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58" r:id="rId3"/>
    <p:sldId id="263" r:id="rId4"/>
    <p:sldId id="257" r:id="rId5"/>
    <p:sldId id="264" r:id="rId6"/>
    <p:sldId id="265" r:id="rId7"/>
    <p:sldId id="266" r:id="rId8"/>
    <p:sldId id="270" r:id="rId9"/>
    <p:sldId id="267" r:id="rId10"/>
    <p:sldId id="268" r:id="rId11"/>
    <p:sldId id="269" r:id="rId12"/>
    <p:sldId id="271" r:id="rId13"/>
    <p:sldId id="272" r:id="rId14"/>
    <p:sldId id="273" r:id="rId15"/>
    <p:sldId id="274" r:id="rId16"/>
    <p:sldId id="277" r:id="rId17"/>
    <p:sldId id="276" r:id="rId18"/>
    <p:sldId id="275" r:id="rId19"/>
    <p:sldId id="259" r:id="rId20"/>
    <p:sldId id="278" r:id="rId21"/>
    <p:sldId id="279" r:id="rId22"/>
    <p:sldId id="280" r:id="rId23"/>
    <p:sldId id="281" r:id="rId24"/>
    <p:sldId id="282" r:id="rId25"/>
    <p:sldId id="260" r:id="rId26"/>
    <p:sldId id="283" r:id="rId27"/>
    <p:sldId id="284" r:id="rId28"/>
    <p:sldId id="261" r:id="rId29"/>
    <p:sldId id="262" r:id="rId30"/>
    <p:sldId id="286" r:id="rId31"/>
    <p:sldId id="287" r:id="rId32"/>
    <p:sldId id="288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1" d="100"/>
          <a:sy n="161" d="100"/>
        </p:scale>
        <p:origin x="1638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83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BABDE-5746-482E-9EB3-D3934F591E84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21A447-FE02-4F73-A9F4-EC227BDBCD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218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NetworkDesign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010400" y="45720"/>
            <a:ext cx="2063295" cy="1828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etworkDesig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NetworkDesign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010400" y="45720"/>
            <a:ext cx="2063295" cy="1828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etworkMaintenan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NetworkDesign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010400" y="45720"/>
            <a:ext cx="2063295" cy="1828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iz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NetworkDesign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010400" y="45720"/>
            <a:ext cx="2063295" cy="1828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overnmentAndLa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NetworkDesign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010400" y="45720"/>
            <a:ext cx="2063295" cy="1828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0" r:id="rId4"/>
    <p:sldLayoutId id="2147483662" r:id="rId5"/>
    <p:sldLayoutId id="2147483663" r:id="rId6"/>
    <p:sldLayoutId id="2147483664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Managerial issues in networking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network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Logical design reviewed by IT and end users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Physical network design indicates the technologies that will be used to implement the logical design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network design example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4" name="Picture 3" descr="PhysicalDesignExample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34067" y="1447800"/>
            <a:ext cx="5871134" cy="502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Networks in young organizations often use best-of-breed</a:t>
            </a:r>
          </a:p>
          <a:p>
            <a:r>
              <a:rPr lang="en-US" dirty="0" smtClean="0"/>
              <a:t>As organizations mature, designs are often implemented using a common set of technologies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Design in example could also have used 1 gbps Ethernet ports throughout the company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Campus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Computer networks typically fall into three categories</a:t>
            </a:r>
          </a:p>
          <a:p>
            <a:pPr lvl="1"/>
            <a:r>
              <a:rPr lang="en-US" dirty="0" smtClean="0"/>
              <a:t>Building networks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Campus </a:t>
            </a:r>
            <a:r>
              <a:rPr lang="en-US" dirty="0" smtClean="0"/>
              <a:t>networks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Enterprise </a:t>
            </a:r>
            <a:r>
              <a:rPr lang="en-US" dirty="0" smtClean="0"/>
              <a:t>networks</a:t>
            </a:r>
          </a:p>
          <a:p>
            <a:pPr lvl="2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Campus network example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4" name="Picture 3" descr="LayeredDesignExample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7089" y="1783080"/>
            <a:ext cx="7735297" cy="438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Campus 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Typically have three layers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Core layer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Campus 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Distribution layer</a:t>
            </a:r>
          </a:p>
          <a:p>
            <a:pPr lvl="1"/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Access </a:t>
            </a:r>
            <a:r>
              <a:rPr lang="en-US" dirty="0" smtClean="0"/>
              <a:t>layer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Enterprise 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Successful organizations add offices in other cities, states and countries</a:t>
            </a:r>
          </a:p>
          <a:p>
            <a:r>
              <a:rPr lang="en-US" dirty="0" smtClean="0"/>
              <a:t>Campuses need to be connected to each other using WAN technologies</a:t>
            </a:r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r>
              <a:rPr lang="en-US" dirty="0" smtClean="0"/>
              <a:t>Some campuses could be small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Enterprise networks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4" name="Picture 3" descr="EnterpriseDesignExample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1600200"/>
            <a:ext cx="7644855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maintenance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Networks need ongoing maintenance for performance</a:t>
            </a:r>
          </a:p>
          <a:p>
            <a:pPr lvl="1"/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Two </a:t>
            </a:r>
            <a:r>
              <a:rPr lang="en-US" dirty="0" smtClean="0"/>
              <a:t>categories of assets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Network design</a:t>
            </a:r>
          </a:p>
          <a:p>
            <a:r>
              <a:rPr lang="en-US" dirty="0" smtClean="0"/>
              <a:t>Network management</a:t>
            </a:r>
          </a:p>
          <a:p>
            <a:pPr lvl="1"/>
            <a:r>
              <a:rPr lang="en-US" dirty="0" smtClean="0"/>
              <a:t>Hardware</a:t>
            </a:r>
          </a:p>
          <a:p>
            <a:pPr lvl="1"/>
            <a:r>
              <a:rPr lang="en-US" dirty="0" smtClean="0"/>
              <a:t>Software</a:t>
            </a:r>
          </a:p>
          <a:p>
            <a:r>
              <a:rPr lang="en-US" dirty="0" smtClean="0"/>
              <a:t>Technology standards</a:t>
            </a:r>
          </a:p>
          <a:p>
            <a:r>
              <a:rPr lang="en-US" dirty="0" smtClean="0"/>
              <a:t>Role of government and legal process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maintenance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Typical network may have hundreds of devices</a:t>
            </a:r>
          </a:p>
          <a:p>
            <a:r>
              <a:rPr lang="en-US" dirty="0" smtClean="0"/>
              <a:t>Manual monitoring is very expensive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Two </a:t>
            </a:r>
            <a:r>
              <a:rPr lang="en-US" dirty="0" smtClean="0"/>
              <a:t>components</a:t>
            </a:r>
          </a:p>
          <a:p>
            <a:pPr lvl="1"/>
            <a:r>
              <a:rPr lang="en-US" dirty="0" smtClean="0"/>
              <a:t>Management station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Network agents</a:t>
            </a:r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management with SNMP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4" name="Picture 3" descr="SNMParchitecture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71250" y="1752599"/>
            <a:ext cx="5379039" cy="4754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maintenance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Network agents store information about their device in a management information base (MIB)</a:t>
            </a:r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r>
              <a:rPr lang="en-US" dirty="0" smtClean="0"/>
              <a:t>Management station uses SNMP protocol to set or retrieve values from the MIB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maintenance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of the biggest concerns in software maintenance is patching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Tools </a:t>
            </a:r>
            <a:r>
              <a:rPr lang="en-US" dirty="0" smtClean="0"/>
              <a:t>have been developed to automatically scan all networked software on every device on the network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Nessus scan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447800"/>
            <a:ext cx="6352878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Communication on the Internet almost always works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Compare </a:t>
            </a:r>
            <a:r>
              <a:rPr lang="en-US" dirty="0" smtClean="0"/>
              <a:t>smooth connectivity on the Internet to other environments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Most technologies used on the Internet follow standards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Standards creation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Typically follows well-established procedure</a:t>
            </a:r>
          </a:p>
          <a:p>
            <a:pPr lvl="1"/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E.g</a:t>
            </a:r>
            <a:r>
              <a:rPr lang="en-US" dirty="0" smtClean="0"/>
              <a:t>. development of IEEE 802.11n standard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Government involvement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Technological development is mostly led by private sector</a:t>
            </a:r>
          </a:p>
          <a:p>
            <a:r>
              <a:rPr lang="en-US" dirty="0" smtClean="0"/>
              <a:t>However, government has played a key role in the development of networking technologies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Formal network design process helps networks meet end user requirements most effectively</a:t>
            </a:r>
          </a:p>
          <a:p>
            <a:r>
              <a:rPr lang="en-US" dirty="0" smtClean="0"/>
              <a:t>Automated network maintenance is important to keep large networks operational</a:t>
            </a:r>
          </a:p>
          <a:p>
            <a:r>
              <a:rPr lang="en-US" dirty="0" smtClean="0"/>
              <a:t>Standards enable inter-operability of communication equipment</a:t>
            </a:r>
          </a:p>
          <a:p>
            <a:r>
              <a:rPr lang="en-US" dirty="0" smtClean="0"/>
              <a:t>Government and legal process have played critical roles in helping the evolution of communication technologies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Cost containment and formal design not critical for typical home network</a:t>
            </a:r>
          </a:p>
          <a:p>
            <a:r>
              <a:rPr lang="en-US" dirty="0" smtClean="0"/>
              <a:t>Large networks need formal methods for design and management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Telework</a:t>
            </a:r>
            <a:r>
              <a:rPr lang="en-US" dirty="0" smtClean="0"/>
              <a:t> and telecommuting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Networks </a:t>
            </a:r>
            <a:r>
              <a:rPr lang="en-US" dirty="0" smtClean="0"/>
              <a:t>bring resources to places where they would otherwise be unavailable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Hands-on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Standards development review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infrastructure </a:t>
            </a:r>
            <a:r>
              <a:rPr lang="en-US" smtClean="0"/>
              <a:t>design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Wanted ad</a:t>
            </a:r>
          </a:p>
          <a:p>
            <a:pPr lvl="1"/>
            <a:r>
              <a:rPr lang="en-US" dirty="0" smtClean="0"/>
              <a:t>Hire yourself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Formal design process is useful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Successful </a:t>
            </a:r>
            <a:r>
              <a:rPr lang="en-US" dirty="0" smtClean="0"/>
              <a:t>design ensures that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Basic </a:t>
            </a:r>
            <a:r>
              <a:rPr lang="en-US" dirty="0" smtClean="0"/>
              <a:t>systems analysis and design principles can be adapted to network design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Fortunately modern network technologies meet most typical user needs</a:t>
            </a:r>
          </a:p>
          <a:p>
            <a:pPr lvl="1"/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Some </a:t>
            </a:r>
            <a:r>
              <a:rPr lang="en-US" dirty="0" smtClean="0"/>
              <a:t>pockets of intense use may exist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Logical network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user input and prior experience, requirements analysis identifies network needs</a:t>
            </a:r>
          </a:p>
          <a:p>
            <a:r>
              <a:rPr lang="en-US" dirty="0" smtClean="0"/>
              <a:t>Logical network design represents network requirements in a form that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Drawing is a very good idea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Logical network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Should show for every area of the network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Logical network design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Consider an example of a small business specializing in video production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Logical network design example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4" name="Picture 3" descr="LogicalDesignExample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37283" y="1371600"/>
            <a:ext cx="7269739" cy="502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533</Words>
  <Application>Microsoft Office PowerPoint</Application>
  <PresentationFormat>On-screen Show (4:3)</PresentationFormat>
  <Paragraphs>153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5" baseType="lpstr">
      <vt:lpstr>Arial</vt:lpstr>
      <vt:lpstr>Calibri</vt:lpstr>
      <vt:lpstr>Office Theme</vt:lpstr>
      <vt:lpstr>Chapter 14</vt:lpstr>
      <vt:lpstr>Overview</vt:lpstr>
      <vt:lpstr>Introduction</vt:lpstr>
      <vt:lpstr>Network design</vt:lpstr>
      <vt:lpstr>Requirements analysis</vt:lpstr>
      <vt:lpstr>Logical network design</vt:lpstr>
      <vt:lpstr>Logical network design</vt:lpstr>
      <vt:lpstr>Logical network design example</vt:lpstr>
      <vt:lpstr>Logical network design example</vt:lpstr>
      <vt:lpstr>Physical network design</vt:lpstr>
      <vt:lpstr>Physical network design example</vt:lpstr>
      <vt:lpstr>Implementation</vt:lpstr>
      <vt:lpstr>Campus network</vt:lpstr>
      <vt:lpstr>Campus network example</vt:lpstr>
      <vt:lpstr>Campus networks</vt:lpstr>
      <vt:lpstr>Campus networks</vt:lpstr>
      <vt:lpstr>Enterprise networks</vt:lpstr>
      <vt:lpstr>Enterprise networks</vt:lpstr>
      <vt:lpstr>Network maintenance</vt:lpstr>
      <vt:lpstr>Hardware maintenance</vt:lpstr>
      <vt:lpstr>Network management with SNMP</vt:lpstr>
      <vt:lpstr>Hardware maintenance</vt:lpstr>
      <vt:lpstr>Software maintenance</vt:lpstr>
      <vt:lpstr>Nessus scan</vt:lpstr>
      <vt:lpstr>Standards</vt:lpstr>
      <vt:lpstr>Standards</vt:lpstr>
      <vt:lpstr>Standards creation</vt:lpstr>
      <vt:lpstr>Government involvement</vt:lpstr>
      <vt:lpstr>Summary</vt:lpstr>
      <vt:lpstr>Case study</vt:lpstr>
      <vt:lpstr>Hands-on exercise</vt:lpstr>
      <vt:lpstr>IT infrastructure design exercise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14</dc:title>
  <dc:creator>Agrawal, Manish</dc:creator>
  <cp:lastModifiedBy>Agrawal, Manish</cp:lastModifiedBy>
  <cp:revision>171</cp:revision>
  <dcterms:created xsi:type="dcterms:W3CDTF">2006-08-16T00:00:00Z</dcterms:created>
  <dcterms:modified xsi:type="dcterms:W3CDTF">2016-07-03T18:38:32Z</dcterms:modified>
</cp:coreProperties>
</file>