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62"/>
  </p:notesMasterIdLst>
  <p:handoutMasterIdLst>
    <p:handoutMasterId r:id="rId63"/>
  </p:handoutMasterIdLst>
  <p:sldIdLst>
    <p:sldId id="256" r:id="rId2"/>
    <p:sldId id="257" r:id="rId3"/>
    <p:sldId id="258" r:id="rId4"/>
    <p:sldId id="321" r:id="rId5"/>
    <p:sldId id="259" r:id="rId6"/>
    <p:sldId id="260" r:id="rId7"/>
    <p:sldId id="316" r:id="rId8"/>
    <p:sldId id="262" r:id="rId9"/>
    <p:sldId id="264" r:id="rId10"/>
    <p:sldId id="263" r:id="rId11"/>
    <p:sldId id="320" r:id="rId12"/>
    <p:sldId id="322" r:id="rId13"/>
    <p:sldId id="337" r:id="rId14"/>
    <p:sldId id="323" r:id="rId15"/>
    <p:sldId id="317" r:id="rId16"/>
    <p:sldId id="266" r:id="rId17"/>
    <p:sldId id="276" r:id="rId18"/>
    <p:sldId id="272" r:id="rId19"/>
    <p:sldId id="267" r:id="rId20"/>
    <p:sldId id="324" r:id="rId21"/>
    <p:sldId id="325" r:id="rId22"/>
    <p:sldId id="326" r:id="rId23"/>
    <p:sldId id="269" r:id="rId24"/>
    <p:sldId id="327" r:id="rId25"/>
    <p:sldId id="268" r:id="rId26"/>
    <p:sldId id="328" r:id="rId27"/>
    <p:sldId id="275" r:id="rId28"/>
    <p:sldId id="329" r:id="rId29"/>
    <p:sldId id="318" r:id="rId30"/>
    <p:sldId id="279" r:id="rId31"/>
    <p:sldId id="280" r:id="rId32"/>
    <p:sldId id="338" r:id="rId33"/>
    <p:sldId id="339" r:id="rId34"/>
    <p:sldId id="299" r:id="rId35"/>
    <p:sldId id="300" r:id="rId36"/>
    <p:sldId id="340" r:id="rId37"/>
    <p:sldId id="301" r:id="rId38"/>
    <p:sldId id="336" r:id="rId39"/>
    <p:sldId id="330" r:id="rId40"/>
    <p:sldId id="298" r:id="rId41"/>
    <p:sldId id="302" r:id="rId42"/>
    <p:sldId id="303" r:id="rId43"/>
    <p:sldId id="304" r:id="rId44"/>
    <p:sldId id="306" r:id="rId45"/>
    <p:sldId id="331" r:id="rId46"/>
    <p:sldId id="305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291" r:id="rId57"/>
    <p:sldId id="332" r:id="rId58"/>
    <p:sldId id="333" r:id="rId59"/>
    <p:sldId id="334" r:id="rId60"/>
    <p:sldId id="335" r:id="rId6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506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agrawal.FOREST\Documents\_H_Teaching\Notes\4220_Text\Ref_docs\Ch2\Digital_Analog_signals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magrawal\Documents\_H_Teaching\Notes\4220_Text\Ref_docs\Ch2\AM_exampl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Website\Ch2_AM_multiplexing_exampl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agrawal.FOREST\Documents\_H_Teaching\Notes\4220_Text\Ref_docs\Ch2\Digital_Analog_signals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AM_multiplexing_exampl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magrawal\Documents\_H_Teaching\Notes\4220_Text\Ref_docs\Ch2\Signals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magrawal\Documents\_H_Teaching\Notes\4220_Text\Ref_docs\Ch2\AM_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Digi_ana!$B$1</c:f>
              <c:strCache>
                <c:ptCount val="1"/>
                <c:pt idx="0">
                  <c:v>Digital signal</c:v>
                </c:pt>
              </c:strCache>
            </c:strRef>
          </c:tx>
          <c:marker>
            <c:symbol val="none"/>
          </c:marker>
          <c:val>
            <c:numRef>
              <c:f>Digi_ana!$B$2:$B$3602</c:f>
              <c:numCache>
                <c:formatCode>General</c:formatCode>
                <c:ptCount val="36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1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1</c:v>
                </c:pt>
                <c:pt idx="1037">
                  <c:v>1</c:v>
                </c:pt>
                <c:pt idx="1038">
                  <c:v>1</c:v>
                </c:pt>
                <c:pt idx="1039">
                  <c:v>1</c:v>
                </c:pt>
                <c:pt idx="1040">
                  <c:v>1</c:v>
                </c:pt>
                <c:pt idx="1041">
                  <c:v>1</c:v>
                </c:pt>
                <c:pt idx="1042">
                  <c:v>1</c:v>
                </c:pt>
                <c:pt idx="1043">
                  <c:v>1</c:v>
                </c:pt>
                <c:pt idx="1044">
                  <c:v>1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1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1</c:v>
                </c:pt>
                <c:pt idx="1082">
                  <c:v>1</c:v>
                </c:pt>
                <c:pt idx="1083">
                  <c:v>1</c:v>
                </c:pt>
                <c:pt idx="1084">
                  <c:v>1</c:v>
                </c:pt>
                <c:pt idx="1085">
                  <c:v>1</c:v>
                </c:pt>
                <c:pt idx="1086">
                  <c:v>1</c:v>
                </c:pt>
                <c:pt idx="1087">
                  <c:v>1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1</c:v>
                </c:pt>
                <c:pt idx="1092">
                  <c:v>1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1</c:v>
                </c:pt>
                <c:pt idx="1097">
                  <c:v>1</c:v>
                </c:pt>
                <c:pt idx="1098">
                  <c:v>1</c:v>
                </c:pt>
                <c:pt idx="1099">
                  <c:v>1</c:v>
                </c:pt>
                <c:pt idx="1100">
                  <c:v>1</c:v>
                </c:pt>
                <c:pt idx="1101">
                  <c:v>1</c:v>
                </c:pt>
                <c:pt idx="1102">
                  <c:v>1</c:v>
                </c:pt>
                <c:pt idx="1103">
                  <c:v>1</c:v>
                </c:pt>
                <c:pt idx="1104">
                  <c:v>1</c:v>
                </c:pt>
                <c:pt idx="1105">
                  <c:v>1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1</c:v>
                </c:pt>
                <c:pt idx="1194">
                  <c:v>1</c:v>
                </c:pt>
                <c:pt idx="1195">
                  <c:v>1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1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1</c:v>
                </c:pt>
                <c:pt idx="1217">
                  <c:v>1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1</c:v>
                </c:pt>
                <c:pt idx="1222">
                  <c:v>1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1</c:v>
                </c:pt>
                <c:pt idx="1231">
                  <c:v>1</c:v>
                </c:pt>
                <c:pt idx="1232">
                  <c:v>1</c:v>
                </c:pt>
                <c:pt idx="1233">
                  <c:v>1</c:v>
                </c:pt>
                <c:pt idx="1234">
                  <c:v>1</c:v>
                </c:pt>
                <c:pt idx="1235">
                  <c:v>1</c:v>
                </c:pt>
                <c:pt idx="1236">
                  <c:v>1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1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1</c:v>
                </c:pt>
                <c:pt idx="1247">
                  <c:v>1</c:v>
                </c:pt>
                <c:pt idx="1248">
                  <c:v>1</c:v>
                </c:pt>
                <c:pt idx="1249">
                  <c:v>1</c:v>
                </c:pt>
                <c:pt idx="1250">
                  <c:v>1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1</c:v>
                </c:pt>
                <c:pt idx="1255">
                  <c:v>1</c:v>
                </c:pt>
                <c:pt idx="1256">
                  <c:v>1</c:v>
                </c:pt>
                <c:pt idx="1257">
                  <c:v>1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1</c:v>
                </c:pt>
                <c:pt idx="1526">
                  <c:v>1</c:v>
                </c:pt>
                <c:pt idx="1527">
                  <c:v>1</c:v>
                </c:pt>
                <c:pt idx="1528">
                  <c:v>1</c:v>
                </c:pt>
                <c:pt idx="1529">
                  <c:v>1</c:v>
                </c:pt>
                <c:pt idx="1530">
                  <c:v>1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1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1</c:v>
                </c:pt>
                <c:pt idx="1600">
                  <c:v>1</c:v>
                </c:pt>
                <c:pt idx="1601">
                  <c:v>1</c:v>
                </c:pt>
                <c:pt idx="1602">
                  <c:v>1</c:v>
                </c:pt>
                <c:pt idx="1603">
                  <c:v>1</c:v>
                </c:pt>
                <c:pt idx="1604">
                  <c:v>1</c:v>
                </c:pt>
                <c:pt idx="1605">
                  <c:v>1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1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1</c:v>
                </c:pt>
                <c:pt idx="1618">
                  <c:v>1</c:v>
                </c:pt>
                <c:pt idx="1619">
                  <c:v>1</c:v>
                </c:pt>
                <c:pt idx="1620">
                  <c:v>1</c:v>
                </c:pt>
                <c:pt idx="1621">
                  <c:v>1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1</c:v>
                </c:pt>
                <c:pt idx="1629">
                  <c:v>1</c:v>
                </c:pt>
                <c:pt idx="1630">
                  <c:v>1</c:v>
                </c:pt>
                <c:pt idx="1631">
                  <c:v>1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1</c:v>
                </c:pt>
                <c:pt idx="1636">
                  <c:v>1</c:v>
                </c:pt>
                <c:pt idx="1637">
                  <c:v>1</c:v>
                </c:pt>
                <c:pt idx="1638">
                  <c:v>1</c:v>
                </c:pt>
                <c:pt idx="1639">
                  <c:v>1</c:v>
                </c:pt>
                <c:pt idx="1640">
                  <c:v>1</c:v>
                </c:pt>
                <c:pt idx="1641">
                  <c:v>1</c:v>
                </c:pt>
                <c:pt idx="1642">
                  <c:v>1</c:v>
                </c:pt>
                <c:pt idx="1643">
                  <c:v>1</c:v>
                </c:pt>
                <c:pt idx="1644">
                  <c:v>1</c:v>
                </c:pt>
                <c:pt idx="1645">
                  <c:v>1</c:v>
                </c:pt>
                <c:pt idx="1646">
                  <c:v>1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1</c:v>
                </c:pt>
                <c:pt idx="1657">
                  <c:v>1</c:v>
                </c:pt>
                <c:pt idx="1658">
                  <c:v>1</c:v>
                </c:pt>
                <c:pt idx="1659">
                  <c:v>1</c:v>
                </c:pt>
                <c:pt idx="1660">
                  <c:v>1</c:v>
                </c:pt>
                <c:pt idx="1661">
                  <c:v>1</c:v>
                </c:pt>
                <c:pt idx="1662">
                  <c:v>1</c:v>
                </c:pt>
                <c:pt idx="1663">
                  <c:v>1</c:v>
                </c:pt>
                <c:pt idx="1664">
                  <c:v>1</c:v>
                </c:pt>
                <c:pt idx="1665">
                  <c:v>1</c:v>
                </c:pt>
                <c:pt idx="1666">
                  <c:v>1</c:v>
                </c:pt>
                <c:pt idx="1667">
                  <c:v>1</c:v>
                </c:pt>
                <c:pt idx="1668">
                  <c:v>1</c:v>
                </c:pt>
                <c:pt idx="1669">
                  <c:v>1</c:v>
                </c:pt>
                <c:pt idx="1670">
                  <c:v>1</c:v>
                </c:pt>
                <c:pt idx="1671">
                  <c:v>1</c:v>
                </c:pt>
                <c:pt idx="1672">
                  <c:v>1</c:v>
                </c:pt>
                <c:pt idx="1673">
                  <c:v>1</c:v>
                </c:pt>
                <c:pt idx="1674">
                  <c:v>1</c:v>
                </c:pt>
                <c:pt idx="1675">
                  <c:v>1</c:v>
                </c:pt>
                <c:pt idx="1676">
                  <c:v>1</c:v>
                </c:pt>
                <c:pt idx="1677">
                  <c:v>1</c:v>
                </c:pt>
                <c:pt idx="1678">
                  <c:v>1</c:v>
                </c:pt>
                <c:pt idx="1679">
                  <c:v>1</c:v>
                </c:pt>
                <c:pt idx="1680">
                  <c:v>1</c:v>
                </c:pt>
                <c:pt idx="1681">
                  <c:v>1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1</c:v>
                </c:pt>
                <c:pt idx="1687">
                  <c:v>1</c:v>
                </c:pt>
                <c:pt idx="1688">
                  <c:v>1</c:v>
                </c:pt>
                <c:pt idx="1689">
                  <c:v>1</c:v>
                </c:pt>
                <c:pt idx="1690">
                  <c:v>1</c:v>
                </c:pt>
                <c:pt idx="1691">
                  <c:v>1</c:v>
                </c:pt>
                <c:pt idx="1692">
                  <c:v>1</c:v>
                </c:pt>
                <c:pt idx="1693">
                  <c:v>1</c:v>
                </c:pt>
                <c:pt idx="1694">
                  <c:v>1</c:v>
                </c:pt>
                <c:pt idx="1695">
                  <c:v>1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</c:v>
                </c:pt>
                <c:pt idx="1700">
                  <c:v>1</c:v>
                </c:pt>
                <c:pt idx="1701">
                  <c:v>1</c:v>
                </c:pt>
                <c:pt idx="1702">
                  <c:v>1</c:v>
                </c:pt>
                <c:pt idx="1703">
                  <c:v>1</c:v>
                </c:pt>
                <c:pt idx="1704">
                  <c:v>1</c:v>
                </c:pt>
                <c:pt idx="1705">
                  <c:v>1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-1</c:v>
                </c:pt>
                <c:pt idx="1802">
                  <c:v>-1</c:v>
                </c:pt>
                <c:pt idx="1803">
                  <c:v>-1</c:v>
                </c:pt>
                <c:pt idx="1804">
                  <c:v>-1</c:v>
                </c:pt>
                <c:pt idx="1805">
                  <c:v>-1</c:v>
                </c:pt>
                <c:pt idx="1806">
                  <c:v>-1</c:v>
                </c:pt>
                <c:pt idx="1807">
                  <c:v>-1</c:v>
                </c:pt>
                <c:pt idx="1808">
                  <c:v>-1</c:v>
                </c:pt>
                <c:pt idx="1809">
                  <c:v>-1</c:v>
                </c:pt>
                <c:pt idx="1810">
                  <c:v>-1</c:v>
                </c:pt>
                <c:pt idx="1811">
                  <c:v>-1</c:v>
                </c:pt>
                <c:pt idx="1812">
                  <c:v>-1</c:v>
                </c:pt>
                <c:pt idx="1813">
                  <c:v>-1</c:v>
                </c:pt>
                <c:pt idx="1814">
                  <c:v>-1</c:v>
                </c:pt>
                <c:pt idx="1815">
                  <c:v>-1</c:v>
                </c:pt>
                <c:pt idx="1816">
                  <c:v>-1</c:v>
                </c:pt>
                <c:pt idx="1817">
                  <c:v>-1</c:v>
                </c:pt>
                <c:pt idx="1818">
                  <c:v>-1</c:v>
                </c:pt>
                <c:pt idx="1819">
                  <c:v>-1</c:v>
                </c:pt>
                <c:pt idx="1820">
                  <c:v>-1</c:v>
                </c:pt>
                <c:pt idx="1821">
                  <c:v>-1</c:v>
                </c:pt>
                <c:pt idx="1822">
                  <c:v>-1</c:v>
                </c:pt>
                <c:pt idx="1823">
                  <c:v>-1</c:v>
                </c:pt>
                <c:pt idx="1824">
                  <c:v>-1</c:v>
                </c:pt>
                <c:pt idx="1825">
                  <c:v>-1</c:v>
                </c:pt>
                <c:pt idx="1826">
                  <c:v>-1</c:v>
                </c:pt>
                <c:pt idx="1827">
                  <c:v>-1</c:v>
                </c:pt>
                <c:pt idx="1828">
                  <c:v>-1</c:v>
                </c:pt>
                <c:pt idx="1829">
                  <c:v>-1</c:v>
                </c:pt>
                <c:pt idx="1830">
                  <c:v>-1</c:v>
                </c:pt>
                <c:pt idx="1831">
                  <c:v>-1</c:v>
                </c:pt>
                <c:pt idx="1832">
                  <c:v>-1</c:v>
                </c:pt>
                <c:pt idx="1833">
                  <c:v>-1</c:v>
                </c:pt>
                <c:pt idx="1834">
                  <c:v>-1</c:v>
                </c:pt>
                <c:pt idx="1835">
                  <c:v>-1</c:v>
                </c:pt>
                <c:pt idx="1836">
                  <c:v>-1</c:v>
                </c:pt>
                <c:pt idx="1837">
                  <c:v>-1</c:v>
                </c:pt>
                <c:pt idx="1838">
                  <c:v>-1</c:v>
                </c:pt>
                <c:pt idx="1839">
                  <c:v>-1</c:v>
                </c:pt>
                <c:pt idx="1840">
                  <c:v>-1</c:v>
                </c:pt>
                <c:pt idx="1841">
                  <c:v>-1</c:v>
                </c:pt>
                <c:pt idx="1842">
                  <c:v>-1</c:v>
                </c:pt>
                <c:pt idx="1843">
                  <c:v>-1</c:v>
                </c:pt>
                <c:pt idx="1844">
                  <c:v>-1</c:v>
                </c:pt>
                <c:pt idx="1845">
                  <c:v>-1</c:v>
                </c:pt>
                <c:pt idx="1846">
                  <c:v>-1</c:v>
                </c:pt>
                <c:pt idx="1847">
                  <c:v>-1</c:v>
                </c:pt>
                <c:pt idx="1848">
                  <c:v>-1</c:v>
                </c:pt>
                <c:pt idx="1849">
                  <c:v>-1</c:v>
                </c:pt>
                <c:pt idx="1850">
                  <c:v>-1</c:v>
                </c:pt>
                <c:pt idx="1851">
                  <c:v>-1</c:v>
                </c:pt>
                <c:pt idx="1852">
                  <c:v>-1</c:v>
                </c:pt>
                <c:pt idx="1853">
                  <c:v>-1</c:v>
                </c:pt>
                <c:pt idx="1854">
                  <c:v>-1</c:v>
                </c:pt>
                <c:pt idx="1855">
                  <c:v>-1</c:v>
                </c:pt>
                <c:pt idx="1856">
                  <c:v>-1</c:v>
                </c:pt>
                <c:pt idx="1857">
                  <c:v>-1</c:v>
                </c:pt>
                <c:pt idx="1858">
                  <c:v>-1</c:v>
                </c:pt>
                <c:pt idx="1859">
                  <c:v>-1</c:v>
                </c:pt>
                <c:pt idx="1860">
                  <c:v>-1</c:v>
                </c:pt>
                <c:pt idx="1861">
                  <c:v>-1</c:v>
                </c:pt>
                <c:pt idx="1862">
                  <c:v>-1</c:v>
                </c:pt>
                <c:pt idx="1863">
                  <c:v>-1</c:v>
                </c:pt>
                <c:pt idx="1864">
                  <c:v>-1</c:v>
                </c:pt>
                <c:pt idx="1865">
                  <c:v>-1</c:v>
                </c:pt>
                <c:pt idx="1866">
                  <c:v>-1</c:v>
                </c:pt>
                <c:pt idx="1867">
                  <c:v>-1</c:v>
                </c:pt>
                <c:pt idx="1868">
                  <c:v>-1</c:v>
                </c:pt>
                <c:pt idx="1869">
                  <c:v>-1</c:v>
                </c:pt>
                <c:pt idx="1870">
                  <c:v>-1</c:v>
                </c:pt>
                <c:pt idx="1871">
                  <c:v>-1</c:v>
                </c:pt>
                <c:pt idx="1872">
                  <c:v>-1</c:v>
                </c:pt>
                <c:pt idx="1873">
                  <c:v>-1</c:v>
                </c:pt>
                <c:pt idx="1874">
                  <c:v>-1</c:v>
                </c:pt>
                <c:pt idx="1875">
                  <c:v>-1</c:v>
                </c:pt>
                <c:pt idx="1876">
                  <c:v>-1</c:v>
                </c:pt>
                <c:pt idx="1877">
                  <c:v>-1</c:v>
                </c:pt>
                <c:pt idx="1878">
                  <c:v>-1</c:v>
                </c:pt>
                <c:pt idx="1879">
                  <c:v>-1</c:v>
                </c:pt>
                <c:pt idx="1880">
                  <c:v>-1</c:v>
                </c:pt>
                <c:pt idx="1881">
                  <c:v>-1</c:v>
                </c:pt>
                <c:pt idx="1882">
                  <c:v>-1</c:v>
                </c:pt>
                <c:pt idx="1883">
                  <c:v>-1</c:v>
                </c:pt>
                <c:pt idx="1884">
                  <c:v>-1</c:v>
                </c:pt>
                <c:pt idx="1885">
                  <c:v>-1</c:v>
                </c:pt>
                <c:pt idx="1886">
                  <c:v>-1</c:v>
                </c:pt>
                <c:pt idx="1887">
                  <c:v>-1</c:v>
                </c:pt>
                <c:pt idx="1888">
                  <c:v>-1</c:v>
                </c:pt>
                <c:pt idx="1889">
                  <c:v>-1</c:v>
                </c:pt>
                <c:pt idx="1890">
                  <c:v>-1</c:v>
                </c:pt>
                <c:pt idx="1891">
                  <c:v>-1</c:v>
                </c:pt>
                <c:pt idx="1892">
                  <c:v>-1</c:v>
                </c:pt>
                <c:pt idx="1893">
                  <c:v>-1</c:v>
                </c:pt>
                <c:pt idx="1894">
                  <c:v>-1</c:v>
                </c:pt>
                <c:pt idx="1895">
                  <c:v>-1</c:v>
                </c:pt>
                <c:pt idx="1896">
                  <c:v>-1</c:v>
                </c:pt>
                <c:pt idx="1897">
                  <c:v>-1</c:v>
                </c:pt>
                <c:pt idx="1898">
                  <c:v>-1</c:v>
                </c:pt>
                <c:pt idx="1899">
                  <c:v>-1</c:v>
                </c:pt>
                <c:pt idx="1900">
                  <c:v>-1</c:v>
                </c:pt>
                <c:pt idx="1901">
                  <c:v>-1</c:v>
                </c:pt>
                <c:pt idx="1902">
                  <c:v>-1</c:v>
                </c:pt>
                <c:pt idx="1903">
                  <c:v>-1</c:v>
                </c:pt>
                <c:pt idx="1904">
                  <c:v>-1</c:v>
                </c:pt>
                <c:pt idx="1905">
                  <c:v>-1</c:v>
                </c:pt>
                <c:pt idx="1906">
                  <c:v>-1</c:v>
                </c:pt>
                <c:pt idx="1907">
                  <c:v>-1</c:v>
                </c:pt>
                <c:pt idx="1908">
                  <c:v>-1</c:v>
                </c:pt>
                <c:pt idx="1909">
                  <c:v>-1</c:v>
                </c:pt>
                <c:pt idx="1910">
                  <c:v>-1</c:v>
                </c:pt>
                <c:pt idx="1911">
                  <c:v>-1</c:v>
                </c:pt>
                <c:pt idx="1912">
                  <c:v>-1</c:v>
                </c:pt>
                <c:pt idx="1913">
                  <c:v>-1</c:v>
                </c:pt>
                <c:pt idx="1914">
                  <c:v>-1</c:v>
                </c:pt>
                <c:pt idx="1915">
                  <c:v>-1</c:v>
                </c:pt>
                <c:pt idx="1916">
                  <c:v>-1</c:v>
                </c:pt>
                <c:pt idx="1917">
                  <c:v>-1</c:v>
                </c:pt>
                <c:pt idx="1918">
                  <c:v>-1</c:v>
                </c:pt>
                <c:pt idx="1919">
                  <c:v>-1</c:v>
                </c:pt>
                <c:pt idx="1920">
                  <c:v>-1</c:v>
                </c:pt>
                <c:pt idx="1921">
                  <c:v>-1</c:v>
                </c:pt>
                <c:pt idx="1922">
                  <c:v>-1</c:v>
                </c:pt>
                <c:pt idx="1923">
                  <c:v>-1</c:v>
                </c:pt>
                <c:pt idx="1924">
                  <c:v>-1</c:v>
                </c:pt>
                <c:pt idx="1925">
                  <c:v>-1</c:v>
                </c:pt>
                <c:pt idx="1926">
                  <c:v>-1</c:v>
                </c:pt>
                <c:pt idx="1927">
                  <c:v>-1</c:v>
                </c:pt>
                <c:pt idx="1928">
                  <c:v>-1</c:v>
                </c:pt>
                <c:pt idx="1929">
                  <c:v>-1</c:v>
                </c:pt>
                <c:pt idx="1930">
                  <c:v>-1</c:v>
                </c:pt>
                <c:pt idx="1931">
                  <c:v>-1</c:v>
                </c:pt>
                <c:pt idx="1932">
                  <c:v>-1</c:v>
                </c:pt>
                <c:pt idx="1933">
                  <c:v>-1</c:v>
                </c:pt>
                <c:pt idx="1934">
                  <c:v>-1</c:v>
                </c:pt>
                <c:pt idx="1935">
                  <c:v>-1</c:v>
                </c:pt>
                <c:pt idx="1936">
                  <c:v>-1</c:v>
                </c:pt>
                <c:pt idx="1937">
                  <c:v>-1</c:v>
                </c:pt>
                <c:pt idx="1938">
                  <c:v>-1</c:v>
                </c:pt>
                <c:pt idx="1939">
                  <c:v>-1</c:v>
                </c:pt>
                <c:pt idx="1940">
                  <c:v>-1</c:v>
                </c:pt>
                <c:pt idx="1941">
                  <c:v>-1</c:v>
                </c:pt>
                <c:pt idx="1942">
                  <c:v>-1</c:v>
                </c:pt>
                <c:pt idx="1943">
                  <c:v>-1</c:v>
                </c:pt>
                <c:pt idx="1944">
                  <c:v>-1</c:v>
                </c:pt>
                <c:pt idx="1945">
                  <c:v>-1</c:v>
                </c:pt>
                <c:pt idx="1946">
                  <c:v>-1</c:v>
                </c:pt>
                <c:pt idx="1947">
                  <c:v>-1</c:v>
                </c:pt>
                <c:pt idx="1948">
                  <c:v>-1</c:v>
                </c:pt>
                <c:pt idx="1949">
                  <c:v>-1</c:v>
                </c:pt>
                <c:pt idx="1950">
                  <c:v>-1</c:v>
                </c:pt>
                <c:pt idx="1951">
                  <c:v>-1</c:v>
                </c:pt>
                <c:pt idx="1952">
                  <c:v>-1</c:v>
                </c:pt>
                <c:pt idx="1953">
                  <c:v>-1</c:v>
                </c:pt>
                <c:pt idx="1954">
                  <c:v>-1</c:v>
                </c:pt>
                <c:pt idx="1955">
                  <c:v>-1</c:v>
                </c:pt>
                <c:pt idx="1956">
                  <c:v>-1</c:v>
                </c:pt>
                <c:pt idx="1957">
                  <c:v>-1</c:v>
                </c:pt>
                <c:pt idx="1958">
                  <c:v>-1</c:v>
                </c:pt>
                <c:pt idx="1959">
                  <c:v>-1</c:v>
                </c:pt>
                <c:pt idx="1960">
                  <c:v>-1</c:v>
                </c:pt>
                <c:pt idx="1961">
                  <c:v>-1</c:v>
                </c:pt>
                <c:pt idx="1962">
                  <c:v>-1</c:v>
                </c:pt>
                <c:pt idx="1963">
                  <c:v>-1</c:v>
                </c:pt>
                <c:pt idx="1964">
                  <c:v>-1</c:v>
                </c:pt>
                <c:pt idx="1965">
                  <c:v>-1</c:v>
                </c:pt>
                <c:pt idx="1966">
                  <c:v>-1</c:v>
                </c:pt>
                <c:pt idx="1967">
                  <c:v>-1</c:v>
                </c:pt>
                <c:pt idx="1968">
                  <c:v>-1</c:v>
                </c:pt>
                <c:pt idx="1969">
                  <c:v>-1</c:v>
                </c:pt>
                <c:pt idx="1970">
                  <c:v>-1</c:v>
                </c:pt>
                <c:pt idx="1971">
                  <c:v>-1</c:v>
                </c:pt>
                <c:pt idx="1972">
                  <c:v>-1</c:v>
                </c:pt>
                <c:pt idx="1973">
                  <c:v>-1</c:v>
                </c:pt>
                <c:pt idx="1974">
                  <c:v>-1</c:v>
                </c:pt>
                <c:pt idx="1975">
                  <c:v>-1</c:v>
                </c:pt>
                <c:pt idx="1976">
                  <c:v>-1</c:v>
                </c:pt>
                <c:pt idx="1977">
                  <c:v>-1</c:v>
                </c:pt>
                <c:pt idx="1978">
                  <c:v>-1</c:v>
                </c:pt>
                <c:pt idx="1979">
                  <c:v>-1</c:v>
                </c:pt>
                <c:pt idx="1980">
                  <c:v>-1</c:v>
                </c:pt>
                <c:pt idx="1981">
                  <c:v>-1</c:v>
                </c:pt>
                <c:pt idx="1982">
                  <c:v>-1</c:v>
                </c:pt>
                <c:pt idx="1983">
                  <c:v>-1</c:v>
                </c:pt>
                <c:pt idx="1984">
                  <c:v>-1</c:v>
                </c:pt>
                <c:pt idx="1985">
                  <c:v>-1</c:v>
                </c:pt>
                <c:pt idx="1986">
                  <c:v>-1</c:v>
                </c:pt>
                <c:pt idx="1987">
                  <c:v>-1</c:v>
                </c:pt>
                <c:pt idx="1988">
                  <c:v>-1</c:v>
                </c:pt>
                <c:pt idx="1989">
                  <c:v>-1</c:v>
                </c:pt>
                <c:pt idx="1990">
                  <c:v>-1</c:v>
                </c:pt>
                <c:pt idx="1991">
                  <c:v>-1</c:v>
                </c:pt>
                <c:pt idx="1992">
                  <c:v>-1</c:v>
                </c:pt>
                <c:pt idx="1993">
                  <c:v>-1</c:v>
                </c:pt>
                <c:pt idx="1994">
                  <c:v>-1</c:v>
                </c:pt>
                <c:pt idx="1995">
                  <c:v>-1</c:v>
                </c:pt>
                <c:pt idx="1996">
                  <c:v>-1</c:v>
                </c:pt>
                <c:pt idx="1997">
                  <c:v>-1</c:v>
                </c:pt>
                <c:pt idx="1998">
                  <c:v>-1</c:v>
                </c:pt>
                <c:pt idx="1999">
                  <c:v>-1</c:v>
                </c:pt>
                <c:pt idx="2000">
                  <c:v>-1</c:v>
                </c:pt>
                <c:pt idx="2001">
                  <c:v>-1</c:v>
                </c:pt>
                <c:pt idx="2002">
                  <c:v>-1</c:v>
                </c:pt>
                <c:pt idx="2003">
                  <c:v>-1</c:v>
                </c:pt>
                <c:pt idx="2004">
                  <c:v>-1</c:v>
                </c:pt>
                <c:pt idx="2005">
                  <c:v>-1</c:v>
                </c:pt>
                <c:pt idx="2006">
                  <c:v>-1</c:v>
                </c:pt>
                <c:pt idx="2007">
                  <c:v>-1</c:v>
                </c:pt>
                <c:pt idx="2008">
                  <c:v>-1</c:v>
                </c:pt>
                <c:pt idx="2009">
                  <c:v>-1</c:v>
                </c:pt>
                <c:pt idx="2010">
                  <c:v>-1</c:v>
                </c:pt>
                <c:pt idx="2011">
                  <c:v>-1</c:v>
                </c:pt>
                <c:pt idx="2012">
                  <c:v>-1</c:v>
                </c:pt>
                <c:pt idx="2013">
                  <c:v>-1</c:v>
                </c:pt>
                <c:pt idx="2014">
                  <c:v>-1</c:v>
                </c:pt>
                <c:pt idx="2015">
                  <c:v>-1</c:v>
                </c:pt>
                <c:pt idx="2016">
                  <c:v>-1</c:v>
                </c:pt>
                <c:pt idx="2017">
                  <c:v>-1</c:v>
                </c:pt>
                <c:pt idx="2018">
                  <c:v>-1</c:v>
                </c:pt>
                <c:pt idx="2019">
                  <c:v>-1</c:v>
                </c:pt>
                <c:pt idx="2020">
                  <c:v>-1</c:v>
                </c:pt>
                <c:pt idx="2021">
                  <c:v>-1</c:v>
                </c:pt>
                <c:pt idx="2022">
                  <c:v>-1</c:v>
                </c:pt>
                <c:pt idx="2023">
                  <c:v>-1</c:v>
                </c:pt>
                <c:pt idx="2024">
                  <c:v>-1</c:v>
                </c:pt>
                <c:pt idx="2025">
                  <c:v>-1</c:v>
                </c:pt>
                <c:pt idx="2026">
                  <c:v>-1</c:v>
                </c:pt>
                <c:pt idx="2027">
                  <c:v>-1</c:v>
                </c:pt>
                <c:pt idx="2028">
                  <c:v>-1</c:v>
                </c:pt>
                <c:pt idx="2029">
                  <c:v>-1</c:v>
                </c:pt>
                <c:pt idx="2030">
                  <c:v>-1</c:v>
                </c:pt>
                <c:pt idx="2031">
                  <c:v>-1</c:v>
                </c:pt>
                <c:pt idx="2032">
                  <c:v>-1</c:v>
                </c:pt>
                <c:pt idx="2033">
                  <c:v>-1</c:v>
                </c:pt>
                <c:pt idx="2034">
                  <c:v>-1</c:v>
                </c:pt>
                <c:pt idx="2035">
                  <c:v>-1</c:v>
                </c:pt>
                <c:pt idx="2036">
                  <c:v>-1</c:v>
                </c:pt>
                <c:pt idx="2037">
                  <c:v>-1</c:v>
                </c:pt>
                <c:pt idx="2038">
                  <c:v>-1</c:v>
                </c:pt>
                <c:pt idx="2039">
                  <c:v>-1</c:v>
                </c:pt>
                <c:pt idx="2040">
                  <c:v>-1</c:v>
                </c:pt>
                <c:pt idx="2041">
                  <c:v>-1</c:v>
                </c:pt>
                <c:pt idx="2042">
                  <c:v>-1</c:v>
                </c:pt>
                <c:pt idx="2043">
                  <c:v>-1</c:v>
                </c:pt>
                <c:pt idx="2044">
                  <c:v>-1</c:v>
                </c:pt>
                <c:pt idx="2045">
                  <c:v>-1</c:v>
                </c:pt>
                <c:pt idx="2046">
                  <c:v>-1</c:v>
                </c:pt>
                <c:pt idx="2047">
                  <c:v>-1</c:v>
                </c:pt>
                <c:pt idx="2048">
                  <c:v>-1</c:v>
                </c:pt>
                <c:pt idx="2049">
                  <c:v>-1</c:v>
                </c:pt>
                <c:pt idx="2050">
                  <c:v>-1</c:v>
                </c:pt>
                <c:pt idx="2051">
                  <c:v>-1</c:v>
                </c:pt>
                <c:pt idx="2052">
                  <c:v>-1</c:v>
                </c:pt>
                <c:pt idx="2053">
                  <c:v>-1</c:v>
                </c:pt>
                <c:pt idx="2054">
                  <c:v>-1</c:v>
                </c:pt>
                <c:pt idx="2055">
                  <c:v>-1</c:v>
                </c:pt>
                <c:pt idx="2056">
                  <c:v>-1</c:v>
                </c:pt>
                <c:pt idx="2057">
                  <c:v>-1</c:v>
                </c:pt>
                <c:pt idx="2058">
                  <c:v>-1</c:v>
                </c:pt>
                <c:pt idx="2059">
                  <c:v>-1</c:v>
                </c:pt>
                <c:pt idx="2060">
                  <c:v>-1</c:v>
                </c:pt>
                <c:pt idx="2061">
                  <c:v>-1</c:v>
                </c:pt>
                <c:pt idx="2062">
                  <c:v>-1</c:v>
                </c:pt>
                <c:pt idx="2063">
                  <c:v>-1</c:v>
                </c:pt>
                <c:pt idx="2064">
                  <c:v>-1</c:v>
                </c:pt>
                <c:pt idx="2065">
                  <c:v>-1</c:v>
                </c:pt>
                <c:pt idx="2066">
                  <c:v>-1</c:v>
                </c:pt>
                <c:pt idx="2067">
                  <c:v>-1</c:v>
                </c:pt>
                <c:pt idx="2068">
                  <c:v>-1</c:v>
                </c:pt>
                <c:pt idx="2069">
                  <c:v>-1</c:v>
                </c:pt>
                <c:pt idx="2070">
                  <c:v>-1</c:v>
                </c:pt>
                <c:pt idx="2071">
                  <c:v>-1</c:v>
                </c:pt>
                <c:pt idx="2072">
                  <c:v>-1</c:v>
                </c:pt>
                <c:pt idx="2073">
                  <c:v>-1</c:v>
                </c:pt>
                <c:pt idx="2074">
                  <c:v>-1</c:v>
                </c:pt>
                <c:pt idx="2075">
                  <c:v>-1</c:v>
                </c:pt>
                <c:pt idx="2076">
                  <c:v>-1</c:v>
                </c:pt>
                <c:pt idx="2077">
                  <c:v>-1</c:v>
                </c:pt>
                <c:pt idx="2078">
                  <c:v>-1</c:v>
                </c:pt>
                <c:pt idx="2079">
                  <c:v>-1</c:v>
                </c:pt>
                <c:pt idx="2080">
                  <c:v>-1</c:v>
                </c:pt>
                <c:pt idx="2081">
                  <c:v>-1</c:v>
                </c:pt>
                <c:pt idx="2082">
                  <c:v>-1</c:v>
                </c:pt>
                <c:pt idx="2083">
                  <c:v>-1</c:v>
                </c:pt>
                <c:pt idx="2084">
                  <c:v>-1</c:v>
                </c:pt>
                <c:pt idx="2085">
                  <c:v>-1</c:v>
                </c:pt>
                <c:pt idx="2086">
                  <c:v>-1</c:v>
                </c:pt>
                <c:pt idx="2087">
                  <c:v>-1</c:v>
                </c:pt>
                <c:pt idx="2088">
                  <c:v>-1</c:v>
                </c:pt>
                <c:pt idx="2089">
                  <c:v>-1</c:v>
                </c:pt>
                <c:pt idx="2090">
                  <c:v>-1</c:v>
                </c:pt>
                <c:pt idx="2091">
                  <c:v>-1</c:v>
                </c:pt>
                <c:pt idx="2092">
                  <c:v>-1</c:v>
                </c:pt>
                <c:pt idx="2093">
                  <c:v>-1</c:v>
                </c:pt>
                <c:pt idx="2094">
                  <c:v>-1</c:v>
                </c:pt>
                <c:pt idx="2095">
                  <c:v>-1</c:v>
                </c:pt>
                <c:pt idx="2096">
                  <c:v>-1</c:v>
                </c:pt>
                <c:pt idx="2097">
                  <c:v>-1</c:v>
                </c:pt>
                <c:pt idx="2098">
                  <c:v>-1</c:v>
                </c:pt>
                <c:pt idx="2099">
                  <c:v>-1</c:v>
                </c:pt>
                <c:pt idx="2100">
                  <c:v>-1</c:v>
                </c:pt>
                <c:pt idx="2101">
                  <c:v>-1</c:v>
                </c:pt>
                <c:pt idx="2102">
                  <c:v>-1</c:v>
                </c:pt>
                <c:pt idx="2103">
                  <c:v>-1</c:v>
                </c:pt>
                <c:pt idx="2104">
                  <c:v>-1</c:v>
                </c:pt>
                <c:pt idx="2105">
                  <c:v>-1</c:v>
                </c:pt>
                <c:pt idx="2106">
                  <c:v>-1</c:v>
                </c:pt>
                <c:pt idx="2107">
                  <c:v>-1</c:v>
                </c:pt>
                <c:pt idx="2108">
                  <c:v>-1</c:v>
                </c:pt>
                <c:pt idx="2109">
                  <c:v>-1</c:v>
                </c:pt>
                <c:pt idx="2110">
                  <c:v>-1</c:v>
                </c:pt>
                <c:pt idx="2111">
                  <c:v>-1</c:v>
                </c:pt>
                <c:pt idx="2112">
                  <c:v>-1</c:v>
                </c:pt>
                <c:pt idx="2113">
                  <c:v>-1</c:v>
                </c:pt>
                <c:pt idx="2114">
                  <c:v>-1</c:v>
                </c:pt>
                <c:pt idx="2115">
                  <c:v>-1</c:v>
                </c:pt>
                <c:pt idx="2116">
                  <c:v>-1</c:v>
                </c:pt>
                <c:pt idx="2117">
                  <c:v>-1</c:v>
                </c:pt>
                <c:pt idx="2118">
                  <c:v>-1</c:v>
                </c:pt>
                <c:pt idx="2119">
                  <c:v>-1</c:v>
                </c:pt>
                <c:pt idx="2120">
                  <c:v>-1</c:v>
                </c:pt>
                <c:pt idx="2121">
                  <c:v>-1</c:v>
                </c:pt>
                <c:pt idx="2122">
                  <c:v>-1</c:v>
                </c:pt>
                <c:pt idx="2123">
                  <c:v>-1</c:v>
                </c:pt>
                <c:pt idx="2124">
                  <c:v>-1</c:v>
                </c:pt>
                <c:pt idx="2125">
                  <c:v>-1</c:v>
                </c:pt>
                <c:pt idx="2126">
                  <c:v>-1</c:v>
                </c:pt>
                <c:pt idx="2127">
                  <c:v>-1</c:v>
                </c:pt>
                <c:pt idx="2128">
                  <c:v>-1</c:v>
                </c:pt>
                <c:pt idx="2129">
                  <c:v>-1</c:v>
                </c:pt>
                <c:pt idx="2130">
                  <c:v>-1</c:v>
                </c:pt>
                <c:pt idx="2131">
                  <c:v>-1</c:v>
                </c:pt>
                <c:pt idx="2132">
                  <c:v>-1</c:v>
                </c:pt>
                <c:pt idx="2133">
                  <c:v>-1</c:v>
                </c:pt>
                <c:pt idx="2134">
                  <c:v>-1</c:v>
                </c:pt>
                <c:pt idx="2135">
                  <c:v>-1</c:v>
                </c:pt>
                <c:pt idx="2136">
                  <c:v>-1</c:v>
                </c:pt>
                <c:pt idx="2137">
                  <c:v>-1</c:v>
                </c:pt>
                <c:pt idx="2138">
                  <c:v>-1</c:v>
                </c:pt>
                <c:pt idx="2139">
                  <c:v>-1</c:v>
                </c:pt>
                <c:pt idx="2140">
                  <c:v>-1</c:v>
                </c:pt>
                <c:pt idx="2141">
                  <c:v>-1</c:v>
                </c:pt>
                <c:pt idx="2142">
                  <c:v>-1</c:v>
                </c:pt>
                <c:pt idx="2143">
                  <c:v>-1</c:v>
                </c:pt>
                <c:pt idx="2144">
                  <c:v>-1</c:v>
                </c:pt>
                <c:pt idx="2145">
                  <c:v>-1</c:v>
                </c:pt>
                <c:pt idx="2146">
                  <c:v>-1</c:v>
                </c:pt>
                <c:pt idx="2147">
                  <c:v>-1</c:v>
                </c:pt>
                <c:pt idx="2148">
                  <c:v>-1</c:v>
                </c:pt>
                <c:pt idx="2149">
                  <c:v>-1</c:v>
                </c:pt>
                <c:pt idx="2150">
                  <c:v>-1</c:v>
                </c:pt>
                <c:pt idx="2151">
                  <c:v>-1</c:v>
                </c:pt>
                <c:pt idx="2152">
                  <c:v>-1</c:v>
                </c:pt>
                <c:pt idx="2153">
                  <c:v>-1</c:v>
                </c:pt>
                <c:pt idx="2154">
                  <c:v>-1</c:v>
                </c:pt>
                <c:pt idx="2155">
                  <c:v>-1</c:v>
                </c:pt>
                <c:pt idx="2156">
                  <c:v>-1</c:v>
                </c:pt>
                <c:pt idx="2157">
                  <c:v>-1</c:v>
                </c:pt>
                <c:pt idx="2158">
                  <c:v>-1</c:v>
                </c:pt>
                <c:pt idx="2159">
                  <c:v>-1</c:v>
                </c:pt>
                <c:pt idx="2160">
                  <c:v>-1</c:v>
                </c:pt>
                <c:pt idx="2161">
                  <c:v>-1</c:v>
                </c:pt>
                <c:pt idx="2162">
                  <c:v>-1</c:v>
                </c:pt>
                <c:pt idx="2163">
                  <c:v>-1</c:v>
                </c:pt>
                <c:pt idx="2164">
                  <c:v>-1</c:v>
                </c:pt>
                <c:pt idx="2165">
                  <c:v>-1</c:v>
                </c:pt>
                <c:pt idx="2166">
                  <c:v>-1</c:v>
                </c:pt>
                <c:pt idx="2167">
                  <c:v>-1</c:v>
                </c:pt>
                <c:pt idx="2168">
                  <c:v>-1</c:v>
                </c:pt>
                <c:pt idx="2169">
                  <c:v>-1</c:v>
                </c:pt>
                <c:pt idx="2170">
                  <c:v>-1</c:v>
                </c:pt>
                <c:pt idx="2171">
                  <c:v>-1</c:v>
                </c:pt>
                <c:pt idx="2172">
                  <c:v>-1</c:v>
                </c:pt>
                <c:pt idx="2173">
                  <c:v>-1</c:v>
                </c:pt>
                <c:pt idx="2174">
                  <c:v>-1</c:v>
                </c:pt>
                <c:pt idx="2175">
                  <c:v>-1</c:v>
                </c:pt>
                <c:pt idx="2176">
                  <c:v>-1</c:v>
                </c:pt>
                <c:pt idx="2177">
                  <c:v>-1</c:v>
                </c:pt>
                <c:pt idx="2178">
                  <c:v>-1</c:v>
                </c:pt>
                <c:pt idx="2179">
                  <c:v>-1</c:v>
                </c:pt>
                <c:pt idx="2180">
                  <c:v>-1</c:v>
                </c:pt>
                <c:pt idx="2181">
                  <c:v>-1</c:v>
                </c:pt>
                <c:pt idx="2182">
                  <c:v>-1</c:v>
                </c:pt>
                <c:pt idx="2183">
                  <c:v>-1</c:v>
                </c:pt>
                <c:pt idx="2184">
                  <c:v>-1</c:v>
                </c:pt>
                <c:pt idx="2185">
                  <c:v>-1</c:v>
                </c:pt>
                <c:pt idx="2186">
                  <c:v>-1</c:v>
                </c:pt>
                <c:pt idx="2187">
                  <c:v>-1</c:v>
                </c:pt>
                <c:pt idx="2188">
                  <c:v>-1</c:v>
                </c:pt>
                <c:pt idx="2189">
                  <c:v>-1</c:v>
                </c:pt>
                <c:pt idx="2190">
                  <c:v>-1</c:v>
                </c:pt>
                <c:pt idx="2191">
                  <c:v>-1</c:v>
                </c:pt>
                <c:pt idx="2192">
                  <c:v>-1</c:v>
                </c:pt>
                <c:pt idx="2193">
                  <c:v>-1</c:v>
                </c:pt>
                <c:pt idx="2194">
                  <c:v>-1</c:v>
                </c:pt>
                <c:pt idx="2195">
                  <c:v>-1</c:v>
                </c:pt>
                <c:pt idx="2196">
                  <c:v>-1</c:v>
                </c:pt>
                <c:pt idx="2197">
                  <c:v>-1</c:v>
                </c:pt>
                <c:pt idx="2198">
                  <c:v>-1</c:v>
                </c:pt>
                <c:pt idx="2199">
                  <c:v>-1</c:v>
                </c:pt>
                <c:pt idx="2200">
                  <c:v>-1</c:v>
                </c:pt>
                <c:pt idx="2201">
                  <c:v>-1</c:v>
                </c:pt>
                <c:pt idx="2202">
                  <c:v>-1</c:v>
                </c:pt>
                <c:pt idx="2203">
                  <c:v>-1</c:v>
                </c:pt>
                <c:pt idx="2204">
                  <c:v>-1</c:v>
                </c:pt>
                <c:pt idx="2205">
                  <c:v>-1</c:v>
                </c:pt>
                <c:pt idx="2206">
                  <c:v>-1</c:v>
                </c:pt>
                <c:pt idx="2207">
                  <c:v>-1</c:v>
                </c:pt>
                <c:pt idx="2208">
                  <c:v>-1</c:v>
                </c:pt>
                <c:pt idx="2209">
                  <c:v>-1</c:v>
                </c:pt>
                <c:pt idx="2210">
                  <c:v>-1</c:v>
                </c:pt>
                <c:pt idx="2211">
                  <c:v>-1</c:v>
                </c:pt>
                <c:pt idx="2212">
                  <c:v>-1</c:v>
                </c:pt>
                <c:pt idx="2213">
                  <c:v>-1</c:v>
                </c:pt>
                <c:pt idx="2214">
                  <c:v>-1</c:v>
                </c:pt>
                <c:pt idx="2215">
                  <c:v>-1</c:v>
                </c:pt>
                <c:pt idx="2216">
                  <c:v>-1</c:v>
                </c:pt>
                <c:pt idx="2217">
                  <c:v>-1</c:v>
                </c:pt>
                <c:pt idx="2218">
                  <c:v>-1</c:v>
                </c:pt>
                <c:pt idx="2219">
                  <c:v>-1</c:v>
                </c:pt>
                <c:pt idx="2220">
                  <c:v>-1</c:v>
                </c:pt>
                <c:pt idx="2221">
                  <c:v>-1</c:v>
                </c:pt>
                <c:pt idx="2222">
                  <c:v>-1</c:v>
                </c:pt>
                <c:pt idx="2223">
                  <c:v>-1</c:v>
                </c:pt>
                <c:pt idx="2224">
                  <c:v>-1</c:v>
                </c:pt>
                <c:pt idx="2225">
                  <c:v>-1</c:v>
                </c:pt>
                <c:pt idx="2226">
                  <c:v>-1</c:v>
                </c:pt>
                <c:pt idx="2227">
                  <c:v>-1</c:v>
                </c:pt>
                <c:pt idx="2228">
                  <c:v>-1</c:v>
                </c:pt>
                <c:pt idx="2229">
                  <c:v>-1</c:v>
                </c:pt>
                <c:pt idx="2230">
                  <c:v>-1</c:v>
                </c:pt>
                <c:pt idx="2231">
                  <c:v>-1</c:v>
                </c:pt>
                <c:pt idx="2232">
                  <c:v>-1</c:v>
                </c:pt>
                <c:pt idx="2233">
                  <c:v>-1</c:v>
                </c:pt>
                <c:pt idx="2234">
                  <c:v>-1</c:v>
                </c:pt>
                <c:pt idx="2235">
                  <c:v>-1</c:v>
                </c:pt>
                <c:pt idx="2236">
                  <c:v>-1</c:v>
                </c:pt>
                <c:pt idx="2237">
                  <c:v>-1</c:v>
                </c:pt>
                <c:pt idx="2238">
                  <c:v>-1</c:v>
                </c:pt>
                <c:pt idx="2239">
                  <c:v>-1</c:v>
                </c:pt>
                <c:pt idx="2240">
                  <c:v>-1</c:v>
                </c:pt>
                <c:pt idx="2241">
                  <c:v>-1</c:v>
                </c:pt>
                <c:pt idx="2242">
                  <c:v>-1</c:v>
                </c:pt>
                <c:pt idx="2243">
                  <c:v>-1</c:v>
                </c:pt>
                <c:pt idx="2244">
                  <c:v>-1</c:v>
                </c:pt>
                <c:pt idx="2245">
                  <c:v>-1</c:v>
                </c:pt>
                <c:pt idx="2246">
                  <c:v>-1</c:v>
                </c:pt>
                <c:pt idx="2247">
                  <c:v>-1</c:v>
                </c:pt>
                <c:pt idx="2248">
                  <c:v>-1</c:v>
                </c:pt>
                <c:pt idx="2249">
                  <c:v>-1</c:v>
                </c:pt>
                <c:pt idx="2250">
                  <c:v>-1</c:v>
                </c:pt>
                <c:pt idx="2251">
                  <c:v>-1</c:v>
                </c:pt>
                <c:pt idx="2252">
                  <c:v>-1</c:v>
                </c:pt>
                <c:pt idx="2253">
                  <c:v>-1</c:v>
                </c:pt>
                <c:pt idx="2254">
                  <c:v>-1</c:v>
                </c:pt>
                <c:pt idx="2255">
                  <c:v>-1</c:v>
                </c:pt>
                <c:pt idx="2256">
                  <c:v>-1</c:v>
                </c:pt>
                <c:pt idx="2257">
                  <c:v>-1</c:v>
                </c:pt>
                <c:pt idx="2258">
                  <c:v>-1</c:v>
                </c:pt>
                <c:pt idx="2259">
                  <c:v>-1</c:v>
                </c:pt>
                <c:pt idx="2260">
                  <c:v>-1</c:v>
                </c:pt>
                <c:pt idx="2261">
                  <c:v>-1</c:v>
                </c:pt>
                <c:pt idx="2262">
                  <c:v>-1</c:v>
                </c:pt>
                <c:pt idx="2263">
                  <c:v>-1</c:v>
                </c:pt>
                <c:pt idx="2264">
                  <c:v>-1</c:v>
                </c:pt>
                <c:pt idx="2265">
                  <c:v>-1</c:v>
                </c:pt>
                <c:pt idx="2266">
                  <c:v>-1</c:v>
                </c:pt>
                <c:pt idx="2267">
                  <c:v>-1</c:v>
                </c:pt>
                <c:pt idx="2268">
                  <c:v>-1</c:v>
                </c:pt>
                <c:pt idx="2269">
                  <c:v>-1</c:v>
                </c:pt>
                <c:pt idx="2270">
                  <c:v>-1</c:v>
                </c:pt>
                <c:pt idx="2271">
                  <c:v>-1</c:v>
                </c:pt>
                <c:pt idx="2272">
                  <c:v>-1</c:v>
                </c:pt>
                <c:pt idx="2273">
                  <c:v>-1</c:v>
                </c:pt>
                <c:pt idx="2274">
                  <c:v>-1</c:v>
                </c:pt>
                <c:pt idx="2275">
                  <c:v>-1</c:v>
                </c:pt>
                <c:pt idx="2276">
                  <c:v>-1</c:v>
                </c:pt>
                <c:pt idx="2277">
                  <c:v>-1</c:v>
                </c:pt>
                <c:pt idx="2278">
                  <c:v>-1</c:v>
                </c:pt>
                <c:pt idx="2279">
                  <c:v>-1</c:v>
                </c:pt>
                <c:pt idx="2280">
                  <c:v>-1</c:v>
                </c:pt>
                <c:pt idx="2281">
                  <c:v>-1</c:v>
                </c:pt>
                <c:pt idx="2282">
                  <c:v>-1</c:v>
                </c:pt>
                <c:pt idx="2283">
                  <c:v>-1</c:v>
                </c:pt>
                <c:pt idx="2284">
                  <c:v>-1</c:v>
                </c:pt>
                <c:pt idx="2285">
                  <c:v>-1</c:v>
                </c:pt>
                <c:pt idx="2286">
                  <c:v>-1</c:v>
                </c:pt>
                <c:pt idx="2287">
                  <c:v>-1</c:v>
                </c:pt>
                <c:pt idx="2288">
                  <c:v>-1</c:v>
                </c:pt>
                <c:pt idx="2289">
                  <c:v>-1</c:v>
                </c:pt>
                <c:pt idx="2290">
                  <c:v>-1</c:v>
                </c:pt>
                <c:pt idx="2291">
                  <c:v>-1</c:v>
                </c:pt>
                <c:pt idx="2292">
                  <c:v>-1</c:v>
                </c:pt>
                <c:pt idx="2293">
                  <c:v>-1</c:v>
                </c:pt>
                <c:pt idx="2294">
                  <c:v>-1</c:v>
                </c:pt>
                <c:pt idx="2295">
                  <c:v>-1</c:v>
                </c:pt>
                <c:pt idx="2296">
                  <c:v>-1</c:v>
                </c:pt>
                <c:pt idx="2297">
                  <c:v>-1</c:v>
                </c:pt>
                <c:pt idx="2298">
                  <c:v>-1</c:v>
                </c:pt>
                <c:pt idx="2299">
                  <c:v>-1</c:v>
                </c:pt>
                <c:pt idx="2300">
                  <c:v>-1</c:v>
                </c:pt>
                <c:pt idx="2301">
                  <c:v>-1</c:v>
                </c:pt>
                <c:pt idx="2302">
                  <c:v>-1</c:v>
                </c:pt>
                <c:pt idx="2303">
                  <c:v>-1</c:v>
                </c:pt>
                <c:pt idx="2304">
                  <c:v>-1</c:v>
                </c:pt>
                <c:pt idx="2305">
                  <c:v>-1</c:v>
                </c:pt>
                <c:pt idx="2306">
                  <c:v>-1</c:v>
                </c:pt>
                <c:pt idx="2307">
                  <c:v>-1</c:v>
                </c:pt>
                <c:pt idx="2308">
                  <c:v>-1</c:v>
                </c:pt>
                <c:pt idx="2309">
                  <c:v>-1</c:v>
                </c:pt>
                <c:pt idx="2310">
                  <c:v>-1</c:v>
                </c:pt>
                <c:pt idx="2311">
                  <c:v>-1</c:v>
                </c:pt>
                <c:pt idx="2312">
                  <c:v>-1</c:v>
                </c:pt>
                <c:pt idx="2313">
                  <c:v>-1</c:v>
                </c:pt>
                <c:pt idx="2314">
                  <c:v>-1</c:v>
                </c:pt>
                <c:pt idx="2315">
                  <c:v>-1</c:v>
                </c:pt>
                <c:pt idx="2316">
                  <c:v>-1</c:v>
                </c:pt>
                <c:pt idx="2317">
                  <c:v>-1</c:v>
                </c:pt>
                <c:pt idx="2318">
                  <c:v>-1</c:v>
                </c:pt>
                <c:pt idx="2319">
                  <c:v>-1</c:v>
                </c:pt>
                <c:pt idx="2320">
                  <c:v>-1</c:v>
                </c:pt>
                <c:pt idx="2321">
                  <c:v>-1</c:v>
                </c:pt>
                <c:pt idx="2322">
                  <c:v>-1</c:v>
                </c:pt>
                <c:pt idx="2323">
                  <c:v>-1</c:v>
                </c:pt>
                <c:pt idx="2324">
                  <c:v>-1</c:v>
                </c:pt>
                <c:pt idx="2325">
                  <c:v>-1</c:v>
                </c:pt>
                <c:pt idx="2326">
                  <c:v>-1</c:v>
                </c:pt>
                <c:pt idx="2327">
                  <c:v>-1</c:v>
                </c:pt>
                <c:pt idx="2328">
                  <c:v>-1</c:v>
                </c:pt>
                <c:pt idx="2329">
                  <c:v>-1</c:v>
                </c:pt>
                <c:pt idx="2330">
                  <c:v>-1</c:v>
                </c:pt>
                <c:pt idx="2331">
                  <c:v>-1</c:v>
                </c:pt>
                <c:pt idx="2332">
                  <c:v>-1</c:v>
                </c:pt>
                <c:pt idx="2333">
                  <c:v>-1</c:v>
                </c:pt>
                <c:pt idx="2334">
                  <c:v>-1</c:v>
                </c:pt>
                <c:pt idx="2335">
                  <c:v>-1</c:v>
                </c:pt>
                <c:pt idx="2336">
                  <c:v>-1</c:v>
                </c:pt>
                <c:pt idx="2337">
                  <c:v>-1</c:v>
                </c:pt>
                <c:pt idx="2338">
                  <c:v>-1</c:v>
                </c:pt>
                <c:pt idx="2339">
                  <c:v>-1</c:v>
                </c:pt>
                <c:pt idx="2340">
                  <c:v>-1</c:v>
                </c:pt>
                <c:pt idx="2341">
                  <c:v>-1</c:v>
                </c:pt>
                <c:pt idx="2342">
                  <c:v>-1</c:v>
                </c:pt>
                <c:pt idx="2343">
                  <c:v>-1</c:v>
                </c:pt>
                <c:pt idx="2344">
                  <c:v>-1</c:v>
                </c:pt>
                <c:pt idx="2345">
                  <c:v>-1</c:v>
                </c:pt>
                <c:pt idx="2346">
                  <c:v>-1</c:v>
                </c:pt>
                <c:pt idx="2347">
                  <c:v>-1</c:v>
                </c:pt>
                <c:pt idx="2348">
                  <c:v>-1</c:v>
                </c:pt>
                <c:pt idx="2349">
                  <c:v>-1</c:v>
                </c:pt>
                <c:pt idx="2350">
                  <c:v>-1</c:v>
                </c:pt>
                <c:pt idx="2351">
                  <c:v>-1</c:v>
                </c:pt>
                <c:pt idx="2352">
                  <c:v>-1</c:v>
                </c:pt>
                <c:pt idx="2353">
                  <c:v>-1</c:v>
                </c:pt>
                <c:pt idx="2354">
                  <c:v>-1</c:v>
                </c:pt>
                <c:pt idx="2355">
                  <c:v>-1</c:v>
                </c:pt>
                <c:pt idx="2356">
                  <c:v>-1</c:v>
                </c:pt>
                <c:pt idx="2357">
                  <c:v>-1</c:v>
                </c:pt>
                <c:pt idx="2358">
                  <c:v>-1</c:v>
                </c:pt>
                <c:pt idx="2359">
                  <c:v>-1</c:v>
                </c:pt>
                <c:pt idx="2360">
                  <c:v>-1</c:v>
                </c:pt>
                <c:pt idx="2361">
                  <c:v>-1</c:v>
                </c:pt>
                <c:pt idx="2362">
                  <c:v>-1</c:v>
                </c:pt>
                <c:pt idx="2363">
                  <c:v>-1</c:v>
                </c:pt>
                <c:pt idx="2364">
                  <c:v>-1</c:v>
                </c:pt>
                <c:pt idx="2365">
                  <c:v>-1</c:v>
                </c:pt>
                <c:pt idx="2366">
                  <c:v>-1</c:v>
                </c:pt>
                <c:pt idx="2367">
                  <c:v>-1</c:v>
                </c:pt>
                <c:pt idx="2368">
                  <c:v>-1</c:v>
                </c:pt>
                <c:pt idx="2369">
                  <c:v>-1</c:v>
                </c:pt>
                <c:pt idx="2370">
                  <c:v>-1</c:v>
                </c:pt>
                <c:pt idx="2371">
                  <c:v>-1</c:v>
                </c:pt>
                <c:pt idx="2372">
                  <c:v>-1</c:v>
                </c:pt>
                <c:pt idx="2373">
                  <c:v>-1</c:v>
                </c:pt>
                <c:pt idx="2374">
                  <c:v>-1</c:v>
                </c:pt>
                <c:pt idx="2375">
                  <c:v>-1</c:v>
                </c:pt>
                <c:pt idx="2376">
                  <c:v>-1</c:v>
                </c:pt>
                <c:pt idx="2377">
                  <c:v>-1</c:v>
                </c:pt>
                <c:pt idx="2378">
                  <c:v>-1</c:v>
                </c:pt>
                <c:pt idx="2379">
                  <c:v>-1</c:v>
                </c:pt>
                <c:pt idx="2380">
                  <c:v>-1</c:v>
                </c:pt>
                <c:pt idx="2381">
                  <c:v>-1</c:v>
                </c:pt>
                <c:pt idx="2382">
                  <c:v>-1</c:v>
                </c:pt>
                <c:pt idx="2383">
                  <c:v>-1</c:v>
                </c:pt>
                <c:pt idx="2384">
                  <c:v>-1</c:v>
                </c:pt>
                <c:pt idx="2385">
                  <c:v>-1</c:v>
                </c:pt>
                <c:pt idx="2386">
                  <c:v>-1</c:v>
                </c:pt>
                <c:pt idx="2387">
                  <c:v>-1</c:v>
                </c:pt>
                <c:pt idx="2388">
                  <c:v>-1</c:v>
                </c:pt>
                <c:pt idx="2389">
                  <c:v>-1</c:v>
                </c:pt>
                <c:pt idx="2390">
                  <c:v>-1</c:v>
                </c:pt>
                <c:pt idx="2391">
                  <c:v>-1</c:v>
                </c:pt>
                <c:pt idx="2392">
                  <c:v>-1</c:v>
                </c:pt>
                <c:pt idx="2393">
                  <c:v>-1</c:v>
                </c:pt>
                <c:pt idx="2394">
                  <c:v>-1</c:v>
                </c:pt>
                <c:pt idx="2395">
                  <c:v>-1</c:v>
                </c:pt>
                <c:pt idx="2396">
                  <c:v>-1</c:v>
                </c:pt>
                <c:pt idx="2397">
                  <c:v>-1</c:v>
                </c:pt>
                <c:pt idx="2398">
                  <c:v>-1</c:v>
                </c:pt>
                <c:pt idx="2399">
                  <c:v>-1</c:v>
                </c:pt>
                <c:pt idx="2400">
                  <c:v>-1</c:v>
                </c:pt>
                <c:pt idx="2401">
                  <c:v>-1</c:v>
                </c:pt>
                <c:pt idx="2402">
                  <c:v>-1</c:v>
                </c:pt>
                <c:pt idx="2403">
                  <c:v>-1</c:v>
                </c:pt>
                <c:pt idx="2404">
                  <c:v>-1</c:v>
                </c:pt>
                <c:pt idx="2405">
                  <c:v>-1</c:v>
                </c:pt>
                <c:pt idx="2406">
                  <c:v>-1</c:v>
                </c:pt>
                <c:pt idx="2407">
                  <c:v>-1</c:v>
                </c:pt>
                <c:pt idx="2408">
                  <c:v>-1</c:v>
                </c:pt>
                <c:pt idx="2409">
                  <c:v>-1</c:v>
                </c:pt>
                <c:pt idx="2410">
                  <c:v>-1</c:v>
                </c:pt>
                <c:pt idx="2411">
                  <c:v>-1</c:v>
                </c:pt>
                <c:pt idx="2412">
                  <c:v>-1</c:v>
                </c:pt>
                <c:pt idx="2413">
                  <c:v>-1</c:v>
                </c:pt>
                <c:pt idx="2414">
                  <c:v>-1</c:v>
                </c:pt>
                <c:pt idx="2415">
                  <c:v>-1</c:v>
                </c:pt>
                <c:pt idx="2416">
                  <c:v>-1</c:v>
                </c:pt>
                <c:pt idx="2417">
                  <c:v>-1</c:v>
                </c:pt>
                <c:pt idx="2418">
                  <c:v>-1</c:v>
                </c:pt>
                <c:pt idx="2419">
                  <c:v>-1</c:v>
                </c:pt>
                <c:pt idx="2420">
                  <c:v>-1</c:v>
                </c:pt>
                <c:pt idx="2421">
                  <c:v>-1</c:v>
                </c:pt>
                <c:pt idx="2422">
                  <c:v>-1</c:v>
                </c:pt>
                <c:pt idx="2423">
                  <c:v>-1</c:v>
                </c:pt>
                <c:pt idx="2424">
                  <c:v>-1</c:v>
                </c:pt>
                <c:pt idx="2425">
                  <c:v>-1</c:v>
                </c:pt>
                <c:pt idx="2426">
                  <c:v>-1</c:v>
                </c:pt>
                <c:pt idx="2427">
                  <c:v>-1</c:v>
                </c:pt>
                <c:pt idx="2428">
                  <c:v>-1</c:v>
                </c:pt>
                <c:pt idx="2429">
                  <c:v>-1</c:v>
                </c:pt>
                <c:pt idx="2430">
                  <c:v>-1</c:v>
                </c:pt>
                <c:pt idx="2431">
                  <c:v>-1</c:v>
                </c:pt>
                <c:pt idx="2432">
                  <c:v>-1</c:v>
                </c:pt>
                <c:pt idx="2433">
                  <c:v>-1</c:v>
                </c:pt>
                <c:pt idx="2434">
                  <c:v>-1</c:v>
                </c:pt>
                <c:pt idx="2435">
                  <c:v>-1</c:v>
                </c:pt>
                <c:pt idx="2436">
                  <c:v>-1</c:v>
                </c:pt>
                <c:pt idx="2437">
                  <c:v>-1</c:v>
                </c:pt>
                <c:pt idx="2438">
                  <c:v>-1</c:v>
                </c:pt>
                <c:pt idx="2439">
                  <c:v>-1</c:v>
                </c:pt>
                <c:pt idx="2440">
                  <c:v>-1</c:v>
                </c:pt>
                <c:pt idx="2441">
                  <c:v>-1</c:v>
                </c:pt>
                <c:pt idx="2442">
                  <c:v>-1</c:v>
                </c:pt>
                <c:pt idx="2443">
                  <c:v>-1</c:v>
                </c:pt>
                <c:pt idx="2444">
                  <c:v>-1</c:v>
                </c:pt>
                <c:pt idx="2445">
                  <c:v>-1</c:v>
                </c:pt>
                <c:pt idx="2446">
                  <c:v>-1</c:v>
                </c:pt>
                <c:pt idx="2447">
                  <c:v>-1</c:v>
                </c:pt>
                <c:pt idx="2448">
                  <c:v>-1</c:v>
                </c:pt>
                <c:pt idx="2449">
                  <c:v>-1</c:v>
                </c:pt>
                <c:pt idx="2450">
                  <c:v>-1</c:v>
                </c:pt>
                <c:pt idx="2451">
                  <c:v>-1</c:v>
                </c:pt>
                <c:pt idx="2452">
                  <c:v>-1</c:v>
                </c:pt>
                <c:pt idx="2453">
                  <c:v>-1</c:v>
                </c:pt>
                <c:pt idx="2454">
                  <c:v>-1</c:v>
                </c:pt>
                <c:pt idx="2455">
                  <c:v>-1</c:v>
                </c:pt>
                <c:pt idx="2456">
                  <c:v>-1</c:v>
                </c:pt>
                <c:pt idx="2457">
                  <c:v>-1</c:v>
                </c:pt>
                <c:pt idx="2458">
                  <c:v>-1</c:v>
                </c:pt>
                <c:pt idx="2459">
                  <c:v>-1</c:v>
                </c:pt>
                <c:pt idx="2460">
                  <c:v>-1</c:v>
                </c:pt>
                <c:pt idx="2461">
                  <c:v>-1</c:v>
                </c:pt>
                <c:pt idx="2462">
                  <c:v>-1</c:v>
                </c:pt>
                <c:pt idx="2463">
                  <c:v>-1</c:v>
                </c:pt>
                <c:pt idx="2464">
                  <c:v>-1</c:v>
                </c:pt>
                <c:pt idx="2465">
                  <c:v>-1</c:v>
                </c:pt>
                <c:pt idx="2466">
                  <c:v>-1</c:v>
                </c:pt>
                <c:pt idx="2467">
                  <c:v>-1</c:v>
                </c:pt>
                <c:pt idx="2468">
                  <c:v>-1</c:v>
                </c:pt>
                <c:pt idx="2469">
                  <c:v>-1</c:v>
                </c:pt>
                <c:pt idx="2470">
                  <c:v>-1</c:v>
                </c:pt>
                <c:pt idx="2471">
                  <c:v>-1</c:v>
                </c:pt>
                <c:pt idx="2472">
                  <c:v>-1</c:v>
                </c:pt>
                <c:pt idx="2473">
                  <c:v>-1</c:v>
                </c:pt>
                <c:pt idx="2474">
                  <c:v>-1</c:v>
                </c:pt>
                <c:pt idx="2475">
                  <c:v>-1</c:v>
                </c:pt>
                <c:pt idx="2476">
                  <c:v>-1</c:v>
                </c:pt>
                <c:pt idx="2477">
                  <c:v>-1</c:v>
                </c:pt>
                <c:pt idx="2478">
                  <c:v>-1</c:v>
                </c:pt>
                <c:pt idx="2479">
                  <c:v>-1</c:v>
                </c:pt>
                <c:pt idx="2480">
                  <c:v>-1</c:v>
                </c:pt>
                <c:pt idx="2481">
                  <c:v>-1</c:v>
                </c:pt>
                <c:pt idx="2482">
                  <c:v>-1</c:v>
                </c:pt>
                <c:pt idx="2483">
                  <c:v>-1</c:v>
                </c:pt>
                <c:pt idx="2484">
                  <c:v>-1</c:v>
                </c:pt>
                <c:pt idx="2485">
                  <c:v>-1</c:v>
                </c:pt>
                <c:pt idx="2486">
                  <c:v>-1</c:v>
                </c:pt>
                <c:pt idx="2487">
                  <c:v>-1</c:v>
                </c:pt>
                <c:pt idx="2488">
                  <c:v>-1</c:v>
                </c:pt>
                <c:pt idx="2489">
                  <c:v>-1</c:v>
                </c:pt>
                <c:pt idx="2490">
                  <c:v>-1</c:v>
                </c:pt>
                <c:pt idx="2491">
                  <c:v>-1</c:v>
                </c:pt>
                <c:pt idx="2492">
                  <c:v>-1</c:v>
                </c:pt>
                <c:pt idx="2493">
                  <c:v>-1</c:v>
                </c:pt>
                <c:pt idx="2494">
                  <c:v>-1</c:v>
                </c:pt>
                <c:pt idx="2495">
                  <c:v>-1</c:v>
                </c:pt>
                <c:pt idx="2496">
                  <c:v>-1</c:v>
                </c:pt>
                <c:pt idx="2497">
                  <c:v>-1</c:v>
                </c:pt>
                <c:pt idx="2498">
                  <c:v>-1</c:v>
                </c:pt>
                <c:pt idx="2499">
                  <c:v>-1</c:v>
                </c:pt>
                <c:pt idx="2500">
                  <c:v>-1</c:v>
                </c:pt>
                <c:pt idx="2501">
                  <c:v>-1</c:v>
                </c:pt>
                <c:pt idx="2502">
                  <c:v>-1</c:v>
                </c:pt>
                <c:pt idx="2503">
                  <c:v>-1</c:v>
                </c:pt>
                <c:pt idx="2504">
                  <c:v>-1</c:v>
                </c:pt>
                <c:pt idx="2505">
                  <c:v>-1</c:v>
                </c:pt>
                <c:pt idx="2506">
                  <c:v>-1</c:v>
                </c:pt>
                <c:pt idx="2507">
                  <c:v>-1</c:v>
                </c:pt>
                <c:pt idx="2508">
                  <c:v>-1</c:v>
                </c:pt>
                <c:pt idx="2509">
                  <c:v>-1</c:v>
                </c:pt>
                <c:pt idx="2510">
                  <c:v>-1</c:v>
                </c:pt>
                <c:pt idx="2511">
                  <c:v>-1</c:v>
                </c:pt>
                <c:pt idx="2512">
                  <c:v>-1</c:v>
                </c:pt>
                <c:pt idx="2513">
                  <c:v>-1</c:v>
                </c:pt>
                <c:pt idx="2514">
                  <c:v>-1</c:v>
                </c:pt>
                <c:pt idx="2515">
                  <c:v>-1</c:v>
                </c:pt>
                <c:pt idx="2516">
                  <c:v>-1</c:v>
                </c:pt>
                <c:pt idx="2517">
                  <c:v>-1</c:v>
                </c:pt>
                <c:pt idx="2518">
                  <c:v>-1</c:v>
                </c:pt>
                <c:pt idx="2519">
                  <c:v>-1</c:v>
                </c:pt>
                <c:pt idx="2520">
                  <c:v>-1</c:v>
                </c:pt>
                <c:pt idx="2521">
                  <c:v>-1</c:v>
                </c:pt>
                <c:pt idx="2522">
                  <c:v>-1</c:v>
                </c:pt>
                <c:pt idx="2523">
                  <c:v>-1</c:v>
                </c:pt>
                <c:pt idx="2524">
                  <c:v>-1</c:v>
                </c:pt>
                <c:pt idx="2525">
                  <c:v>-1</c:v>
                </c:pt>
                <c:pt idx="2526">
                  <c:v>-1</c:v>
                </c:pt>
                <c:pt idx="2527">
                  <c:v>-1</c:v>
                </c:pt>
                <c:pt idx="2528">
                  <c:v>-1</c:v>
                </c:pt>
                <c:pt idx="2529">
                  <c:v>-1</c:v>
                </c:pt>
                <c:pt idx="2530">
                  <c:v>-1</c:v>
                </c:pt>
                <c:pt idx="2531">
                  <c:v>-1</c:v>
                </c:pt>
                <c:pt idx="2532">
                  <c:v>-1</c:v>
                </c:pt>
                <c:pt idx="2533">
                  <c:v>-1</c:v>
                </c:pt>
                <c:pt idx="2534">
                  <c:v>-1</c:v>
                </c:pt>
                <c:pt idx="2535">
                  <c:v>-1</c:v>
                </c:pt>
                <c:pt idx="2536">
                  <c:v>-1</c:v>
                </c:pt>
                <c:pt idx="2537">
                  <c:v>-1</c:v>
                </c:pt>
                <c:pt idx="2538">
                  <c:v>-1</c:v>
                </c:pt>
                <c:pt idx="2539">
                  <c:v>-1</c:v>
                </c:pt>
                <c:pt idx="2540">
                  <c:v>-1</c:v>
                </c:pt>
                <c:pt idx="2541">
                  <c:v>-1</c:v>
                </c:pt>
                <c:pt idx="2542">
                  <c:v>-1</c:v>
                </c:pt>
                <c:pt idx="2543">
                  <c:v>-1</c:v>
                </c:pt>
                <c:pt idx="2544">
                  <c:v>-1</c:v>
                </c:pt>
                <c:pt idx="2545">
                  <c:v>-1</c:v>
                </c:pt>
                <c:pt idx="2546">
                  <c:v>-1</c:v>
                </c:pt>
                <c:pt idx="2547">
                  <c:v>-1</c:v>
                </c:pt>
                <c:pt idx="2548">
                  <c:v>-1</c:v>
                </c:pt>
                <c:pt idx="2549">
                  <c:v>-1</c:v>
                </c:pt>
                <c:pt idx="2550">
                  <c:v>-1</c:v>
                </c:pt>
                <c:pt idx="2551">
                  <c:v>-1</c:v>
                </c:pt>
                <c:pt idx="2552">
                  <c:v>-1</c:v>
                </c:pt>
                <c:pt idx="2553">
                  <c:v>-1</c:v>
                </c:pt>
                <c:pt idx="2554">
                  <c:v>-1</c:v>
                </c:pt>
                <c:pt idx="2555">
                  <c:v>-1</c:v>
                </c:pt>
                <c:pt idx="2556">
                  <c:v>-1</c:v>
                </c:pt>
                <c:pt idx="2557">
                  <c:v>-1</c:v>
                </c:pt>
                <c:pt idx="2558">
                  <c:v>-1</c:v>
                </c:pt>
                <c:pt idx="2559">
                  <c:v>-1</c:v>
                </c:pt>
                <c:pt idx="2560">
                  <c:v>-1</c:v>
                </c:pt>
                <c:pt idx="2561">
                  <c:v>-1</c:v>
                </c:pt>
                <c:pt idx="2562">
                  <c:v>-1</c:v>
                </c:pt>
                <c:pt idx="2563">
                  <c:v>-1</c:v>
                </c:pt>
                <c:pt idx="2564">
                  <c:v>-1</c:v>
                </c:pt>
                <c:pt idx="2565">
                  <c:v>-1</c:v>
                </c:pt>
                <c:pt idx="2566">
                  <c:v>-1</c:v>
                </c:pt>
                <c:pt idx="2567">
                  <c:v>-1</c:v>
                </c:pt>
                <c:pt idx="2568">
                  <c:v>-1</c:v>
                </c:pt>
                <c:pt idx="2569">
                  <c:v>-1</c:v>
                </c:pt>
                <c:pt idx="2570">
                  <c:v>-1</c:v>
                </c:pt>
                <c:pt idx="2571">
                  <c:v>-1</c:v>
                </c:pt>
                <c:pt idx="2572">
                  <c:v>-1</c:v>
                </c:pt>
                <c:pt idx="2573">
                  <c:v>-1</c:v>
                </c:pt>
                <c:pt idx="2574">
                  <c:v>-1</c:v>
                </c:pt>
                <c:pt idx="2575">
                  <c:v>-1</c:v>
                </c:pt>
                <c:pt idx="2576">
                  <c:v>-1</c:v>
                </c:pt>
                <c:pt idx="2577">
                  <c:v>-1</c:v>
                </c:pt>
                <c:pt idx="2578">
                  <c:v>-1</c:v>
                </c:pt>
                <c:pt idx="2579">
                  <c:v>-1</c:v>
                </c:pt>
                <c:pt idx="2580">
                  <c:v>-1</c:v>
                </c:pt>
                <c:pt idx="2581">
                  <c:v>-1</c:v>
                </c:pt>
                <c:pt idx="2582">
                  <c:v>-1</c:v>
                </c:pt>
                <c:pt idx="2583">
                  <c:v>-1</c:v>
                </c:pt>
                <c:pt idx="2584">
                  <c:v>-1</c:v>
                </c:pt>
                <c:pt idx="2585">
                  <c:v>-1</c:v>
                </c:pt>
                <c:pt idx="2586">
                  <c:v>-1</c:v>
                </c:pt>
                <c:pt idx="2587">
                  <c:v>-1</c:v>
                </c:pt>
                <c:pt idx="2588">
                  <c:v>-1</c:v>
                </c:pt>
                <c:pt idx="2589">
                  <c:v>-1</c:v>
                </c:pt>
                <c:pt idx="2590">
                  <c:v>-1</c:v>
                </c:pt>
                <c:pt idx="2591">
                  <c:v>-1</c:v>
                </c:pt>
                <c:pt idx="2592">
                  <c:v>-1</c:v>
                </c:pt>
                <c:pt idx="2593">
                  <c:v>-1</c:v>
                </c:pt>
                <c:pt idx="2594">
                  <c:v>-1</c:v>
                </c:pt>
                <c:pt idx="2595">
                  <c:v>-1</c:v>
                </c:pt>
                <c:pt idx="2596">
                  <c:v>-1</c:v>
                </c:pt>
                <c:pt idx="2597">
                  <c:v>-1</c:v>
                </c:pt>
                <c:pt idx="2598">
                  <c:v>-1</c:v>
                </c:pt>
                <c:pt idx="2599">
                  <c:v>-1</c:v>
                </c:pt>
                <c:pt idx="2600">
                  <c:v>-1</c:v>
                </c:pt>
                <c:pt idx="2601">
                  <c:v>-1</c:v>
                </c:pt>
                <c:pt idx="2602">
                  <c:v>-1</c:v>
                </c:pt>
                <c:pt idx="2603">
                  <c:v>-1</c:v>
                </c:pt>
                <c:pt idx="2604">
                  <c:v>-1</c:v>
                </c:pt>
                <c:pt idx="2605">
                  <c:v>-1</c:v>
                </c:pt>
                <c:pt idx="2606">
                  <c:v>-1</c:v>
                </c:pt>
                <c:pt idx="2607">
                  <c:v>-1</c:v>
                </c:pt>
                <c:pt idx="2608">
                  <c:v>-1</c:v>
                </c:pt>
                <c:pt idx="2609">
                  <c:v>-1</c:v>
                </c:pt>
                <c:pt idx="2610">
                  <c:v>-1</c:v>
                </c:pt>
                <c:pt idx="2611">
                  <c:v>-1</c:v>
                </c:pt>
                <c:pt idx="2612">
                  <c:v>-1</c:v>
                </c:pt>
                <c:pt idx="2613">
                  <c:v>-1</c:v>
                </c:pt>
                <c:pt idx="2614">
                  <c:v>-1</c:v>
                </c:pt>
                <c:pt idx="2615">
                  <c:v>-1</c:v>
                </c:pt>
                <c:pt idx="2616">
                  <c:v>-1</c:v>
                </c:pt>
                <c:pt idx="2617">
                  <c:v>-1</c:v>
                </c:pt>
                <c:pt idx="2618">
                  <c:v>-1</c:v>
                </c:pt>
                <c:pt idx="2619">
                  <c:v>-1</c:v>
                </c:pt>
                <c:pt idx="2620">
                  <c:v>-1</c:v>
                </c:pt>
                <c:pt idx="2621">
                  <c:v>-1</c:v>
                </c:pt>
                <c:pt idx="2622">
                  <c:v>-1</c:v>
                </c:pt>
                <c:pt idx="2623">
                  <c:v>-1</c:v>
                </c:pt>
                <c:pt idx="2624">
                  <c:v>-1</c:v>
                </c:pt>
                <c:pt idx="2625">
                  <c:v>-1</c:v>
                </c:pt>
                <c:pt idx="2626">
                  <c:v>-1</c:v>
                </c:pt>
                <c:pt idx="2627">
                  <c:v>-1</c:v>
                </c:pt>
                <c:pt idx="2628">
                  <c:v>-1</c:v>
                </c:pt>
                <c:pt idx="2629">
                  <c:v>-1</c:v>
                </c:pt>
                <c:pt idx="2630">
                  <c:v>-1</c:v>
                </c:pt>
                <c:pt idx="2631">
                  <c:v>-1</c:v>
                </c:pt>
                <c:pt idx="2632">
                  <c:v>-1</c:v>
                </c:pt>
                <c:pt idx="2633">
                  <c:v>-1</c:v>
                </c:pt>
                <c:pt idx="2634">
                  <c:v>-1</c:v>
                </c:pt>
                <c:pt idx="2635">
                  <c:v>-1</c:v>
                </c:pt>
                <c:pt idx="2636">
                  <c:v>-1</c:v>
                </c:pt>
                <c:pt idx="2637">
                  <c:v>-1</c:v>
                </c:pt>
                <c:pt idx="2638">
                  <c:v>-1</c:v>
                </c:pt>
                <c:pt idx="2639">
                  <c:v>-1</c:v>
                </c:pt>
                <c:pt idx="2640">
                  <c:v>-1</c:v>
                </c:pt>
                <c:pt idx="2641">
                  <c:v>-1</c:v>
                </c:pt>
                <c:pt idx="2642">
                  <c:v>-1</c:v>
                </c:pt>
                <c:pt idx="2643">
                  <c:v>-1</c:v>
                </c:pt>
                <c:pt idx="2644">
                  <c:v>-1</c:v>
                </c:pt>
                <c:pt idx="2645">
                  <c:v>-1</c:v>
                </c:pt>
                <c:pt idx="2646">
                  <c:v>-1</c:v>
                </c:pt>
                <c:pt idx="2647">
                  <c:v>-1</c:v>
                </c:pt>
                <c:pt idx="2648">
                  <c:v>-1</c:v>
                </c:pt>
                <c:pt idx="2649">
                  <c:v>-1</c:v>
                </c:pt>
                <c:pt idx="2650">
                  <c:v>-1</c:v>
                </c:pt>
                <c:pt idx="2651">
                  <c:v>-1</c:v>
                </c:pt>
                <c:pt idx="2652">
                  <c:v>-1</c:v>
                </c:pt>
                <c:pt idx="2653">
                  <c:v>-1</c:v>
                </c:pt>
                <c:pt idx="2654">
                  <c:v>-1</c:v>
                </c:pt>
                <c:pt idx="2655">
                  <c:v>-1</c:v>
                </c:pt>
                <c:pt idx="2656">
                  <c:v>-1</c:v>
                </c:pt>
                <c:pt idx="2657">
                  <c:v>-1</c:v>
                </c:pt>
                <c:pt idx="2658">
                  <c:v>-1</c:v>
                </c:pt>
                <c:pt idx="2659">
                  <c:v>-1</c:v>
                </c:pt>
                <c:pt idx="2660">
                  <c:v>-1</c:v>
                </c:pt>
                <c:pt idx="2661">
                  <c:v>-1</c:v>
                </c:pt>
                <c:pt idx="2662">
                  <c:v>-1</c:v>
                </c:pt>
                <c:pt idx="2663">
                  <c:v>-1</c:v>
                </c:pt>
                <c:pt idx="2664">
                  <c:v>-1</c:v>
                </c:pt>
                <c:pt idx="2665">
                  <c:v>-1</c:v>
                </c:pt>
                <c:pt idx="2666">
                  <c:v>-1</c:v>
                </c:pt>
                <c:pt idx="2667">
                  <c:v>-1</c:v>
                </c:pt>
                <c:pt idx="2668">
                  <c:v>-1</c:v>
                </c:pt>
                <c:pt idx="2669">
                  <c:v>-1</c:v>
                </c:pt>
                <c:pt idx="2670">
                  <c:v>-1</c:v>
                </c:pt>
                <c:pt idx="2671">
                  <c:v>-1</c:v>
                </c:pt>
                <c:pt idx="2672">
                  <c:v>-1</c:v>
                </c:pt>
                <c:pt idx="2673">
                  <c:v>-1</c:v>
                </c:pt>
                <c:pt idx="2674">
                  <c:v>-1</c:v>
                </c:pt>
                <c:pt idx="2675">
                  <c:v>-1</c:v>
                </c:pt>
                <c:pt idx="2676">
                  <c:v>-1</c:v>
                </c:pt>
                <c:pt idx="2677">
                  <c:v>-1</c:v>
                </c:pt>
                <c:pt idx="2678">
                  <c:v>-1</c:v>
                </c:pt>
                <c:pt idx="2679">
                  <c:v>-1</c:v>
                </c:pt>
                <c:pt idx="2680">
                  <c:v>-1</c:v>
                </c:pt>
                <c:pt idx="2681">
                  <c:v>-1</c:v>
                </c:pt>
                <c:pt idx="2682">
                  <c:v>-1</c:v>
                </c:pt>
                <c:pt idx="2683">
                  <c:v>-1</c:v>
                </c:pt>
                <c:pt idx="2684">
                  <c:v>-1</c:v>
                </c:pt>
                <c:pt idx="2685">
                  <c:v>-1</c:v>
                </c:pt>
                <c:pt idx="2686">
                  <c:v>-1</c:v>
                </c:pt>
                <c:pt idx="2687">
                  <c:v>-1</c:v>
                </c:pt>
                <c:pt idx="2688">
                  <c:v>-1</c:v>
                </c:pt>
                <c:pt idx="2689">
                  <c:v>-1</c:v>
                </c:pt>
                <c:pt idx="2690">
                  <c:v>-1</c:v>
                </c:pt>
                <c:pt idx="2691">
                  <c:v>-1</c:v>
                </c:pt>
                <c:pt idx="2692">
                  <c:v>-1</c:v>
                </c:pt>
                <c:pt idx="2693">
                  <c:v>-1</c:v>
                </c:pt>
                <c:pt idx="2694">
                  <c:v>-1</c:v>
                </c:pt>
                <c:pt idx="2695">
                  <c:v>-1</c:v>
                </c:pt>
                <c:pt idx="2696">
                  <c:v>-1</c:v>
                </c:pt>
                <c:pt idx="2697">
                  <c:v>-1</c:v>
                </c:pt>
                <c:pt idx="2698">
                  <c:v>-1</c:v>
                </c:pt>
                <c:pt idx="2699">
                  <c:v>-1</c:v>
                </c:pt>
                <c:pt idx="2700">
                  <c:v>-1</c:v>
                </c:pt>
                <c:pt idx="2701">
                  <c:v>-1</c:v>
                </c:pt>
                <c:pt idx="2702">
                  <c:v>-1</c:v>
                </c:pt>
                <c:pt idx="2703">
                  <c:v>-1</c:v>
                </c:pt>
                <c:pt idx="2704">
                  <c:v>-1</c:v>
                </c:pt>
                <c:pt idx="2705">
                  <c:v>-1</c:v>
                </c:pt>
                <c:pt idx="2706">
                  <c:v>-1</c:v>
                </c:pt>
                <c:pt idx="2707">
                  <c:v>-1</c:v>
                </c:pt>
                <c:pt idx="2708">
                  <c:v>-1</c:v>
                </c:pt>
                <c:pt idx="2709">
                  <c:v>-1</c:v>
                </c:pt>
                <c:pt idx="2710">
                  <c:v>-1</c:v>
                </c:pt>
                <c:pt idx="2711">
                  <c:v>-1</c:v>
                </c:pt>
                <c:pt idx="2712">
                  <c:v>-1</c:v>
                </c:pt>
                <c:pt idx="2713">
                  <c:v>-1</c:v>
                </c:pt>
                <c:pt idx="2714">
                  <c:v>-1</c:v>
                </c:pt>
                <c:pt idx="2715">
                  <c:v>-1</c:v>
                </c:pt>
                <c:pt idx="2716">
                  <c:v>-1</c:v>
                </c:pt>
                <c:pt idx="2717">
                  <c:v>-1</c:v>
                </c:pt>
                <c:pt idx="2718">
                  <c:v>-1</c:v>
                </c:pt>
                <c:pt idx="2719">
                  <c:v>-1</c:v>
                </c:pt>
                <c:pt idx="2720">
                  <c:v>-1</c:v>
                </c:pt>
                <c:pt idx="2721">
                  <c:v>-1</c:v>
                </c:pt>
                <c:pt idx="2722">
                  <c:v>-1</c:v>
                </c:pt>
                <c:pt idx="2723">
                  <c:v>-1</c:v>
                </c:pt>
                <c:pt idx="2724">
                  <c:v>-1</c:v>
                </c:pt>
                <c:pt idx="2725">
                  <c:v>-1</c:v>
                </c:pt>
                <c:pt idx="2726">
                  <c:v>-1</c:v>
                </c:pt>
                <c:pt idx="2727">
                  <c:v>-1</c:v>
                </c:pt>
                <c:pt idx="2728">
                  <c:v>-1</c:v>
                </c:pt>
                <c:pt idx="2729">
                  <c:v>-1</c:v>
                </c:pt>
                <c:pt idx="2730">
                  <c:v>-1</c:v>
                </c:pt>
                <c:pt idx="2731">
                  <c:v>-1</c:v>
                </c:pt>
                <c:pt idx="2732">
                  <c:v>-1</c:v>
                </c:pt>
                <c:pt idx="2733">
                  <c:v>-1</c:v>
                </c:pt>
                <c:pt idx="2734">
                  <c:v>-1</c:v>
                </c:pt>
                <c:pt idx="2735">
                  <c:v>-1</c:v>
                </c:pt>
                <c:pt idx="2736">
                  <c:v>-1</c:v>
                </c:pt>
                <c:pt idx="2737">
                  <c:v>-1</c:v>
                </c:pt>
                <c:pt idx="2738">
                  <c:v>-1</c:v>
                </c:pt>
                <c:pt idx="2739">
                  <c:v>-1</c:v>
                </c:pt>
                <c:pt idx="2740">
                  <c:v>-1</c:v>
                </c:pt>
                <c:pt idx="2741">
                  <c:v>-1</c:v>
                </c:pt>
                <c:pt idx="2742">
                  <c:v>-1</c:v>
                </c:pt>
                <c:pt idx="2743">
                  <c:v>-1</c:v>
                </c:pt>
                <c:pt idx="2744">
                  <c:v>-1</c:v>
                </c:pt>
                <c:pt idx="2745">
                  <c:v>-1</c:v>
                </c:pt>
                <c:pt idx="2746">
                  <c:v>-1</c:v>
                </c:pt>
                <c:pt idx="2747">
                  <c:v>-1</c:v>
                </c:pt>
                <c:pt idx="2748">
                  <c:v>-1</c:v>
                </c:pt>
                <c:pt idx="2749">
                  <c:v>-1</c:v>
                </c:pt>
                <c:pt idx="2750">
                  <c:v>-1</c:v>
                </c:pt>
                <c:pt idx="2751">
                  <c:v>-1</c:v>
                </c:pt>
                <c:pt idx="2752">
                  <c:v>-1</c:v>
                </c:pt>
                <c:pt idx="2753">
                  <c:v>-1</c:v>
                </c:pt>
                <c:pt idx="2754">
                  <c:v>-1</c:v>
                </c:pt>
                <c:pt idx="2755">
                  <c:v>-1</c:v>
                </c:pt>
                <c:pt idx="2756">
                  <c:v>-1</c:v>
                </c:pt>
                <c:pt idx="2757">
                  <c:v>-1</c:v>
                </c:pt>
                <c:pt idx="2758">
                  <c:v>-1</c:v>
                </c:pt>
                <c:pt idx="2759">
                  <c:v>-1</c:v>
                </c:pt>
                <c:pt idx="2760">
                  <c:v>-1</c:v>
                </c:pt>
                <c:pt idx="2761">
                  <c:v>-1</c:v>
                </c:pt>
                <c:pt idx="2762">
                  <c:v>-1</c:v>
                </c:pt>
                <c:pt idx="2763">
                  <c:v>-1</c:v>
                </c:pt>
                <c:pt idx="2764">
                  <c:v>-1</c:v>
                </c:pt>
                <c:pt idx="2765">
                  <c:v>-1</c:v>
                </c:pt>
                <c:pt idx="2766">
                  <c:v>-1</c:v>
                </c:pt>
                <c:pt idx="2767">
                  <c:v>-1</c:v>
                </c:pt>
                <c:pt idx="2768">
                  <c:v>-1</c:v>
                </c:pt>
                <c:pt idx="2769">
                  <c:v>-1</c:v>
                </c:pt>
                <c:pt idx="2770">
                  <c:v>-1</c:v>
                </c:pt>
                <c:pt idx="2771">
                  <c:v>-1</c:v>
                </c:pt>
                <c:pt idx="2772">
                  <c:v>-1</c:v>
                </c:pt>
                <c:pt idx="2773">
                  <c:v>-1</c:v>
                </c:pt>
                <c:pt idx="2774">
                  <c:v>-1</c:v>
                </c:pt>
                <c:pt idx="2775">
                  <c:v>-1</c:v>
                </c:pt>
                <c:pt idx="2776">
                  <c:v>-1</c:v>
                </c:pt>
                <c:pt idx="2777">
                  <c:v>-1</c:v>
                </c:pt>
                <c:pt idx="2778">
                  <c:v>-1</c:v>
                </c:pt>
                <c:pt idx="2779">
                  <c:v>-1</c:v>
                </c:pt>
                <c:pt idx="2780">
                  <c:v>-1</c:v>
                </c:pt>
                <c:pt idx="2781">
                  <c:v>-1</c:v>
                </c:pt>
                <c:pt idx="2782">
                  <c:v>-1</c:v>
                </c:pt>
                <c:pt idx="2783">
                  <c:v>-1</c:v>
                </c:pt>
                <c:pt idx="2784">
                  <c:v>-1</c:v>
                </c:pt>
                <c:pt idx="2785">
                  <c:v>-1</c:v>
                </c:pt>
                <c:pt idx="2786">
                  <c:v>-1</c:v>
                </c:pt>
                <c:pt idx="2787">
                  <c:v>-1</c:v>
                </c:pt>
                <c:pt idx="2788">
                  <c:v>-1</c:v>
                </c:pt>
                <c:pt idx="2789">
                  <c:v>-1</c:v>
                </c:pt>
                <c:pt idx="2790">
                  <c:v>-1</c:v>
                </c:pt>
                <c:pt idx="2791">
                  <c:v>-1</c:v>
                </c:pt>
                <c:pt idx="2792">
                  <c:v>-1</c:v>
                </c:pt>
                <c:pt idx="2793">
                  <c:v>-1</c:v>
                </c:pt>
                <c:pt idx="2794">
                  <c:v>-1</c:v>
                </c:pt>
                <c:pt idx="2795">
                  <c:v>-1</c:v>
                </c:pt>
                <c:pt idx="2796">
                  <c:v>-1</c:v>
                </c:pt>
                <c:pt idx="2797">
                  <c:v>-1</c:v>
                </c:pt>
                <c:pt idx="2798">
                  <c:v>-1</c:v>
                </c:pt>
                <c:pt idx="2799">
                  <c:v>-1</c:v>
                </c:pt>
                <c:pt idx="2800">
                  <c:v>-1</c:v>
                </c:pt>
                <c:pt idx="2801">
                  <c:v>-1</c:v>
                </c:pt>
                <c:pt idx="2802">
                  <c:v>-1</c:v>
                </c:pt>
                <c:pt idx="2803">
                  <c:v>-1</c:v>
                </c:pt>
                <c:pt idx="2804">
                  <c:v>-1</c:v>
                </c:pt>
                <c:pt idx="2805">
                  <c:v>-1</c:v>
                </c:pt>
                <c:pt idx="2806">
                  <c:v>-1</c:v>
                </c:pt>
                <c:pt idx="2807">
                  <c:v>-1</c:v>
                </c:pt>
                <c:pt idx="2808">
                  <c:v>-1</c:v>
                </c:pt>
                <c:pt idx="2809">
                  <c:v>-1</c:v>
                </c:pt>
                <c:pt idx="2810">
                  <c:v>-1</c:v>
                </c:pt>
                <c:pt idx="2811">
                  <c:v>-1</c:v>
                </c:pt>
                <c:pt idx="2812">
                  <c:v>-1</c:v>
                </c:pt>
                <c:pt idx="2813">
                  <c:v>-1</c:v>
                </c:pt>
                <c:pt idx="2814">
                  <c:v>-1</c:v>
                </c:pt>
                <c:pt idx="2815">
                  <c:v>-1</c:v>
                </c:pt>
                <c:pt idx="2816">
                  <c:v>-1</c:v>
                </c:pt>
                <c:pt idx="2817">
                  <c:v>-1</c:v>
                </c:pt>
                <c:pt idx="2818">
                  <c:v>-1</c:v>
                </c:pt>
                <c:pt idx="2819">
                  <c:v>-1</c:v>
                </c:pt>
                <c:pt idx="2820">
                  <c:v>-1</c:v>
                </c:pt>
                <c:pt idx="2821">
                  <c:v>-1</c:v>
                </c:pt>
                <c:pt idx="2822">
                  <c:v>-1</c:v>
                </c:pt>
                <c:pt idx="2823">
                  <c:v>-1</c:v>
                </c:pt>
                <c:pt idx="2824">
                  <c:v>-1</c:v>
                </c:pt>
                <c:pt idx="2825">
                  <c:v>-1</c:v>
                </c:pt>
                <c:pt idx="2826">
                  <c:v>-1</c:v>
                </c:pt>
                <c:pt idx="2827">
                  <c:v>-1</c:v>
                </c:pt>
                <c:pt idx="2828">
                  <c:v>-1</c:v>
                </c:pt>
                <c:pt idx="2829">
                  <c:v>-1</c:v>
                </c:pt>
                <c:pt idx="2830">
                  <c:v>-1</c:v>
                </c:pt>
                <c:pt idx="2831">
                  <c:v>-1</c:v>
                </c:pt>
                <c:pt idx="2832">
                  <c:v>-1</c:v>
                </c:pt>
                <c:pt idx="2833">
                  <c:v>-1</c:v>
                </c:pt>
                <c:pt idx="2834">
                  <c:v>-1</c:v>
                </c:pt>
                <c:pt idx="2835">
                  <c:v>-1</c:v>
                </c:pt>
                <c:pt idx="2836">
                  <c:v>-1</c:v>
                </c:pt>
                <c:pt idx="2837">
                  <c:v>-1</c:v>
                </c:pt>
                <c:pt idx="2838">
                  <c:v>-1</c:v>
                </c:pt>
                <c:pt idx="2839">
                  <c:v>-1</c:v>
                </c:pt>
                <c:pt idx="2840">
                  <c:v>-1</c:v>
                </c:pt>
                <c:pt idx="2841">
                  <c:v>-1</c:v>
                </c:pt>
                <c:pt idx="2842">
                  <c:v>-1</c:v>
                </c:pt>
                <c:pt idx="2843">
                  <c:v>-1</c:v>
                </c:pt>
                <c:pt idx="2844">
                  <c:v>-1</c:v>
                </c:pt>
                <c:pt idx="2845">
                  <c:v>-1</c:v>
                </c:pt>
                <c:pt idx="2846">
                  <c:v>-1</c:v>
                </c:pt>
                <c:pt idx="2847">
                  <c:v>-1</c:v>
                </c:pt>
                <c:pt idx="2848">
                  <c:v>-1</c:v>
                </c:pt>
                <c:pt idx="2849">
                  <c:v>-1</c:v>
                </c:pt>
                <c:pt idx="2850">
                  <c:v>-1</c:v>
                </c:pt>
                <c:pt idx="2851">
                  <c:v>-1</c:v>
                </c:pt>
                <c:pt idx="2852">
                  <c:v>-1</c:v>
                </c:pt>
                <c:pt idx="2853">
                  <c:v>-1</c:v>
                </c:pt>
                <c:pt idx="2854">
                  <c:v>-1</c:v>
                </c:pt>
                <c:pt idx="2855">
                  <c:v>-1</c:v>
                </c:pt>
                <c:pt idx="2856">
                  <c:v>-1</c:v>
                </c:pt>
                <c:pt idx="2857">
                  <c:v>-1</c:v>
                </c:pt>
                <c:pt idx="2858">
                  <c:v>-1</c:v>
                </c:pt>
                <c:pt idx="2859">
                  <c:v>-1</c:v>
                </c:pt>
                <c:pt idx="2860">
                  <c:v>-1</c:v>
                </c:pt>
                <c:pt idx="2861">
                  <c:v>-1</c:v>
                </c:pt>
                <c:pt idx="2862">
                  <c:v>-1</c:v>
                </c:pt>
                <c:pt idx="2863">
                  <c:v>-1</c:v>
                </c:pt>
                <c:pt idx="2864">
                  <c:v>-1</c:v>
                </c:pt>
                <c:pt idx="2865">
                  <c:v>-1</c:v>
                </c:pt>
                <c:pt idx="2866">
                  <c:v>-1</c:v>
                </c:pt>
                <c:pt idx="2867">
                  <c:v>-1</c:v>
                </c:pt>
                <c:pt idx="2868">
                  <c:v>-1</c:v>
                </c:pt>
                <c:pt idx="2869">
                  <c:v>-1</c:v>
                </c:pt>
                <c:pt idx="2870">
                  <c:v>-1</c:v>
                </c:pt>
                <c:pt idx="2871">
                  <c:v>-1</c:v>
                </c:pt>
                <c:pt idx="2872">
                  <c:v>-1</c:v>
                </c:pt>
                <c:pt idx="2873">
                  <c:v>-1</c:v>
                </c:pt>
                <c:pt idx="2874">
                  <c:v>-1</c:v>
                </c:pt>
                <c:pt idx="2875">
                  <c:v>-1</c:v>
                </c:pt>
                <c:pt idx="2876">
                  <c:v>-1</c:v>
                </c:pt>
                <c:pt idx="2877">
                  <c:v>-1</c:v>
                </c:pt>
                <c:pt idx="2878">
                  <c:v>-1</c:v>
                </c:pt>
                <c:pt idx="2879">
                  <c:v>-1</c:v>
                </c:pt>
                <c:pt idx="2880">
                  <c:v>-1</c:v>
                </c:pt>
                <c:pt idx="2881">
                  <c:v>-1</c:v>
                </c:pt>
                <c:pt idx="2882">
                  <c:v>-1</c:v>
                </c:pt>
                <c:pt idx="2883">
                  <c:v>-1</c:v>
                </c:pt>
                <c:pt idx="2884">
                  <c:v>-1</c:v>
                </c:pt>
                <c:pt idx="2885">
                  <c:v>-1</c:v>
                </c:pt>
                <c:pt idx="2886">
                  <c:v>-1</c:v>
                </c:pt>
                <c:pt idx="2887">
                  <c:v>-1</c:v>
                </c:pt>
                <c:pt idx="2888">
                  <c:v>-1</c:v>
                </c:pt>
                <c:pt idx="2889">
                  <c:v>-1</c:v>
                </c:pt>
                <c:pt idx="2890">
                  <c:v>-1</c:v>
                </c:pt>
                <c:pt idx="2891">
                  <c:v>-1</c:v>
                </c:pt>
                <c:pt idx="2892">
                  <c:v>-1</c:v>
                </c:pt>
                <c:pt idx="2893">
                  <c:v>-1</c:v>
                </c:pt>
                <c:pt idx="2894">
                  <c:v>-1</c:v>
                </c:pt>
                <c:pt idx="2895">
                  <c:v>-1</c:v>
                </c:pt>
                <c:pt idx="2896">
                  <c:v>-1</c:v>
                </c:pt>
                <c:pt idx="2897">
                  <c:v>-1</c:v>
                </c:pt>
                <c:pt idx="2898">
                  <c:v>-1</c:v>
                </c:pt>
                <c:pt idx="2899">
                  <c:v>-1</c:v>
                </c:pt>
                <c:pt idx="2900">
                  <c:v>-1</c:v>
                </c:pt>
                <c:pt idx="2901">
                  <c:v>-1</c:v>
                </c:pt>
                <c:pt idx="2902">
                  <c:v>-1</c:v>
                </c:pt>
                <c:pt idx="2903">
                  <c:v>-1</c:v>
                </c:pt>
                <c:pt idx="2904">
                  <c:v>-1</c:v>
                </c:pt>
                <c:pt idx="2905">
                  <c:v>-1</c:v>
                </c:pt>
                <c:pt idx="2906">
                  <c:v>-1</c:v>
                </c:pt>
                <c:pt idx="2907">
                  <c:v>-1</c:v>
                </c:pt>
                <c:pt idx="2908">
                  <c:v>-1</c:v>
                </c:pt>
                <c:pt idx="2909">
                  <c:v>-1</c:v>
                </c:pt>
                <c:pt idx="2910">
                  <c:v>-1</c:v>
                </c:pt>
                <c:pt idx="2911">
                  <c:v>-1</c:v>
                </c:pt>
                <c:pt idx="2912">
                  <c:v>-1</c:v>
                </c:pt>
                <c:pt idx="2913">
                  <c:v>-1</c:v>
                </c:pt>
                <c:pt idx="2914">
                  <c:v>-1</c:v>
                </c:pt>
                <c:pt idx="2915">
                  <c:v>-1</c:v>
                </c:pt>
                <c:pt idx="2916">
                  <c:v>-1</c:v>
                </c:pt>
                <c:pt idx="2917">
                  <c:v>-1</c:v>
                </c:pt>
                <c:pt idx="2918">
                  <c:v>-1</c:v>
                </c:pt>
                <c:pt idx="2919">
                  <c:v>-1</c:v>
                </c:pt>
                <c:pt idx="2920">
                  <c:v>-1</c:v>
                </c:pt>
                <c:pt idx="2921">
                  <c:v>-1</c:v>
                </c:pt>
                <c:pt idx="2922">
                  <c:v>-1</c:v>
                </c:pt>
                <c:pt idx="2923">
                  <c:v>-1</c:v>
                </c:pt>
                <c:pt idx="2924">
                  <c:v>-1</c:v>
                </c:pt>
                <c:pt idx="2925">
                  <c:v>-1</c:v>
                </c:pt>
                <c:pt idx="2926">
                  <c:v>-1</c:v>
                </c:pt>
                <c:pt idx="2927">
                  <c:v>-1</c:v>
                </c:pt>
                <c:pt idx="2928">
                  <c:v>-1</c:v>
                </c:pt>
                <c:pt idx="2929">
                  <c:v>-1</c:v>
                </c:pt>
                <c:pt idx="2930">
                  <c:v>-1</c:v>
                </c:pt>
                <c:pt idx="2931">
                  <c:v>-1</c:v>
                </c:pt>
                <c:pt idx="2932">
                  <c:v>-1</c:v>
                </c:pt>
                <c:pt idx="2933">
                  <c:v>-1</c:v>
                </c:pt>
                <c:pt idx="2934">
                  <c:v>-1</c:v>
                </c:pt>
                <c:pt idx="2935">
                  <c:v>-1</c:v>
                </c:pt>
                <c:pt idx="2936">
                  <c:v>-1</c:v>
                </c:pt>
                <c:pt idx="2937">
                  <c:v>-1</c:v>
                </c:pt>
                <c:pt idx="2938">
                  <c:v>-1</c:v>
                </c:pt>
                <c:pt idx="2939">
                  <c:v>-1</c:v>
                </c:pt>
                <c:pt idx="2940">
                  <c:v>-1</c:v>
                </c:pt>
                <c:pt idx="2941">
                  <c:v>-1</c:v>
                </c:pt>
                <c:pt idx="2942">
                  <c:v>-1</c:v>
                </c:pt>
                <c:pt idx="2943">
                  <c:v>-1</c:v>
                </c:pt>
                <c:pt idx="2944">
                  <c:v>-1</c:v>
                </c:pt>
                <c:pt idx="2945">
                  <c:v>-1</c:v>
                </c:pt>
                <c:pt idx="2946">
                  <c:v>-1</c:v>
                </c:pt>
                <c:pt idx="2947">
                  <c:v>-1</c:v>
                </c:pt>
                <c:pt idx="2948">
                  <c:v>-1</c:v>
                </c:pt>
                <c:pt idx="2949">
                  <c:v>-1</c:v>
                </c:pt>
                <c:pt idx="2950">
                  <c:v>-1</c:v>
                </c:pt>
                <c:pt idx="2951">
                  <c:v>-1</c:v>
                </c:pt>
                <c:pt idx="2952">
                  <c:v>-1</c:v>
                </c:pt>
                <c:pt idx="2953">
                  <c:v>-1</c:v>
                </c:pt>
                <c:pt idx="2954">
                  <c:v>-1</c:v>
                </c:pt>
                <c:pt idx="2955">
                  <c:v>-1</c:v>
                </c:pt>
                <c:pt idx="2956">
                  <c:v>-1</c:v>
                </c:pt>
                <c:pt idx="2957">
                  <c:v>-1</c:v>
                </c:pt>
                <c:pt idx="2958">
                  <c:v>-1</c:v>
                </c:pt>
                <c:pt idx="2959">
                  <c:v>-1</c:v>
                </c:pt>
                <c:pt idx="2960">
                  <c:v>-1</c:v>
                </c:pt>
                <c:pt idx="2961">
                  <c:v>-1</c:v>
                </c:pt>
                <c:pt idx="2962">
                  <c:v>-1</c:v>
                </c:pt>
                <c:pt idx="2963">
                  <c:v>-1</c:v>
                </c:pt>
                <c:pt idx="2964">
                  <c:v>-1</c:v>
                </c:pt>
                <c:pt idx="2965">
                  <c:v>-1</c:v>
                </c:pt>
                <c:pt idx="2966">
                  <c:v>-1</c:v>
                </c:pt>
                <c:pt idx="2967">
                  <c:v>-1</c:v>
                </c:pt>
                <c:pt idx="2968">
                  <c:v>-1</c:v>
                </c:pt>
                <c:pt idx="2969">
                  <c:v>-1</c:v>
                </c:pt>
                <c:pt idx="2970">
                  <c:v>-1</c:v>
                </c:pt>
                <c:pt idx="2971">
                  <c:v>-1</c:v>
                </c:pt>
                <c:pt idx="2972">
                  <c:v>-1</c:v>
                </c:pt>
                <c:pt idx="2973">
                  <c:v>-1</c:v>
                </c:pt>
                <c:pt idx="2974">
                  <c:v>-1</c:v>
                </c:pt>
                <c:pt idx="2975">
                  <c:v>-1</c:v>
                </c:pt>
                <c:pt idx="2976">
                  <c:v>-1</c:v>
                </c:pt>
                <c:pt idx="2977">
                  <c:v>-1</c:v>
                </c:pt>
                <c:pt idx="2978">
                  <c:v>-1</c:v>
                </c:pt>
                <c:pt idx="2979">
                  <c:v>-1</c:v>
                </c:pt>
                <c:pt idx="2980">
                  <c:v>-1</c:v>
                </c:pt>
                <c:pt idx="2981">
                  <c:v>-1</c:v>
                </c:pt>
                <c:pt idx="2982">
                  <c:v>-1</c:v>
                </c:pt>
                <c:pt idx="2983">
                  <c:v>-1</c:v>
                </c:pt>
                <c:pt idx="2984">
                  <c:v>-1</c:v>
                </c:pt>
                <c:pt idx="2985">
                  <c:v>-1</c:v>
                </c:pt>
                <c:pt idx="2986">
                  <c:v>-1</c:v>
                </c:pt>
                <c:pt idx="2987">
                  <c:v>-1</c:v>
                </c:pt>
                <c:pt idx="2988">
                  <c:v>-1</c:v>
                </c:pt>
                <c:pt idx="2989">
                  <c:v>-1</c:v>
                </c:pt>
                <c:pt idx="2990">
                  <c:v>-1</c:v>
                </c:pt>
                <c:pt idx="2991">
                  <c:v>-1</c:v>
                </c:pt>
                <c:pt idx="2992">
                  <c:v>-1</c:v>
                </c:pt>
                <c:pt idx="2993">
                  <c:v>-1</c:v>
                </c:pt>
                <c:pt idx="2994">
                  <c:v>-1</c:v>
                </c:pt>
                <c:pt idx="2995">
                  <c:v>-1</c:v>
                </c:pt>
                <c:pt idx="2996">
                  <c:v>-1</c:v>
                </c:pt>
                <c:pt idx="2997">
                  <c:v>-1</c:v>
                </c:pt>
                <c:pt idx="2998">
                  <c:v>-1</c:v>
                </c:pt>
                <c:pt idx="2999">
                  <c:v>-1</c:v>
                </c:pt>
                <c:pt idx="3000">
                  <c:v>-1</c:v>
                </c:pt>
                <c:pt idx="3001">
                  <c:v>-1</c:v>
                </c:pt>
                <c:pt idx="3002">
                  <c:v>-1</c:v>
                </c:pt>
                <c:pt idx="3003">
                  <c:v>-1</c:v>
                </c:pt>
                <c:pt idx="3004">
                  <c:v>-1</c:v>
                </c:pt>
                <c:pt idx="3005">
                  <c:v>-1</c:v>
                </c:pt>
                <c:pt idx="3006">
                  <c:v>-1</c:v>
                </c:pt>
                <c:pt idx="3007">
                  <c:v>-1</c:v>
                </c:pt>
                <c:pt idx="3008">
                  <c:v>-1</c:v>
                </c:pt>
                <c:pt idx="3009">
                  <c:v>-1</c:v>
                </c:pt>
                <c:pt idx="3010">
                  <c:v>-1</c:v>
                </c:pt>
                <c:pt idx="3011">
                  <c:v>-1</c:v>
                </c:pt>
                <c:pt idx="3012">
                  <c:v>-1</c:v>
                </c:pt>
                <c:pt idx="3013">
                  <c:v>-1</c:v>
                </c:pt>
                <c:pt idx="3014">
                  <c:v>-1</c:v>
                </c:pt>
                <c:pt idx="3015">
                  <c:v>-1</c:v>
                </c:pt>
                <c:pt idx="3016">
                  <c:v>-1</c:v>
                </c:pt>
                <c:pt idx="3017">
                  <c:v>-1</c:v>
                </c:pt>
                <c:pt idx="3018">
                  <c:v>-1</c:v>
                </c:pt>
                <c:pt idx="3019">
                  <c:v>-1</c:v>
                </c:pt>
                <c:pt idx="3020">
                  <c:v>-1</c:v>
                </c:pt>
                <c:pt idx="3021">
                  <c:v>-1</c:v>
                </c:pt>
                <c:pt idx="3022">
                  <c:v>-1</c:v>
                </c:pt>
                <c:pt idx="3023">
                  <c:v>-1</c:v>
                </c:pt>
                <c:pt idx="3024">
                  <c:v>-1</c:v>
                </c:pt>
                <c:pt idx="3025">
                  <c:v>-1</c:v>
                </c:pt>
                <c:pt idx="3026">
                  <c:v>-1</c:v>
                </c:pt>
                <c:pt idx="3027">
                  <c:v>-1</c:v>
                </c:pt>
                <c:pt idx="3028">
                  <c:v>-1</c:v>
                </c:pt>
                <c:pt idx="3029">
                  <c:v>-1</c:v>
                </c:pt>
                <c:pt idx="3030">
                  <c:v>-1</c:v>
                </c:pt>
                <c:pt idx="3031">
                  <c:v>-1</c:v>
                </c:pt>
                <c:pt idx="3032">
                  <c:v>-1</c:v>
                </c:pt>
                <c:pt idx="3033">
                  <c:v>-1</c:v>
                </c:pt>
                <c:pt idx="3034">
                  <c:v>-1</c:v>
                </c:pt>
                <c:pt idx="3035">
                  <c:v>-1</c:v>
                </c:pt>
                <c:pt idx="3036">
                  <c:v>-1</c:v>
                </c:pt>
                <c:pt idx="3037">
                  <c:v>-1</c:v>
                </c:pt>
                <c:pt idx="3038">
                  <c:v>-1</c:v>
                </c:pt>
                <c:pt idx="3039">
                  <c:v>-1</c:v>
                </c:pt>
                <c:pt idx="3040">
                  <c:v>-1</c:v>
                </c:pt>
                <c:pt idx="3041">
                  <c:v>-1</c:v>
                </c:pt>
                <c:pt idx="3042">
                  <c:v>-1</c:v>
                </c:pt>
                <c:pt idx="3043">
                  <c:v>-1</c:v>
                </c:pt>
                <c:pt idx="3044">
                  <c:v>-1</c:v>
                </c:pt>
                <c:pt idx="3045">
                  <c:v>-1</c:v>
                </c:pt>
                <c:pt idx="3046">
                  <c:v>-1</c:v>
                </c:pt>
                <c:pt idx="3047">
                  <c:v>-1</c:v>
                </c:pt>
                <c:pt idx="3048">
                  <c:v>-1</c:v>
                </c:pt>
                <c:pt idx="3049">
                  <c:v>-1</c:v>
                </c:pt>
                <c:pt idx="3050">
                  <c:v>-1</c:v>
                </c:pt>
                <c:pt idx="3051">
                  <c:v>-1</c:v>
                </c:pt>
                <c:pt idx="3052">
                  <c:v>-1</c:v>
                </c:pt>
                <c:pt idx="3053">
                  <c:v>-1</c:v>
                </c:pt>
                <c:pt idx="3054">
                  <c:v>-1</c:v>
                </c:pt>
                <c:pt idx="3055">
                  <c:v>-1</c:v>
                </c:pt>
                <c:pt idx="3056">
                  <c:v>-1</c:v>
                </c:pt>
                <c:pt idx="3057">
                  <c:v>-1</c:v>
                </c:pt>
                <c:pt idx="3058">
                  <c:v>-1</c:v>
                </c:pt>
                <c:pt idx="3059">
                  <c:v>-1</c:v>
                </c:pt>
                <c:pt idx="3060">
                  <c:v>-1</c:v>
                </c:pt>
                <c:pt idx="3061">
                  <c:v>-1</c:v>
                </c:pt>
                <c:pt idx="3062">
                  <c:v>-1</c:v>
                </c:pt>
                <c:pt idx="3063">
                  <c:v>-1</c:v>
                </c:pt>
                <c:pt idx="3064">
                  <c:v>-1</c:v>
                </c:pt>
                <c:pt idx="3065">
                  <c:v>-1</c:v>
                </c:pt>
                <c:pt idx="3066">
                  <c:v>-1</c:v>
                </c:pt>
                <c:pt idx="3067">
                  <c:v>-1</c:v>
                </c:pt>
                <c:pt idx="3068">
                  <c:v>-1</c:v>
                </c:pt>
                <c:pt idx="3069">
                  <c:v>-1</c:v>
                </c:pt>
                <c:pt idx="3070">
                  <c:v>-1</c:v>
                </c:pt>
                <c:pt idx="3071">
                  <c:v>-1</c:v>
                </c:pt>
                <c:pt idx="3072">
                  <c:v>-1</c:v>
                </c:pt>
                <c:pt idx="3073">
                  <c:v>-1</c:v>
                </c:pt>
                <c:pt idx="3074">
                  <c:v>-1</c:v>
                </c:pt>
                <c:pt idx="3075">
                  <c:v>-1</c:v>
                </c:pt>
                <c:pt idx="3076">
                  <c:v>-1</c:v>
                </c:pt>
                <c:pt idx="3077">
                  <c:v>-1</c:v>
                </c:pt>
                <c:pt idx="3078">
                  <c:v>-1</c:v>
                </c:pt>
                <c:pt idx="3079">
                  <c:v>-1</c:v>
                </c:pt>
                <c:pt idx="3080">
                  <c:v>-1</c:v>
                </c:pt>
                <c:pt idx="3081">
                  <c:v>-1</c:v>
                </c:pt>
                <c:pt idx="3082">
                  <c:v>-1</c:v>
                </c:pt>
                <c:pt idx="3083">
                  <c:v>-1</c:v>
                </c:pt>
                <c:pt idx="3084">
                  <c:v>-1</c:v>
                </c:pt>
                <c:pt idx="3085">
                  <c:v>-1</c:v>
                </c:pt>
                <c:pt idx="3086">
                  <c:v>-1</c:v>
                </c:pt>
                <c:pt idx="3087">
                  <c:v>-1</c:v>
                </c:pt>
                <c:pt idx="3088">
                  <c:v>-1</c:v>
                </c:pt>
                <c:pt idx="3089">
                  <c:v>-1</c:v>
                </c:pt>
                <c:pt idx="3090">
                  <c:v>-1</c:v>
                </c:pt>
                <c:pt idx="3091">
                  <c:v>-1</c:v>
                </c:pt>
                <c:pt idx="3092">
                  <c:v>-1</c:v>
                </c:pt>
                <c:pt idx="3093">
                  <c:v>-1</c:v>
                </c:pt>
                <c:pt idx="3094">
                  <c:v>-1</c:v>
                </c:pt>
                <c:pt idx="3095">
                  <c:v>-1</c:v>
                </c:pt>
                <c:pt idx="3096">
                  <c:v>-1</c:v>
                </c:pt>
                <c:pt idx="3097">
                  <c:v>-1</c:v>
                </c:pt>
                <c:pt idx="3098">
                  <c:v>-1</c:v>
                </c:pt>
                <c:pt idx="3099">
                  <c:v>-1</c:v>
                </c:pt>
                <c:pt idx="3100">
                  <c:v>-1</c:v>
                </c:pt>
                <c:pt idx="3101">
                  <c:v>-1</c:v>
                </c:pt>
                <c:pt idx="3102">
                  <c:v>-1</c:v>
                </c:pt>
                <c:pt idx="3103">
                  <c:v>-1</c:v>
                </c:pt>
                <c:pt idx="3104">
                  <c:v>-1</c:v>
                </c:pt>
                <c:pt idx="3105">
                  <c:v>-1</c:v>
                </c:pt>
                <c:pt idx="3106">
                  <c:v>-1</c:v>
                </c:pt>
                <c:pt idx="3107">
                  <c:v>-1</c:v>
                </c:pt>
                <c:pt idx="3108">
                  <c:v>-1</c:v>
                </c:pt>
                <c:pt idx="3109">
                  <c:v>-1</c:v>
                </c:pt>
                <c:pt idx="3110">
                  <c:v>-1</c:v>
                </c:pt>
                <c:pt idx="3111">
                  <c:v>-1</c:v>
                </c:pt>
                <c:pt idx="3112">
                  <c:v>-1</c:v>
                </c:pt>
                <c:pt idx="3113">
                  <c:v>-1</c:v>
                </c:pt>
                <c:pt idx="3114">
                  <c:v>-1</c:v>
                </c:pt>
                <c:pt idx="3115">
                  <c:v>-1</c:v>
                </c:pt>
                <c:pt idx="3116">
                  <c:v>-1</c:v>
                </c:pt>
                <c:pt idx="3117">
                  <c:v>-1</c:v>
                </c:pt>
                <c:pt idx="3118">
                  <c:v>-1</c:v>
                </c:pt>
                <c:pt idx="3119">
                  <c:v>-1</c:v>
                </c:pt>
                <c:pt idx="3120">
                  <c:v>-1</c:v>
                </c:pt>
                <c:pt idx="3121">
                  <c:v>-1</c:v>
                </c:pt>
                <c:pt idx="3122">
                  <c:v>-1</c:v>
                </c:pt>
                <c:pt idx="3123">
                  <c:v>-1</c:v>
                </c:pt>
                <c:pt idx="3124">
                  <c:v>-1</c:v>
                </c:pt>
                <c:pt idx="3125">
                  <c:v>-1</c:v>
                </c:pt>
                <c:pt idx="3126">
                  <c:v>-1</c:v>
                </c:pt>
                <c:pt idx="3127">
                  <c:v>-1</c:v>
                </c:pt>
                <c:pt idx="3128">
                  <c:v>-1</c:v>
                </c:pt>
                <c:pt idx="3129">
                  <c:v>-1</c:v>
                </c:pt>
                <c:pt idx="3130">
                  <c:v>-1</c:v>
                </c:pt>
                <c:pt idx="3131">
                  <c:v>-1</c:v>
                </c:pt>
                <c:pt idx="3132">
                  <c:v>-1</c:v>
                </c:pt>
                <c:pt idx="3133">
                  <c:v>-1</c:v>
                </c:pt>
                <c:pt idx="3134">
                  <c:v>-1</c:v>
                </c:pt>
                <c:pt idx="3135">
                  <c:v>-1</c:v>
                </c:pt>
                <c:pt idx="3136">
                  <c:v>-1</c:v>
                </c:pt>
                <c:pt idx="3137">
                  <c:v>-1</c:v>
                </c:pt>
                <c:pt idx="3138">
                  <c:v>-1</c:v>
                </c:pt>
                <c:pt idx="3139">
                  <c:v>-1</c:v>
                </c:pt>
                <c:pt idx="3140">
                  <c:v>-1</c:v>
                </c:pt>
                <c:pt idx="3141">
                  <c:v>-1</c:v>
                </c:pt>
                <c:pt idx="3142">
                  <c:v>-1</c:v>
                </c:pt>
                <c:pt idx="3143">
                  <c:v>-1</c:v>
                </c:pt>
                <c:pt idx="3144">
                  <c:v>-1</c:v>
                </c:pt>
                <c:pt idx="3145">
                  <c:v>-1</c:v>
                </c:pt>
                <c:pt idx="3146">
                  <c:v>-1</c:v>
                </c:pt>
                <c:pt idx="3147">
                  <c:v>-1</c:v>
                </c:pt>
                <c:pt idx="3148">
                  <c:v>-1</c:v>
                </c:pt>
                <c:pt idx="3149">
                  <c:v>-1</c:v>
                </c:pt>
                <c:pt idx="3150">
                  <c:v>-1</c:v>
                </c:pt>
                <c:pt idx="3151">
                  <c:v>-1</c:v>
                </c:pt>
                <c:pt idx="3152">
                  <c:v>-1</c:v>
                </c:pt>
                <c:pt idx="3153">
                  <c:v>-1</c:v>
                </c:pt>
                <c:pt idx="3154">
                  <c:v>-1</c:v>
                </c:pt>
                <c:pt idx="3155">
                  <c:v>-1</c:v>
                </c:pt>
                <c:pt idx="3156">
                  <c:v>-1</c:v>
                </c:pt>
                <c:pt idx="3157">
                  <c:v>-1</c:v>
                </c:pt>
                <c:pt idx="3158">
                  <c:v>-1</c:v>
                </c:pt>
                <c:pt idx="3159">
                  <c:v>-1</c:v>
                </c:pt>
                <c:pt idx="3160">
                  <c:v>-1</c:v>
                </c:pt>
                <c:pt idx="3161">
                  <c:v>-1</c:v>
                </c:pt>
                <c:pt idx="3162">
                  <c:v>-1</c:v>
                </c:pt>
                <c:pt idx="3163">
                  <c:v>-1</c:v>
                </c:pt>
                <c:pt idx="3164">
                  <c:v>-1</c:v>
                </c:pt>
                <c:pt idx="3165">
                  <c:v>-1</c:v>
                </c:pt>
                <c:pt idx="3166">
                  <c:v>-1</c:v>
                </c:pt>
                <c:pt idx="3167">
                  <c:v>-1</c:v>
                </c:pt>
                <c:pt idx="3168">
                  <c:v>-1</c:v>
                </c:pt>
                <c:pt idx="3169">
                  <c:v>-1</c:v>
                </c:pt>
                <c:pt idx="3170">
                  <c:v>-1</c:v>
                </c:pt>
                <c:pt idx="3171">
                  <c:v>-1</c:v>
                </c:pt>
                <c:pt idx="3172">
                  <c:v>-1</c:v>
                </c:pt>
                <c:pt idx="3173">
                  <c:v>-1</c:v>
                </c:pt>
                <c:pt idx="3174">
                  <c:v>-1</c:v>
                </c:pt>
                <c:pt idx="3175">
                  <c:v>-1</c:v>
                </c:pt>
                <c:pt idx="3176">
                  <c:v>-1</c:v>
                </c:pt>
                <c:pt idx="3177">
                  <c:v>-1</c:v>
                </c:pt>
                <c:pt idx="3178">
                  <c:v>-1</c:v>
                </c:pt>
                <c:pt idx="3179">
                  <c:v>-1</c:v>
                </c:pt>
                <c:pt idx="3180">
                  <c:v>-1</c:v>
                </c:pt>
                <c:pt idx="3181">
                  <c:v>-1</c:v>
                </c:pt>
                <c:pt idx="3182">
                  <c:v>-1</c:v>
                </c:pt>
                <c:pt idx="3183">
                  <c:v>-1</c:v>
                </c:pt>
                <c:pt idx="3184">
                  <c:v>-1</c:v>
                </c:pt>
                <c:pt idx="3185">
                  <c:v>-1</c:v>
                </c:pt>
                <c:pt idx="3186">
                  <c:v>-1</c:v>
                </c:pt>
                <c:pt idx="3187">
                  <c:v>-1</c:v>
                </c:pt>
                <c:pt idx="3188">
                  <c:v>-1</c:v>
                </c:pt>
                <c:pt idx="3189">
                  <c:v>-1</c:v>
                </c:pt>
                <c:pt idx="3190">
                  <c:v>-1</c:v>
                </c:pt>
                <c:pt idx="3191">
                  <c:v>-1</c:v>
                </c:pt>
                <c:pt idx="3192">
                  <c:v>-1</c:v>
                </c:pt>
                <c:pt idx="3193">
                  <c:v>-1</c:v>
                </c:pt>
                <c:pt idx="3194">
                  <c:v>-1</c:v>
                </c:pt>
                <c:pt idx="3195">
                  <c:v>-1</c:v>
                </c:pt>
                <c:pt idx="3196">
                  <c:v>-1</c:v>
                </c:pt>
                <c:pt idx="3197">
                  <c:v>-1</c:v>
                </c:pt>
                <c:pt idx="3198">
                  <c:v>-1</c:v>
                </c:pt>
                <c:pt idx="3199">
                  <c:v>-1</c:v>
                </c:pt>
                <c:pt idx="3200">
                  <c:v>-1</c:v>
                </c:pt>
                <c:pt idx="3201">
                  <c:v>-1</c:v>
                </c:pt>
                <c:pt idx="3202">
                  <c:v>-1</c:v>
                </c:pt>
                <c:pt idx="3203">
                  <c:v>-1</c:v>
                </c:pt>
                <c:pt idx="3204">
                  <c:v>-1</c:v>
                </c:pt>
                <c:pt idx="3205">
                  <c:v>-1</c:v>
                </c:pt>
                <c:pt idx="3206">
                  <c:v>-1</c:v>
                </c:pt>
                <c:pt idx="3207">
                  <c:v>-1</c:v>
                </c:pt>
                <c:pt idx="3208">
                  <c:v>-1</c:v>
                </c:pt>
                <c:pt idx="3209">
                  <c:v>-1</c:v>
                </c:pt>
                <c:pt idx="3210">
                  <c:v>-1</c:v>
                </c:pt>
                <c:pt idx="3211">
                  <c:v>-1</c:v>
                </c:pt>
                <c:pt idx="3212">
                  <c:v>-1</c:v>
                </c:pt>
                <c:pt idx="3213">
                  <c:v>-1</c:v>
                </c:pt>
                <c:pt idx="3214">
                  <c:v>-1</c:v>
                </c:pt>
                <c:pt idx="3215">
                  <c:v>-1</c:v>
                </c:pt>
                <c:pt idx="3216">
                  <c:v>-1</c:v>
                </c:pt>
                <c:pt idx="3217">
                  <c:v>-1</c:v>
                </c:pt>
                <c:pt idx="3218">
                  <c:v>-1</c:v>
                </c:pt>
                <c:pt idx="3219">
                  <c:v>-1</c:v>
                </c:pt>
                <c:pt idx="3220">
                  <c:v>-1</c:v>
                </c:pt>
                <c:pt idx="3221">
                  <c:v>-1</c:v>
                </c:pt>
                <c:pt idx="3222">
                  <c:v>-1</c:v>
                </c:pt>
                <c:pt idx="3223">
                  <c:v>-1</c:v>
                </c:pt>
                <c:pt idx="3224">
                  <c:v>-1</c:v>
                </c:pt>
                <c:pt idx="3225">
                  <c:v>-1</c:v>
                </c:pt>
                <c:pt idx="3226">
                  <c:v>-1</c:v>
                </c:pt>
                <c:pt idx="3227">
                  <c:v>-1</c:v>
                </c:pt>
                <c:pt idx="3228">
                  <c:v>-1</c:v>
                </c:pt>
                <c:pt idx="3229">
                  <c:v>-1</c:v>
                </c:pt>
                <c:pt idx="3230">
                  <c:v>-1</c:v>
                </c:pt>
                <c:pt idx="3231">
                  <c:v>-1</c:v>
                </c:pt>
                <c:pt idx="3232">
                  <c:v>-1</c:v>
                </c:pt>
                <c:pt idx="3233">
                  <c:v>-1</c:v>
                </c:pt>
                <c:pt idx="3234">
                  <c:v>-1</c:v>
                </c:pt>
                <c:pt idx="3235">
                  <c:v>-1</c:v>
                </c:pt>
                <c:pt idx="3236">
                  <c:v>-1</c:v>
                </c:pt>
                <c:pt idx="3237">
                  <c:v>-1</c:v>
                </c:pt>
                <c:pt idx="3238">
                  <c:v>-1</c:v>
                </c:pt>
                <c:pt idx="3239">
                  <c:v>-1</c:v>
                </c:pt>
                <c:pt idx="3240">
                  <c:v>-1</c:v>
                </c:pt>
                <c:pt idx="3241">
                  <c:v>-1</c:v>
                </c:pt>
                <c:pt idx="3242">
                  <c:v>-1</c:v>
                </c:pt>
                <c:pt idx="3243">
                  <c:v>-1</c:v>
                </c:pt>
                <c:pt idx="3244">
                  <c:v>-1</c:v>
                </c:pt>
                <c:pt idx="3245">
                  <c:v>-1</c:v>
                </c:pt>
                <c:pt idx="3246">
                  <c:v>-1</c:v>
                </c:pt>
                <c:pt idx="3247">
                  <c:v>-1</c:v>
                </c:pt>
                <c:pt idx="3248">
                  <c:v>-1</c:v>
                </c:pt>
                <c:pt idx="3249">
                  <c:v>-1</c:v>
                </c:pt>
                <c:pt idx="3250">
                  <c:v>-1</c:v>
                </c:pt>
                <c:pt idx="3251">
                  <c:v>-1</c:v>
                </c:pt>
                <c:pt idx="3252">
                  <c:v>-1</c:v>
                </c:pt>
                <c:pt idx="3253">
                  <c:v>-1</c:v>
                </c:pt>
                <c:pt idx="3254">
                  <c:v>-1</c:v>
                </c:pt>
                <c:pt idx="3255">
                  <c:v>-1</c:v>
                </c:pt>
                <c:pt idx="3256">
                  <c:v>-1</c:v>
                </c:pt>
                <c:pt idx="3257">
                  <c:v>-1</c:v>
                </c:pt>
                <c:pt idx="3258">
                  <c:v>-1</c:v>
                </c:pt>
                <c:pt idx="3259">
                  <c:v>-1</c:v>
                </c:pt>
                <c:pt idx="3260">
                  <c:v>-1</c:v>
                </c:pt>
                <c:pt idx="3261">
                  <c:v>-1</c:v>
                </c:pt>
                <c:pt idx="3262">
                  <c:v>-1</c:v>
                </c:pt>
                <c:pt idx="3263">
                  <c:v>-1</c:v>
                </c:pt>
                <c:pt idx="3264">
                  <c:v>-1</c:v>
                </c:pt>
                <c:pt idx="3265">
                  <c:v>-1</c:v>
                </c:pt>
                <c:pt idx="3266">
                  <c:v>-1</c:v>
                </c:pt>
                <c:pt idx="3267">
                  <c:v>-1</c:v>
                </c:pt>
                <c:pt idx="3268">
                  <c:v>-1</c:v>
                </c:pt>
                <c:pt idx="3269">
                  <c:v>-1</c:v>
                </c:pt>
                <c:pt idx="3270">
                  <c:v>-1</c:v>
                </c:pt>
                <c:pt idx="3271">
                  <c:v>-1</c:v>
                </c:pt>
                <c:pt idx="3272">
                  <c:v>-1</c:v>
                </c:pt>
                <c:pt idx="3273">
                  <c:v>-1</c:v>
                </c:pt>
                <c:pt idx="3274">
                  <c:v>-1</c:v>
                </c:pt>
                <c:pt idx="3275">
                  <c:v>-1</c:v>
                </c:pt>
                <c:pt idx="3276">
                  <c:v>-1</c:v>
                </c:pt>
                <c:pt idx="3277">
                  <c:v>-1</c:v>
                </c:pt>
                <c:pt idx="3278">
                  <c:v>-1</c:v>
                </c:pt>
                <c:pt idx="3279">
                  <c:v>-1</c:v>
                </c:pt>
                <c:pt idx="3280">
                  <c:v>-1</c:v>
                </c:pt>
                <c:pt idx="3281">
                  <c:v>-1</c:v>
                </c:pt>
                <c:pt idx="3282">
                  <c:v>-1</c:v>
                </c:pt>
                <c:pt idx="3283">
                  <c:v>-1</c:v>
                </c:pt>
                <c:pt idx="3284">
                  <c:v>-1</c:v>
                </c:pt>
                <c:pt idx="3285">
                  <c:v>-1</c:v>
                </c:pt>
                <c:pt idx="3286">
                  <c:v>-1</c:v>
                </c:pt>
                <c:pt idx="3287">
                  <c:v>-1</c:v>
                </c:pt>
                <c:pt idx="3288">
                  <c:v>-1</c:v>
                </c:pt>
                <c:pt idx="3289">
                  <c:v>-1</c:v>
                </c:pt>
                <c:pt idx="3290">
                  <c:v>-1</c:v>
                </c:pt>
                <c:pt idx="3291">
                  <c:v>-1</c:v>
                </c:pt>
                <c:pt idx="3292">
                  <c:v>-1</c:v>
                </c:pt>
                <c:pt idx="3293">
                  <c:v>-1</c:v>
                </c:pt>
                <c:pt idx="3294">
                  <c:v>-1</c:v>
                </c:pt>
                <c:pt idx="3295">
                  <c:v>-1</c:v>
                </c:pt>
                <c:pt idx="3296">
                  <c:v>-1</c:v>
                </c:pt>
                <c:pt idx="3297">
                  <c:v>-1</c:v>
                </c:pt>
                <c:pt idx="3298">
                  <c:v>-1</c:v>
                </c:pt>
                <c:pt idx="3299">
                  <c:v>-1</c:v>
                </c:pt>
                <c:pt idx="3300">
                  <c:v>-1</c:v>
                </c:pt>
                <c:pt idx="3301">
                  <c:v>-1</c:v>
                </c:pt>
                <c:pt idx="3302">
                  <c:v>-1</c:v>
                </c:pt>
                <c:pt idx="3303">
                  <c:v>-1</c:v>
                </c:pt>
                <c:pt idx="3304">
                  <c:v>-1</c:v>
                </c:pt>
                <c:pt idx="3305">
                  <c:v>-1</c:v>
                </c:pt>
                <c:pt idx="3306">
                  <c:v>-1</c:v>
                </c:pt>
                <c:pt idx="3307">
                  <c:v>-1</c:v>
                </c:pt>
                <c:pt idx="3308">
                  <c:v>-1</c:v>
                </c:pt>
                <c:pt idx="3309">
                  <c:v>-1</c:v>
                </c:pt>
                <c:pt idx="3310">
                  <c:v>-1</c:v>
                </c:pt>
                <c:pt idx="3311">
                  <c:v>-1</c:v>
                </c:pt>
                <c:pt idx="3312">
                  <c:v>-1</c:v>
                </c:pt>
                <c:pt idx="3313">
                  <c:v>-1</c:v>
                </c:pt>
                <c:pt idx="3314">
                  <c:v>-1</c:v>
                </c:pt>
                <c:pt idx="3315">
                  <c:v>-1</c:v>
                </c:pt>
                <c:pt idx="3316">
                  <c:v>-1</c:v>
                </c:pt>
                <c:pt idx="3317">
                  <c:v>-1</c:v>
                </c:pt>
                <c:pt idx="3318">
                  <c:v>-1</c:v>
                </c:pt>
                <c:pt idx="3319">
                  <c:v>-1</c:v>
                </c:pt>
                <c:pt idx="3320">
                  <c:v>-1</c:v>
                </c:pt>
                <c:pt idx="3321">
                  <c:v>-1</c:v>
                </c:pt>
                <c:pt idx="3322">
                  <c:v>-1</c:v>
                </c:pt>
                <c:pt idx="3323">
                  <c:v>-1</c:v>
                </c:pt>
                <c:pt idx="3324">
                  <c:v>-1</c:v>
                </c:pt>
                <c:pt idx="3325">
                  <c:v>-1</c:v>
                </c:pt>
                <c:pt idx="3326">
                  <c:v>-1</c:v>
                </c:pt>
                <c:pt idx="3327">
                  <c:v>-1</c:v>
                </c:pt>
                <c:pt idx="3328">
                  <c:v>-1</c:v>
                </c:pt>
                <c:pt idx="3329">
                  <c:v>-1</c:v>
                </c:pt>
                <c:pt idx="3330">
                  <c:v>-1</c:v>
                </c:pt>
                <c:pt idx="3331">
                  <c:v>-1</c:v>
                </c:pt>
                <c:pt idx="3332">
                  <c:v>-1</c:v>
                </c:pt>
                <c:pt idx="3333">
                  <c:v>-1</c:v>
                </c:pt>
                <c:pt idx="3334">
                  <c:v>-1</c:v>
                </c:pt>
                <c:pt idx="3335">
                  <c:v>-1</c:v>
                </c:pt>
                <c:pt idx="3336">
                  <c:v>-1</c:v>
                </c:pt>
                <c:pt idx="3337">
                  <c:v>-1</c:v>
                </c:pt>
                <c:pt idx="3338">
                  <c:v>-1</c:v>
                </c:pt>
                <c:pt idx="3339">
                  <c:v>-1</c:v>
                </c:pt>
                <c:pt idx="3340">
                  <c:v>-1</c:v>
                </c:pt>
                <c:pt idx="3341">
                  <c:v>-1</c:v>
                </c:pt>
                <c:pt idx="3342">
                  <c:v>-1</c:v>
                </c:pt>
                <c:pt idx="3343">
                  <c:v>-1</c:v>
                </c:pt>
                <c:pt idx="3344">
                  <c:v>-1</c:v>
                </c:pt>
                <c:pt idx="3345">
                  <c:v>-1</c:v>
                </c:pt>
                <c:pt idx="3346">
                  <c:v>-1</c:v>
                </c:pt>
                <c:pt idx="3347">
                  <c:v>-1</c:v>
                </c:pt>
                <c:pt idx="3348">
                  <c:v>-1</c:v>
                </c:pt>
                <c:pt idx="3349">
                  <c:v>-1</c:v>
                </c:pt>
                <c:pt idx="3350">
                  <c:v>-1</c:v>
                </c:pt>
                <c:pt idx="3351">
                  <c:v>-1</c:v>
                </c:pt>
                <c:pt idx="3352">
                  <c:v>-1</c:v>
                </c:pt>
                <c:pt idx="3353">
                  <c:v>-1</c:v>
                </c:pt>
                <c:pt idx="3354">
                  <c:v>-1</c:v>
                </c:pt>
                <c:pt idx="3355">
                  <c:v>-1</c:v>
                </c:pt>
                <c:pt idx="3356">
                  <c:v>-1</c:v>
                </c:pt>
                <c:pt idx="3357">
                  <c:v>-1</c:v>
                </c:pt>
                <c:pt idx="3358">
                  <c:v>-1</c:v>
                </c:pt>
                <c:pt idx="3359">
                  <c:v>-1</c:v>
                </c:pt>
                <c:pt idx="3360">
                  <c:v>-1</c:v>
                </c:pt>
                <c:pt idx="3361">
                  <c:v>-1</c:v>
                </c:pt>
                <c:pt idx="3362">
                  <c:v>-1</c:v>
                </c:pt>
                <c:pt idx="3363">
                  <c:v>-1</c:v>
                </c:pt>
                <c:pt idx="3364">
                  <c:v>-1</c:v>
                </c:pt>
                <c:pt idx="3365">
                  <c:v>-1</c:v>
                </c:pt>
                <c:pt idx="3366">
                  <c:v>-1</c:v>
                </c:pt>
                <c:pt idx="3367">
                  <c:v>-1</c:v>
                </c:pt>
                <c:pt idx="3368">
                  <c:v>-1</c:v>
                </c:pt>
                <c:pt idx="3369">
                  <c:v>-1</c:v>
                </c:pt>
                <c:pt idx="3370">
                  <c:v>-1</c:v>
                </c:pt>
                <c:pt idx="3371">
                  <c:v>-1</c:v>
                </c:pt>
                <c:pt idx="3372">
                  <c:v>-1</c:v>
                </c:pt>
                <c:pt idx="3373">
                  <c:v>-1</c:v>
                </c:pt>
                <c:pt idx="3374">
                  <c:v>-1</c:v>
                </c:pt>
                <c:pt idx="3375">
                  <c:v>-1</c:v>
                </c:pt>
                <c:pt idx="3376">
                  <c:v>-1</c:v>
                </c:pt>
                <c:pt idx="3377">
                  <c:v>-1</c:v>
                </c:pt>
                <c:pt idx="3378">
                  <c:v>-1</c:v>
                </c:pt>
                <c:pt idx="3379">
                  <c:v>-1</c:v>
                </c:pt>
                <c:pt idx="3380">
                  <c:v>-1</c:v>
                </c:pt>
                <c:pt idx="3381">
                  <c:v>-1</c:v>
                </c:pt>
                <c:pt idx="3382">
                  <c:v>-1</c:v>
                </c:pt>
                <c:pt idx="3383">
                  <c:v>-1</c:v>
                </c:pt>
                <c:pt idx="3384">
                  <c:v>-1</c:v>
                </c:pt>
                <c:pt idx="3385">
                  <c:v>-1</c:v>
                </c:pt>
                <c:pt idx="3386">
                  <c:v>-1</c:v>
                </c:pt>
                <c:pt idx="3387">
                  <c:v>-1</c:v>
                </c:pt>
                <c:pt idx="3388">
                  <c:v>-1</c:v>
                </c:pt>
                <c:pt idx="3389">
                  <c:v>-1</c:v>
                </c:pt>
                <c:pt idx="3390">
                  <c:v>-1</c:v>
                </c:pt>
                <c:pt idx="3391">
                  <c:v>-1</c:v>
                </c:pt>
                <c:pt idx="3392">
                  <c:v>-1</c:v>
                </c:pt>
                <c:pt idx="3393">
                  <c:v>-1</c:v>
                </c:pt>
                <c:pt idx="3394">
                  <c:v>-1</c:v>
                </c:pt>
                <c:pt idx="3395">
                  <c:v>-1</c:v>
                </c:pt>
                <c:pt idx="3396">
                  <c:v>-1</c:v>
                </c:pt>
                <c:pt idx="3397">
                  <c:v>-1</c:v>
                </c:pt>
                <c:pt idx="3398">
                  <c:v>-1</c:v>
                </c:pt>
                <c:pt idx="3399">
                  <c:v>-1</c:v>
                </c:pt>
                <c:pt idx="3400">
                  <c:v>-1</c:v>
                </c:pt>
                <c:pt idx="3401">
                  <c:v>-1</c:v>
                </c:pt>
                <c:pt idx="3402">
                  <c:v>-1</c:v>
                </c:pt>
                <c:pt idx="3403">
                  <c:v>-1</c:v>
                </c:pt>
                <c:pt idx="3404">
                  <c:v>-1</c:v>
                </c:pt>
                <c:pt idx="3405">
                  <c:v>-1</c:v>
                </c:pt>
                <c:pt idx="3406">
                  <c:v>-1</c:v>
                </c:pt>
                <c:pt idx="3407">
                  <c:v>-1</c:v>
                </c:pt>
                <c:pt idx="3408">
                  <c:v>-1</c:v>
                </c:pt>
                <c:pt idx="3409">
                  <c:v>-1</c:v>
                </c:pt>
                <c:pt idx="3410">
                  <c:v>-1</c:v>
                </c:pt>
                <c:pt idx="3411">
                  <c:v>-1</c:v>
                </c:pt>
                <c:pt idx="3412">
                  <c:v>-1</c:v>
                </c:pt>
                <c:pt idx="3413">
                  <c:v>-1</c:v>
                </c:pt>
                <c:pt idx="3414">
                  <c:v>-1</c:v>
                </c:pt>
                <c:pt idx="3415">
                  <c:v>-1</c:v>
                </c:pt>
                <c:pt idx="3416">
                  <c:v>-1</c:v>
                </c:pt>
                <c:pt idx="3417">
                  <c:v>-1</c:v>
                </c:pt>
                <c:pt idx="3418">
                  <c:v>-1</c:v>
                </c:pt>
                <c:pt idx="3419">
                  <c:v>-1</c:v>
                </c:pt>
                <c:pt idx="3420">
                  <c:v>-1</c:v>
                </c:pt>
                <c:pt idx="3421">
                  <c:v>-1</c:v>
                </c:pt>
                <c:pt idx="3422">
                  <c:v>-1</c:v>
                </c:pt>
                <c:pt idx="3423">
                  <c:v>-1</c:v>
                </c:pt>
                <c:pt idx="3424">
                  <c:v>-1</c:v>
                </c:pt>
                <c:pt idx="3425">
                  <c:v>-1</c:v>
                </c:pt>
                <c:pt idx="3426">
                  <c:v>-1</c:v>
                </c:pt>
                <c:pt idx="3427">
                  <c:v>-1</c:v>
                </c:pt>
                <c:pt idx="3428">
                  <c:v>-1</c:v>
                </c:pt>
                <c:pt idx="3429">
                  <c:v>-1</c:v>
                </c:pt>
                <c:pt idx="3430">
                  <c:v>-1</c:v>
                </c:pt>
                <c:pt idx="3431">
                  <c:v>-1</c:v>
                </c:pt>
                <c:pt idx="3432">
                  <c:v>-1</c:v>
                </c:pt>
                <c:pt idx="3433">
                  <c:v>-1</c:v>
                </c:pt>
                <c:pt idx="3434">
                  <c:v>-1</c:v>
                </c:pt>
                <c:pt idx="3435">
                  <c:v>-1</c:v>
                </c:pt>
                <c:pt idx="3436">
                  <c:v>-1</c:v>
                </c:pt>
                <c:pt idx="3437">
                  <c:v>-1</c:v>
                </c:pt>
                <c:pt idx="3438">
                  <c:v>-1</c:v>
                </c:pt>
                <c:pt idx="3439">
                  <c:v>-1</c:v>
                </c:pt>
                <c:pt idx="3440">
                  <c:v>-1</c:v>
                </c:pt>
                <c:pt idx="3441">
                  <c:v>-1</c:v>
                </c:pt>
                <c:pt idx="3442">
                  <c:v>-1</c:v>
                </c:pt>
                <c:pt idx="3443">
                  <c:v>-1</c:v>
                </c:pt>
                <c:pt idx="3444">
                  <c:v>-1</c:v>
                </c:pt>
                <c:pt idx="3445">
                  <c:v>-1</c:v>
                </c:pt>
                <c:pt idx="3446">
                  <c:v>-1</c:v>
                </c:pt>
                <c:pt idx="3447">
                  <c:v>-1</c:v>
                </c:pt>
                <c:pt idx="3448">
                  <c:v>-1</c:v>
                </c:pt>
                <c:pt idx="3449">
                  <c:v>-1</c:v>
                </c:pt>
                <c:pt idx="3450">
                  <c:v>-1</c:v>
                </c:pt>
                <c:pt idx="3451">
                  <c:v>-1</c:v>
                </c:pt>
                <c:pt idx="3452">
                  <c:v>-1</c:v>
                </c:pt>
                <c:pt idx="3453">
                  <c:v>-1</c:v>
                </c:pt>
                <c:pt idx="3454">
                  <c:v>-1</c:v>
                </c:pt>
                <c:pt idx="3455">
                  <c:v>-1</c:v>
                </c:pt>
                <c:pt idx="3456">
                  <c:v>-1</c:v>
                </c:pt>
                <c:pt idx="3457">
                  <c:v>-1</c:v>
                </c:pt>
                <c:pt idx="3458">
                  <c:v>-1</c:v>
                </c:pt>
                <c:pt idx="3459">
                  <c:v>-1</c:v>
                </c:pt>
                <c:pt idx="3460">
                  <c:v>-1</c:v>
                </c:pt>
                <c:pt idx="3461">
                  <c:v>-1</c:v>
                </c:pt>
                <c:pt idx="3462">
                  <c:v>-1</c:v>
                </c:pt>
                <c:pt idx="3463">
                  <c:v>-1</c:v>
                </c:pt>
                <c:pt idx="3464">
                  <c:v>-1</c:v>
                </c:pt>
                <c:pt idx="3465">
                  <c:v>-1</c:v>
                </c:pt>
                <c:pt idx="3466">
                  <c:v>-1</c:v>
                </c:pt>
                <c:pt idx="3467">
                  <c:v>-1</c:v>
                </c:pt>
                <c:pt idx="3468">
                  <c:v>-1</c:v>
                </c:pt>
                <c:pt idx="3469">
                  <c:v>-1</c:v>
                </c:pt>
                <c:pt idx="3470">
                  <c:v>-1</c:v>
                </c:pt>
                <c:pt idx="3471">
                  <c:v>-1</c:v>
                </c:pt>
                <c:pt idx="3472">
                  <c:v>-1</c:v>
                </c:pt>
                <c:pt idx="3473">
                  <c:v>-1</c:v>
                </c:pt>
                <c:pt idx="3474">
                  <c:v>-1</c:v>
                </c:pt>
                <c:pt idx="3475">
                  <c:v>-1</c:v>
                </c:pt>
                <c:pt idx="3476">
                  <c:v>-1</c:v>
                </c:pt>
                <c:pt idx="3477">
                  <c:v>-1</c:v>
                </c:pt>
                <c:pt idx="3478">
                  <c:v>-1</c:v>
                </c:pt>
                <c:pt idx="3479">
                  <c:v>-1</c:v>
                </c:pt>
                <c:pt idx="3480">
                  <c:v>-1</c:v>
                </c:pt>
                <c:pt idx="3481">
                  <c:v>-1</c:v>
                </c:pt>
                <c:pt idx="3482">
                  <c:v>-1</c:v>
                </c:pt>
                <c:pt idx="3483">
                  <c:v>-1</c:v>
                </c:pt>
                <c:pt idx="3484">
                  <c:v>-1</c:v>
                </c:pt>
                <c:pt idx="3485">
                  <c:v>-1</c:v>
                </c:pt>
                <c:pt idx="3486">
                  <c:v>-1</c:v>
                </c:pt>
                <c:pt idx="3487">
                  <c:v>-1</c:v>
                </c:pt>
                <c:pt idx="3488">
                  <c:v>-1</c:v>
                </c:pt>
                <c:pt idx="3489">
                  <c:v>-1</c:v>
                </c:pt>
                <c:pt idx="3490">
                  <c:v>-1</c:v>
                </c:pt>
                <c:pt idx="3491">
                  <c:v>-1</c:v>
                </c:pt>
                <c:pt idx="3492">
                  <c:v>-1</c:v>
                </c:pt>
                <c:pt idx="3493">
                  <c:v>-1</c:v>
                </c:pt>
                <c:pt idx="3494">
                  <c:v>-1</c:v>
                </c:pt>
                <c:pt idx="3495">
                  <c:v>-1</c:v>
                </c:pt>
                <c:pt idx="3496">
                  <c:v>-1</c:v>
                </c:pt>
                <c:pt idx="3497">
                  <c:v>-1</c:v>
                </c:pt>
                <c:pt idx="3498">
                  <c:v>-1</c:v>
                </c:pt>
                <c:pt idx="3499">
                  <c:v>-1</c:v>
                </c:pt>
                <c:pt idx="3500">
                  <c:v>-1</c:v>
                </c:pt>
                <c:pt idx="3501">
                  <c:v>-1</c:v>
                </c:pt>
                <c:pt idx="3502">
                  <c:v>-1</c:v>
                </c:pt>
                <c:pt idx="3503">
                  <c:v>-1</c:v>
                </c:pt>
                <c:pt idx="3504">
                  <c:v>-1</c:v>
                </c:pt>
                <c:pt idx="3505">
                  <c:v>-1</c:v>
                </c:pt>
                <c:pt idx="3506">
                  <c:v>-1</c:v>
                </c:pt>
                <c:pt idx="3507">
                  <c:v>-1</c:v>
                </c:pt>
                <c:pt idx="3508">
                  <c:v>-1</c:v>
                </c:pt>
                <c:pt idx="3509">
                  <c:v>-1</c:v>
                </c:pt>
                <c:pt idx="3510">
                  <c:v>-1</c:v>
                </c:pt>
                <c:pt idx="3511">
                  <c:v>-1</c:v>
                </c:pt>
                <c:pt idx="3512">
                  <c:v>-1</c:v>
                </c:pt>
                <c:pt idx="3513">
                  <c:v>-1</c:v>
                </c:pt>
                <c:pt idx="3514">
                  <c:v>-1</c:v>
                </c:pt>
                <c:pt idx="3515">
                  <c:v>-1</c:v>
                </c:pt>
                <c:pt idx="3516">
                  <c:v>-1</c:v>
                </c:pt>
                <c:pt idx="3517">
                  <c:v>-1</c:v>
                </c:pt>
                <c:pt idx="3518">
                  <c:v>-1</c:v>
                </c:pt>
                <c:pt idx="3519">
                  <c:v>-1</c:v>
                </c:pt>
                <c:pt idx="3520">
                  <c:v>-1</c:v>
                </c:pt>
                <c:pt idx="3521">
                  <c:v>-1</c:v>
                </c:pt>
                <c:pt idx="3522">
                  <c:v>-1</c:v>
                </c:pt>
                <c:pt idx="3523">
                  <c:v>-1</c:v>
                </c:pt>
                <c:pt idx="3524">
                  <c:v>-1</c:v>
                </c:pt>
                <c:pt idx="3525">
                  <c:v>-1</c:v>
                </c:pt>
                <c:pt idx="3526">
                  <c:v>-1</c:v>
                </c:pt>
                <c:pt idx="3527">
                  <c:v>-1</c:v>
                </c:pt>
                <c:pt idx="3528">
                  <c:v>-1</c:v>
                </c:pt>
                <c:pt idx="3529">
                  <c:v>-1</c:v>
                </c:pt>
                <c:pt idx="3530">
                  <c:v>-1</c:v>
                </c:pt>
                <c:pt idx="3531">
                  <c:v>-1</c:v>
                </c:pt>
                <c:pt idx="3532">
                  <c:v>-1</c:v>
                </c:pt>
                <c:pt idx="3533">
                  <c:v>-1</c:v>
                </c:pt>
                <c:pt idx="3534">
                  <c:v>-1</c:v>
                </c:pt>
                <c:pt idx="3535">
                  <c:v>-1</c:v>
                </c:pt>
                <c:pt idx="3536">
                  <c:v>-1</c:v>
                </c:pt>
                <c:pt idx="3537">
                  <c:v>-1</c:v>
                </c:pt>
                <c:pt idx="3538">
                  <c:v>-1</c:v>
                </c:pt>
                <c:pt idx="3539">
                  <c:v>-1</c:v>
                </c:pt>
                <c:pt idx="3540">
                  <c:v>-1</c:v>
                </c:pt>
                <c:pt idx="3541">
                  <c:v>-1</c:v>
                </c:pt>
                <c:pt idx="3542">
                  <c:v>-1</c:v>
                </c:pt>
                <c:pt idx="3543">
                  <c:v>-1</c:v>
                </c:pt>
                <c:pt idx="3544">
                  <c:v>-1</c:v>
                </c:pt>
                <c:pt idx="3545">
                  <c:v>-1</c:v>
                </c:pt>
                <c:pt idx="3546">
                  <c:v>-1</c:v>
                </c:pt>
                <c:pt idx="3547">
                  <c:v>-1</c:v>
                </c:pt>
                <c:pt idx="3548">
                  <c:v>-1</c:v>
                </c:pt>
                <c:pt idx="3549">
                  <c:v>-1</c:v>
                </c:pt>
                <c:pt idx="3550">
                  <c:v>-1</c:v>
                </c:pt>
                <c:pt idx="3551">
                  <c:v>-1</c:v>
                </c:pt>
                <c:pt idx="3552">
                  <c:v>-1</c:v>
                </c:pt>
                <c:pt idx="3553">
                  <c:v>-1</c:v>
                </c:pt>
                <c:pt idx="3554">
                  <c:v>-1</c:v>
                </c:pt>
                <c:pt idx="3555">
                  <c:v>-1</c:v>
                </c:pt>
                <c:pt idx="3556">
                  <c:v>-1</c:v>
                </c:pt>
                <c:pt idx="3557">
                  <c:v>-1</c:v>
                </c:pt>
                <c:pt idx="3558">
                  <c:v>-1</c:v>
                </c:pt>
                <c:pt idx="3559">
                  <c:v>-1</c:v>
                </c:pt>
                <c:pt idx="3560">
                  <c:v>-1</c:v>
                </c:pt>
                <c:pt idx="3561">
                  <c:v>-1</c:v>
                </c:pt>
                <c:pt idx="3562">
                  <c:v>-1</c:v>
                </c:pt>
                <c:pt idx="3563">
                  <c:v>-1</c:v>
                </c:pt>
                <c:pt idx="3564">
                  <c:v>-1</c:v>
                </c:pt>
                <c:pt idx="3565">
                  <c:v>-1</c:v>
                </c:pt>
                <c:pt idx="3566">
                  <c:v>-1</c:v>
                </c:pt>
                <c:pt idx="3567">
                  <c:v>-1</c:v>
                </c:pt>
                <c:pt idx="3568">
                  <c:v>-1</c:v>
                </c:pt>
                <c:pt idx="3569">
                  <c:v>-1</c:v>
                </c:pt>
                <c:pt idx="3570">
                  <c:v>-1</c:v>
                </c:pt>
                <c:pt idx="3571">
                  <c:v>-1</c:v>
                </c:pt>
                <c:pt idx="3572">
                  <c:v>-1</c:v>
                </c:pt>
                <c:pt idx="3573">
                  <c:v>-1</c:v>
                </c:pt>
                <c:pt idx="3574">
                  <c:v>-1</c:v>
                </c:pt>
                <c:pt idx="3575">
                  <c:v>-1</c:v>
                </c:pt>
                <c:pt idx="3576">
                  <c:v>-1</c:v>
                </c:pt>
                <c:pt idx="3577">
                  <c:v>-1</c:v>
                </c:pt>
                <c:pt idx="3578">
                  <c:v>-1</c:v>
                </c:pt>
                <c:pt idx="3579">
                  <c:v>-1</c:v>
                </c:pt>
                <c:pt idx="3580">
                  <c:v>-1</c:v>
                </c:pt>
                <c:pt idx="3581">
                  <c:v>-1</c:v>
                </c:pt>
                <c:pt idx="3582">
                  <c:v>-1</c:v>
                </c:pt>
                <c:pt idx="3583">
                  <c:v>-1</c:v>
                </c:pt>
                <c:pt idx="3584">
                  <c:v>-1</c:v>
                </c:pt>
                <c:pt idx="3585">
                  <c:v>-1</c:v>
                </c:pt>
                <c:pt idx="3586">
                  <c:v>-1</c:v>
                </c:pt>
                <c:pt idx="3587">
                  <c:v>-1</c:v>
                </c:pt>
                <c:pt idx="3588">
                  <c:v>-1</c:v>
                </c:pt>
                <c:pt idx="3589">
                  <c:v>-1</c:v>
                </c:pt>
                <c:pt idx="3590">
                  <c:v>-1</c:v>
                </c:pt>
                <c:pt idx="3591">
                  <c:v>-1</c:v>
                </c:pt>
                <c:pt idx="3592">
                  <c:v>-1</c:v>
                </c:pt>
                <c:pt idx="3593">
                  <c:v>-1</c:v>
                </c:pt>
                <c:pt idx="3594">
                  <c:v>-1</c:v>
                </c:pt>
                <c:pt idx="3595">
                  <c:v>-1</c:v>
                </c:pt>
                <c:pt idx="3596">
                  <c:v>-1</c:v>
                </c:pt>
                <c:pt idx="3597">
                  <c:v>-1</c:v>
                </c:pt>
                <c:pt idx="3598">
                  <c:v>-1</c:v>
                </c:pt>
                <c:pt idx="3599">
                  <c:v>-1</c:v>
                </c:pt>
                <c:pt idx="3600">
                  <c:v>-1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645264"/>
        <c:axId val="744645824"/>
      </c:lineChart>
      <c:catAx>
        <c:axId val="744645264"/>
        <c:scaling>
          <c:orientation val="minMax"/>
        </c:scaling>
        <c:delete val="0"/>
        <c:axPos val="b"/>
        <c:majorTickMark val="none"/>
        <c:minorTickMark val="none"/>
        <c:tickLblPos val="none"/>
        <c:crossAx val="744645824"/>
        <c:crosses val="autoZero"/>
        <c:auto val="1"/>
        <c:lblAlgn val="ctr"/>
        <c:lblOffset val="100"/>
        <c:noMultiLvlLbl val="0"/>
      </c:catAx>
      <c:valAx>
        <c:axId val="74464582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74464526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Signal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Sheet1!$E$2:$E$1001</c:f>
              <c:numCache>
                <c:formatCode>General</c:formatCode>
                <c:ptCount val="1000"/>
                <c:pt idx="0">
                  <c:v>0</c:v>
                </c:pt>
                <c:pt idx="25">
                  <c:v>1</c:v>
                </c:pt>
                <c:pt idx="50">
                  <c:v>1</c:v>
                </c:pt>
                <c:pt idx="75">
                  <c:v>0</c:v>
                </c:pt>
                <c:pt idx="100">
                  <c:v>1</c:v>
                </c:pt>
                <c:pt idx="125">
                  <c:v>0</c:v>
                </c:pt>
                <c:pt idx="150">
                  <c:v>0</c:v>
                </c:pt>
                <c:pt idx="175">
                  <c:v>0</c:v>
                </c:pt>
                <c:pt idx="200">
                  <c:v>0</c:v>
                </c:pt>
                <c:pt idx="225">
                  <c:v>1</c:v>
                </c:pt>
                <c:pt idx="250">
                  <c:v>1</c:v>
                </c:pt>
                <c:pt idx="275">
                  <c:v>0</c:v>
                </c:pt>
                <c:pt idx="300">
                  <c:v>0</c:v>
                </c:pt>
                <c:pt idx="325">
                  <c:v>1</c:v>
                </c:pt>
                <c:pt idx="350">
                  <c:v>0</c:v>
                </c:pt>
                <c:pt idx="375">
                  <c:v>1</c:v>
                </c:pt>
                <c:pt idx="400">
                  <c:v>0</c:v>
                </c:pt>
                <c:pt idx="425">
                  <c:v>1</c:v>
                </c:pt>
                <c:pt idx="450">
                  <c:v>1</c:v>
                </c:pt>
                <c:pt idx="475">
                  <c:v>0</c:v>
                </c:pt>
                <c:pt idx="500">
                  <c:v>1</c:v>
                </c:pt>
                <c:pt idx="525">
                  <c:v>1</c:v>
                </c:pt>
                <c:pt idx="550">
                  <c:v>0</c:v>
                </c:pt>
                <c:pt idx="575">
                  <c:v>0</c:v>
                </c:pt>
                <c:pt idx="600">
                  <c:v>0</c:v>
                </c:pt>
                <c:pt idx="625">
                  <c:v>1</c:v>
                </c:pt>
                <c:pt idx="650">
                  <c:v>1</c:v>
                </c:pt>
                <c:pt idx="675">
                  <c:v>0</c:v>
                </c:pt>
                <c:pt idx="700">
                  <c:v>1</c:v>
                </c:pt>
                <c:pt idx="725">
                  <c:v>1</c:v>
                </c:pt>
                <c:pt idx="750">
                  <c:v>0</c:v>
                </c:pt>
                <c:pt idx="775">
                  <c:v>0</c:v>
                </c:pt>
                <c:pt idx="800">
                  <c:v>0</c:v>
                </c:pt>
                <c:pt idx="825">
                  <c:v>1</c:v>
                </c:pt>
                <c:pt idx="850">
                  <c:v>1</c:v>
                </c:pt>
                <c:pt idx="875">
                  <c:v>0</c:v>
                </c:pt>
                <c:pt idx="900">
                  <c:v>1</c:v>
                </c:pt>
                <c:pt idx="925">
                  <c:v>1</c:v>
                </c:pt>
                <c:pt idx="950">
                  <c:v>1</c:v>
                </c:pt>
                <c:pt idx="975">
                  <c:v>1</c:v>
                </c:pt>
              </c:numCache>
            </c:numRef>
          </c:cat>
          <c:val>
            <c:numRef>
              <c:f>Sheet1!$D$2:$D$1001</c:f>
              <c:numCache>
                <c:formatCode>General</c:formatCode>
                <c:ptCount val="1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-0.90482705246602091</c:v>
                </c:pt>
                <c:pt idx="26">
                  <c:v>-0.63742398974868952</c:v>
                </c:pt>
                <c:pt idx="27">
                  <c:v>-0.24868988716485571</c:v>
                </c:pt>
                <c:pt idx="28">
                  <c:v>0.18738131458572513</c:v>
                </c:pt>
                <c:pt idx="29">
                  <c:v>0.58778525229247225</c:v>
                </c:pt>
                <c:pt idx="30">
                  <c:v>0.87630668004386303</c:v>
                </c:pt>
                <c:pt idx="31">
                  <c:v>0.99802672842827167</c:v>
                </c:pt>
                <c:pt idx="32">
                  <c:v>0.92977648588825157</c:v>
                </c:pt>
                <c:pt idx="33">
                  <c:v>0.6845471059286885</c:v>
                </c:pt>
                <c:pt idx="34">
                  <c:v>0.30901699437494751</c:v>
                </c:pt>
                <c:pt idx="35">
                  <c:v>-0.12533323356430146</c:v>
                </c:pt>
                <c:pt idx="36">
                  <c:v>-0.53582679497899643</c:v>
                </c:pt>
                <c:pt idx="37">
                  <c:v>-0.84432792550201352</c:v>
                </c:pt>
                <c:pt idx="38">
                  <c:v>-0.99211470131447754</c:v>
                </c:pt>
                <c:pt idx="39">
                  <c:v>-0.95105651629515375</c:v>
                </c:pt>
                <c:pt idx="40">
                  <c:v>-0.72896862742141211</c:v>
                </c:pt>
                <c:pt idx="41">
                  <c:v>-0.36812455268467725</c:v>
                </c:pt>
                <c:pt idx="42">
                  <c:v>6.2790519529312402E-2</c:v>
                </c:pt>
                <c:pt idx="43">
                  <c:v>0.4817536741017121</c:v>
                </c:pt>
                <c:pt idx="44">
                  <c:v>0.80901699437494556</c:v>
                </c:pt>
                <c:pt idx="45">
                  <c:v>0.98228725072868839</c:v>
                </c:pt>
                <c:pt idx="46">
                  <c:v>0.96858316112863019</c:v>
                </c:pt>
                <c:pt idx="47">
                  <c:v>0.77051324277578881</c:v>
                </c:pt>
                <c:pt idx="48">
                  <c:v>0.42577929156507438</c:v>
                </c:pt>
                <c:pt idx="49">
                  <c:v>8.5760391843604012E-16</c:v>
                </c:pt>
                <c:pt idx="50">
                  <c:v>-0.42577929156506988</c:v>
                </c:pt>
                <c:pt idx="51">
                  <c:v>-0.77051324277578781</c:v>
                </c:pt>
                <c:pt idx="52">
                  <c:v>-0.96858316112862985</c:v>
                </c:pt>
                <c:pt idx="53">
                  <c:v>-0.9822872507286885</c:v>
                </c:pt>
                <c:pt idx="54">
                  <c:v>-0.80901699437494856</c:v>
                </c:pt>
                <c:pt idx="55">
                  <c:v>-0.48175367410171677</c:v>
                </c:pt>
                <c:pt idx="56">
                  <c:v>-6.2790519529314096E-2</c:v>
                </c:pt>
                <c:pt idx="57">
                  <c:v>0.36812455268467892</c:v>
                </c:pt>
                <c:pt idx="58">
                  <c:v>0.72896862742141089</c:v>
                </c:pt>
                <c:pt idx="59">
                  <c:v>0.95105651629515264</c:v>
                </c:pt>
                <c:pt idx="60">
                  <c:v>0.99211470131447832</c:v>
                </c:pt>
                <c:pt idx="61">
                  <c:v>0.84432792550201641</c:v>
                </c:pt>
                <c:pt idx="62">
                  <c:v>0.53582679497899788</c:v>
                </c:pt>
                <c:pt idx="63">
                  <c:v>0.12533323356430487</c:v>
                </c:pt>
                <c:pt idx="64">
                  <c:v>-0.30901699437494928</c:v>
                </c:pt>
                <c:pt idx="65">
                  <c:v>-0.68454710592868728</c:v>
                </c:pt>
                <c:pt idx="66">
                  <c:v>-0.92977648588825057</c:v>
                </c:pt>
                <c:pt idx="67">
                  <c:v>-0.99802672842827167</c:v>
                </c:pt>
                <c:pt idx="68">
                  <c:v>-0.87630668004386292</c:v>
                </c:pt>
                <c:pt idx="69">
                  <c:v>-0.58778525229247225</c:v>
                </c:pt>
                <c:pt idx="70">
                  <c:v>-0.18738131458572851</c:v>
                </c:pt>
                <c:pt idx="71">
                  <c:v>0.24868988716484891</c:v>
                </c:pt>
                <c:pt idx="72">
                  <c:v>0.63742398974868852</c:v>
                </c:pt>
                <c:pt idx="73">
                  <c:v>0.90482705246602013</c:v>
                </c:pt>
                <c:pt idx="74">
                  <c:v>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0.42577929156507238</c:v>
                </c:pt>
                <c:pt idx="101">
                  <c:v>0.77051324277578492</c:v>
                </c:pt>
                <c:pt idx="102">
                  <c:v>0.96858316112862886</c:v>
                </c:pt>
                <c:pt idx="103">
                  <c:v>0.9822872507286895</c:v>
                </c:pt>
                <c:pt idx="104">
                  <c:v>0.80901699437494956</c:v>
                </c:pt>
                <c:pt idx="105">
                  <c:v>0.48175367410171749</c:v>
                </c:pt>
                <c:pt idx="106">
                  <c:v>6.2790519529314914E-2</c:v>
                </c:pt>
                <c:pt idx="107">
                  <c:v>-0.36812455268467814</c:v>
                </c:pt>
                <c:pt idx="108">
                  <c:v>-0.728968627421408</c:v>
                </c:pt>
                <c:pt idx="109">
                  <c:v>-0.95105651629515264</c:v>
                </c:pt>
                <c:pt idx="110">
                  <c:v>-0.99211470131447843</c:v>
                </c:pt>
                <c:pt idx="111">
                  <c:v>-0.84432792550201652</c:v>
                </c:pt>
                <c:pt idx="112">
                  <c:v>-0.53582679497899854</c:v>
                </c:pt>
                <c:pt idx="113">
                  <c:v>-0.12533323356430573</c:v>
                </c:pt>
                <c:pt idx="114">
                  <c:v>0.30901699437494845</c:v>
                </c:pt>
                <c:pt idx="115">
                  <c:v>0.68454710592868928</c:v>
                </c:pt>
                <c:pt idx="116">
                  <c:v>0.92977648588825157</c:v>
                </c:pt>
                <c:pt idx="117">
                  <c:v>0.99802672842827178</c:v>
                </c:pt>
                <c:pt idx="118">
                  <c:v>0.87630668004386514</c:v>
                </c:pt>
                <c:pt idx="119">
                  <c:v>0.58778525229248146</c:v>
                </c:pt>
                <c:pt idx="120">
                  <c:v>0.18738131458573287</c:v>
                </c:pt>
                <c:pt idx="121">
                  <c:v>-0.24868988716484794</c:v>
                </c:pt>
                <c:pt idx="122">
                  <c:v>-0.63742398974868508</c:v>
                </c:pt>
                <c:pt idx="123">
                  <c:v>-0.90482705246601836</c:v>
                </c:pt>
                <c:pt idx="124">
                  <c:v>-1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-0.90482705246602235</c:v>
                </c:pt>
                <c:pt idx="226">
                  <c:v>-0.63742398974869796</c:v>
                </c:pt>
                <c:pt idx="227">
                  <c:v>-0.24868988716485721</c:v>
                </c:pt>
                <c:pt idx="228">
                  <c:v>0.18738131458571641</c:v>
                </c:pt>
                <c:pt idx="229">
                  <c:v>0.5877852522924738</c:v>
                </c:pt>
                <c:pt idx="230">
                  <c:v>0.8763066800438607</c:v>
                </c:pt>
                <c:pt idx="231">
                  <c:v>0.99802672842827167</c:v>
                </c:pt>
                <c:pt idx="232">
                  <c:v>0.92977648588825257</c:v>
                </c:pt>
                <c:pt idx="233">
                  <c:v>0.68454710592868551</c:v>
                </c:pt>
                <c:pt idx="234">
                  <c:v>0.30901699437496427</c:v>
                </c:pt>
                <c:pt idx="235">
                  <c:v>-0.12533323356429626</c:v>
                </c:pt>
                <c:pt idx="236">
                  <c:v>-0.53582679497898444</c:v>
                </c:pt>
                <c:pt idx="237">
                  <c:v>-0.84432792550201152</c:v>
                </c:pt>
                <c:pt idx="238">
                  <c:v>-0.99211470131447632</c:v>
                </c:pt>
                <c:pt idx="239">
                  <c:v>-0.95105651629515964</c:v>
                </c:pt>
                <c:pt idx="240">
                  <c:v>-0.72896862742141921</c:v>
                </c:pt>
                <c:pt idx="241">
                  <c:v>-0.36812455268469357</c:v>
                </c:pt>
                <c:pt idx="242">
                  <c:v>6.2790519529305408E-2</c:v>
                </c:pt>
                <c:pt idx="243">
                  <c:v>0.48175367410170289</c:v>
                </c:pt>
                <c:pt idx="244">
                  <c:v>0.80901699437494357</c:v>
                </c:pt>
                <c:pt idx="245">
                  <c:v>0.98228725072868639</c:v>
                </c:pt>
                <c:pt idx="246">
                  <c:v>0.96858316112863108</c:v>
                </c:pt>
                <c:pt idx="247">
                  <c:v>0.77051324277579569</c:v>
                </c:pt>
                <c:pt idx="248">
                  <c:v>0.42577929156507432</c:v>
                </c:pt>
                <c:pt idx="249">
                  <c:v>7.8407332709807151E-15</c:v>
                </c:pt>
                <c:pt idx="250">
                  <c:v>-0.4257792915650605</c:v>
                </c:pt>
                <c:pt idx="251">
                  <c:v>-0.7705132427757857</c:v>
                </c:pt>
                <c:pt idx="252">
                  <c:v>-0.9685831611286273</c:v>
                </c:pt>
                <c:pt idx="253">
                  <c:v>-0.98228725072868939</c:v>
                </c:pt>
                <c:pt idx="254">
                  <c:v>-0.80901699437495256</c:v>
                </c:pt>
                <c:pt idx="255">
                  <c:v>-0.48175367410171666</c:v>
                </c:pt>
                <c:pt idx="256">
                  <c:v>-6.2790519529321104E-2</c:v>
                </c:pt>
                <c:pt idx="257">
                  <c:v>0.36812455268467903</c:v>
                </c:pt>
                <c:pt idx="258">
                  <c:v>0.72896862742140855</c:v>
                </c:pt>
                <c:pt idx="259">
                  <c:v>0.95105651629515464</c:v>
                </c:pt>
                <c:pt idx="260">
                  <c:v>0.99211470131447821</c:v>
                </c:pt>
                <c:pt idx="261">
                  <c:v>0.84432792550202018</c:v>
                </c:pt>
                <c:pt idx="262">
                  <c:v>0.53582679497899777</c:v>
                </c:pt>
                <c:pt idx="263">
                  <c:v>0.12533323356431178</c:v>
                </c:pt>
                <c:pt idx="264">
                  <c:v>-0.30901699437494934</c:v>
                </c:pt>
                <c:pt idx="265">
                  <c:v>-0.68454710592868451</c:v>
                </c:pt>
                <c:pt idx="266">
                  <c:v>-0.92977648588825246</c:v>
                </c:pt>
                <c:pt idx="267">
                  <c:v>-0.99802672842827178</c:v>
                </c:pt>
                <c:pt idx="268">
                  <c:v>-0.87630668004386114</c:v>
                </c:pt>
                <c:pt idx="269">
                  <c:v>-0.58778525229247502</c:v>
                </c:pt>
                <c:pt idx="270">
                  <c:v>-0.18738131458573193</c:v>
                </c:pt>
                <c:pt idx="271">
                  <c:v>0.24868988716485579</c:v>
                </c:pt>
                <c:pt idx="272">
                  <c:v>0.63742398974868586</c:v>
                </c:pt>
                <c:pt idx="273">
                  <c:v>0.9048270524660218</c:v>
                </c:pt>
                <c:pt idx="274">
                  <c:v>1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-0.90482705246602613</c:v>
                </c:pt>
                <c:pt idx="326">
                  <c:v>-0.63742398974868286</c:v>
                </c:pt>
                <c:pt idx="327">
                  <c:v>-0.24868988716485199</c:v>
                </c:pt>
                <c:pt idx="328">
                  <c:v>0.18738131458572188</c:v>
                </c:pt>
                <c:pt idx="329">
                  <c:v>0.5877852522924657</c:v>
                </c:pt>
                <c:pt idx="330">
                  <c:v>0.8763066800438567</c:v>
                </c:pt>
                <c:pt idx="331">
                  <c:v>0.998026728428272</c:v>
                </c:pt>
                <c:pt idx="332">
                  <c:v>0.92977648588825057</c:v>
                </c:pt>
                <c:pt idx="333">
                  <c:v>0.68454710592869228</c:v>
                </c:pt>
                <c:pt idx="334">
                  <c:v>0.30901699437495911</c:v>
                </c:pt>
                <c:pt idx="335">
                  <c:v>-0.12533323356431544</c:v>
                </c:pt>
                <c:pt idx="336">
                  <c:v>-0.53582679497900099</c:v>
                </c:pt>
                <c:pt idx="337">
                  <c:v>-0.84432792550201452</c:v>
                </c:pt>
                <c:pt idx="338">
                  <c:v>-0.99211470131447699</c:v>
                </c:pt>
                <c:pt idx="339">
                  <c:v>-0.95105651629515764</c:v>
                </c:pt>
                <c:pt idx="340">
                  <c:v>-0.728968627421406</c:v>
                </c:pt>
                <c:pt idx="341">
                  <c:v>-0.36812455268467537</c:v>
                </c:pt>
                <c:pt idx="342">
                  <c:v>6.2790519529310806E-2</c:v>
                </c:pt>
                <c:pt idx="343">
                  <c:v>0.48175367410170761</c:v>
                </c:pt>
                <c:pt idx="344">
                  <c:v>0.80901699437493857</c:v>
                </c:pt>
                <c:pt idx="345">
                  <c:v>0.9822872507286845</c:v>
                </c:pt>
                <c:pt idx="346">
                  <c:v>0.96858316112863685</c:v>
                </c:pt>
                <c:pt idx="347">
                  <c:v>0.77051324277581024</c:v>
                </c:pt>
                <c:pt idx="348">
                  <c:v>0.42577929156508232</c:v>
                </c:pt>
                <c:pt idx="349">
                  <c:v>1.6661368465453842E-14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0.90482705246602191</c:v>
                </c:pt>
                <c:pt idx="376">
                  <c:v>0.63742398974869718</c:v>
                </c:pt>
                <c:pt idx="377">
                  <c:v>0.24868988716487025</c:v>
                </c:pt>
                <c:pt idx="378">
                  <c:v>-0.18738131458570345</c:v>
                </c:pt>
                <c:pt idx="379">
                  <c:v>-0.58778525229247458</c:v>
                </c:pt>
                <c:pt idx="380">
                  <c:v>-0.87630668004386092</c:v>
                </c:pt>
                <c:pt idx="381">
                  <c:v>-0.99802672842827089</c:v>
                </c:pt>
                <c:pt idx="382">
                  <c:v>-0.92977648588825756</c:v>
                </c:pt>
                <c:pt idx="383">
                  <c:v>-0.68454710592868517</c:v>
                </c:pt>
                <c:pt idx="384">
                  <c:v>-0.30901699437494978</c:v>
                </c:pt>
                <c:pt idx="385">
                  <c:v>0.12533323356429724</c:v>
                </c:pt>
                <c:pt idx="386">
                  <c:v>0.53582679497898533</c:v>
                </c:pt>
                <c:pt idx="387">
                  <c:v>0.84432792550200453</c:v>
                </c:pt>
                <c:pt idx="388">
                  <c:v>0.99211470131447821</c:v>
                </c:pt>
                <c:pt idx="389">
                  <c:v>0.95105651629515464</c:v>
                </c:pt>
                <c:pt idx="390">
                  <c:v>0.72896862742141855</c:v>
                </c:pt>
                <c:pt idx="391">
                  <c:v>0.36812455268469263</c:v>
                </c:pt>
                <c:pt idx="392">
                  <c:v>-6.2790519529320576E-2</c:v>
                </c:pt>
                <c:pt idx="393">
                  <c:v>-0.48175367410171621</c:v>
                </c:pt>
                <c:pt idx="394">
                  <c:v>-0.80901699437494368</c:v>
                </c:pt>
                <c:pt idx="395">
                  <c:v>-0.9822872507286865</c:v>
                </c:pt>
                <c:pt idx="396">
                  <c:v>-0.96858316112863441</c:v>
                </c:pt>
                <c:pt idx="397">
                  <c:v>-0.77051324277578592</c:v>
                </c:pt>
                <c:pt idx="398">
                  <c:v>-0.42577929156507338</c:v>
                </c:pt>
                <c:pt idx="399">
                  <c:v>-6.8608313474883012E-15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-0.9048270524660299</c:v>
                </c:pt>
                <c:pt idx="426">
                  <c:v>-0.63742398974871151</c:v>
                </c:pt>
                <c:pt idx="427">
                  <c:v>-0.24868988716486079</c:v>
                </c:pt>
                <c:pt idx="428">
                  <c:v>0.18738131458571294</c:v>
                </c:pt>
                <c:pt idx="429">
                  <c:v>0.5877852522924587</c:v>
                </c:pt>
                <c:pt idx="430">
                  <c:v>0.87630668004385193</c:v>
                </c:pt>
                <c:pt idx="431">
                  <c:v>0.99802672842827145</c:v>
                </c:pt>
                <c:pt idx="432">
                  <c:v>0.92977648588825357</c:v>
                </c:pt>
                <c:pt idx="433">
                  <c:v>0.6845471059286985</c:v>
                </c:pt>
                <c:pt idx="434">
                  <c:v>0.30901699437496744</c:v>
                </c:pt>
                <c:pt idx="435">
                  <c:v>-0.12533323356427872</c:v>
                </c:pt>
                <c:pt idx="436">
                  <c:v>-0.53582679497899355</c:v>
                </c:pt>
                <c:pt idx="437">
                  <c:v>-0.84432792550200986</c:v>
                </c:pt>
                <c:pt idx="438">
                  <c:v>-0.99211470131447588</c:v>
                </c:pt>
                <c:pt idx="439">
                  <c:v>-0.95105651629516064</c:v>
                </c:pt>
                <c:pt idx="440">
                  <c:v>-0.72896862742141189</c:v>
                </c:pt>
                <c:pt idx="441">
                  <c:v>-0.36812455268468364</c:v>
                </c:pt>
                <c:pt idx="442">
                  <c:v>6.2790519529301994E-2</c:v>
                </c:pt>
                <c:pt idx="443">
                  <c:v>0.48175367410169989</c:v>
                </c:pt>
                <c:pt idx="444">
                  <c:v>0.80901699437493357</c:v>
                </c:pt>
                <c:pt idx="445">
                  <c:v>0.9822872507286885</c:v>
                </c:pt>
                <c:pt idx="446">
                  <c:v>0.96858316112863196</c:v>
                </c:pt>
                <c:pt idx="447">
                  <c:v>0.7705132427757978</c:v>
                </c:pt>
                <c:pt idx="448">
                  <c:v>0.42577929156509031</c:v>
                </c:pt>
                <c:pt idx="449">
                  <c:v>-2.9397057704772129E-15</c:v>
                </c:pt>
                <c:pt idx="450">
                  <c:v>-0.42577929156506988</c:v>
                </c:pt>
                <c:pt idx="451">
                  <c:v>-0.7705132427757837</c:v>
                </c:pt>
                <c:pt idx="452">
                  <c:v>-0.96858316112862641</c:v>
                </c:pt>
                <c:pt idx="453">
                  <c:v>-0.9822872507286925</c:v>
                </c:pt>
                <c:pt idx="454">
                  <c:v>-0.80901699437494656</c:v>
                </c:pt>
                <c:pt idx="455">
                  <c:v>-0.48175367410171965</c:v>
                </c:pt>
                <c:pt idx="456">
                  <c:v>-6.2790519529324434E-2</c:v>
                </c:pt>
                <c:pt idx="457">
                  <c:v>0.36812455268466276</c:v>
                </c:pt>
                <c:pt idx="458">
                  <c:v>0.72896862742141588</c:v>
                </c:pt>
                <c:pt idx="459">
                  <c:v>0.95105651629515364</c:v>
                </c:pt>
                <c:pt idx="460">
                  <c:v>0.99211470131447854</c:v>
                </c:pt>
                <c:pt idx="461">
                  <c:v>0.84432792550202196</c:v>
                </c:pt>
                <c:pt idx="462">
                  <c:v>0.53582679497898866</c:v>
                </c:pt>
                <c:pt idx="463">
                  <c:v>0.12533323356430112</c:v>
                </c:pt>
                <c:pt idx="464">
                  <c:v>-0.30901699437494617</c:v>
                </c:pt>
                <c:pt idx="465">
                  <c:v>-0.68454710592868229</c:v>
                </c:pt>
                <c:pt idx="466">
                  <c:v>-0.92977648588824557</c:v>
                </c:pt>
                <c:pt idx="467">
                  <c:v>-0.99802672842827111</c:v>
                </c:pt>
                <c:pt idx="468">
                  <c:v>-0.87630668004387746</c:v>
                </c:pt>
                <c:pt idx="469">
                  <c:v>-0.58778525229250056</c:v>
                </c:pt>
                <c:pt idx="470">
                  <c:v>-0.18738131458576318</c:v>
                </c:pt>
                <c:pt idx="471">
                  <c:v>0.24868988716483889</c:v>
                </c:pt>
                <c:pt idx="472">
                  <c:v>0.6374239897486722</c:v>
                </c:pt>
                <c:pt idx="473">
                  <c:v>0.90482705246600825</c:v>
                </c:pt>
                <c:pt idx="474">
                  <c:v>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0.4257792915650534</c:v>
                </c:pt>
                <c:pt idx="501">
                  <c:v>0.7705132427757716</c:v>
                </c:pt>
                <c:pt idx="502">
                  <c:v>0.96858316112862886</c:v>
                </c:pt>
                <c:pt idx="503">
                  <c:v>0.9822872507286905</c:v>
                </c:pt>
                <c:pt idx="504">
                  <c:v>0.809016994374957</c:v>
                </c:pt>
                <c:pt idx="505">
                  <c:v>0.48175367410173575</c:v>
                </c:pt>
                <c:pt idx="506">
                  <c:v>6.279051952931472E-2</c:v>
                </c:pt>
                <c:pt idx="507">
                  <c:v>-0.36812455268467176</c:v>
                </c:pt>
                <c:pt idx="508">
                  <c:v>-0.72896862742140323</c:v>
                </c:pt>
                <c:pt idx="509">
                  <c:v>-0.95105651629514765</c:v>
                </c:pt>
                <c:pt idx="510">
                  <c:v>-0.99211470131448098</c:v>
                </c:pt>
                <c:pt idx="511">
                  <c:v>-0.84432792550201652</c:v>
                </c:pt>
                <c:pt idx="512">
                  <c:v>-0.53582679497900432</c:v>
                </c:pt>
                <c:pt idx="513">
                  <c:v>-0.12533323356431941</c:v>
                </c:pt>
                <c:pt idx="514">
                  <c:v>0.30901699437492808</c:v>
                </c:pt>
                <c:pt idx="515">
                  <c:v>0.6845471059286895</c:v>
                </c:pt>
                <c:pt idx="516">
                  <c:v>0.92977648588824957</c:v>
                </c:pt>
                <c:pt idx="517">
                  <c:v>0.99802672842827223</c:v>
                </c:pt>
                <c:pt idx="518">
                  <c:v>0.87630668004387269</c:v>
                </c:pt>
                <c:pt idx="519">
                  <c:v>0.58778525229246881</c:v>
                </c:pt>
                <c:pt idx="520">
                  <c:v>0.18738131458572568</c:v>
                </c:pt>
                <c:pt idx="521">
                  <c:v>-0.24868988716484824</c:v>
                </c:pt>
                <c:pt idx="522">
                  <c:v>-0.63742398974867953</c:v>
                </c:pt>
                <c:pt idx="523">
                  <c:v>-0.90482705246601236</c:v>
                </c:pt>
                <c:pt idx="524">
                  <c:v>-1</c:v>
                </c:pt>
                <c:pt idx="525">
                  <c:v>-0.90482705246602146</c:v>
                </c:pt>
                <c:pt idx="526">
                  <c:v>-0.63742398974869641</c:v>
                </c:pt>
                <c:pt idx="527">
                  <c:v>-0.24868988716486931</c:v>
                </c:pt>
                <c:pt idx="528">
                  <c:v>0.18738131458573243</c:v>
                </c:pt>
                <c:pt idx="529">
                  <c:v>0.58778525229247536</c:v>
                </c:pt>
                <c:pt idx="530">
                  <c:v>0.8763066800438617</c:v>
                </c:pt>
                <c:pt idx="531">
                  <c:v>0.99802672842827089</c:v>
                </c:pt>
                <c:pt idx="532">
                  <c:v>0.92977648588825756</c:v>
                </c:pt>
                <c:pt idx="533">
                  <c:v>0.68454710592868451</c:v>
                </c:pt>
                <c:pt idx="534">
                  <c:v>0.30901699437494895</c:v>
                </c:pt>
                <c:pt idx="535">
                  <c:v>-0.12533323356429824</c:v>
                </c:pt>
                <c:pt idx="536">
                  <c:v>-0.53582679497898611</c:v>
                </c:pt>
                <c:pt idx="537">
                  <c:v>-0.8443279255020204</c:v>
                </c:pt>
                <c:pt idx="538">
                  <c:v>-0.99211470131447832</c:v>
                </c:pt>
                <c:pt idx="539">
                  <c:v>-0.95105651629515464</c:v>
                </c:pt>
                <c:pt idx="540">
                  <c:v>-0.72896862742141788</c:v>
                </c:pt>
                <c:pt idx="541">
                  <c:v>-0.36812455268469174</c:v>
                </c:pt>
                <c:pt idx="542">
                  <c:v>6.2790519529321576E-2</c:v>
                </c:pt>
                <c:pt idx="543">
                  <c:v>0.48175367410171704</c:v>
                </c:pt>
                <c:pt idx="544">
                  <c:v>0.80901699437494456</c:v>
                </c:pt>
                <c:pt idx="545">
                  <c:v>0.9822872507286865</c:v>
                </c:pt>
                <c:pt idx="546">
                  <c:v>0.96858316112862719</c:v>
                </c:pt>
                <c:pt idx="547">
                  <c:v>0.7705132427757857</c:v>
                </c:pt>
                <c:pt idx="548">
                  <c:v>0.42577929156507288</c:v>
                </c:pt>
                <c:pt idx="549">
                  <c:v>5.8809294239959071E-15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-0.90482705246603734</c:v>
                </c:pt>
                <c:pt idx="626">
                  <c:v>-0.6374239897487245</c:v>
                </c:pt>
                <c:pt idx="627">
                  <c:v>-0.24868988716485024</c:v>
                </c:pt>
                <c:pt idx="628">
                  <c:v>0.18738131458572377</c:v>
                </c:pt>
                <c:pt idx="629">
                  <c:v>0.58778525229246725</c:v>
                </c:pt>
                <c:pt idx="630">
                  <c:v>0.87630668004385714</c:v>
                </c:pt>
                <c:pt idx="631">
                  <c:v>0.99802672842827034</c:v>
                </c:pt>
                <c:pt idx="632">
                  <c:v>0.92977648588826056</c:v>
                </c:pt>
                <c:pt idx="633">
                  <c:v>0.68454710592871149</c:v>
                </c:pt>
                <c:pt idx="634">
                  <c:v>0.30901699437498409</c:v>
                </c:pt>
                <c:pt idx="635">
                  <c:v>-0.12533323356426129</c:v>
                </c:pt>
                <c:pt idx="636">
                  <c:v>-0.53582679497900254</c:v>
                </c:pt>
                <c:pt idx="637">
                  <c:v>-0.84432792550201552</c:v>
                </c:pt>
                <c:pt idx="638">
                  <c:v>-0.99211470131447721</c:v>
                </c:pt>
                <c:pt idx="639">
                  <c:v>-0.95105651629515764</c:v>
                </c:pt>
                <c:pt idx="640">
                  <c:v>-0.72896862742142365</c:v>
                </c:pt>
                <c:pt idx="641">
                  <c:v>-0.36812455268469985</c:v>
                </c:pt>
                <c:pt idx="642">
                  <c:v>6.2790519529284314E-2</c:v>
                </c:pt>
                <c:pt idx="643">
                  <c:v>0.4817536741016844</c:v>
                </c:pt>
                <c:pt idx="644">
                  <c:v>0.80901699437495656</c:v>
                </c:pt>
                <c:pt idx="645">
                  <c:v>0.9822872507286905</c:v>
                </c:pt>
                <c:pt idx="646">
                  <c:v>0.9685831611286293</c:v>
                </c:pt>
                <c:pt idx="647">
                  <c:v>0.77051324277579092</c:v>
                </c:pt>
                <c:pt idx="648">
                  <c:v>0.42577929156508082</c:v>
                </c:pt>
                <c:pt idx="649">
                  <c:v>1.4701564618469044E-14</c:v>
                </c:pt>
                <c:pt idx="650">
                  <c:v>-0.42577929156505423</c:v>
                </c:pt>
                <c:pt idx="651">
                  <c:v>-0.7705132427757726</c:v>
                </c:pt>
                <c:pt idx="652">
                  <c:v>-0.96858316112862208</c:v>
                </c:pt>
                <c:pt idx="653">
                  <c:v>-0.98228725072868528</c:v>
                </c:pt>
                <c:pt idx="654">
                  <c:v>-0.80901699437494046</c:v>
                </c:pt>
                <c:pt idx="655">
                  <c:v>-0.48175367410171022</c:v>
                </c:pt>
                <c:pt idx="656">
                  <c:v>-6.2790519529313776E-2</c:v>
                </c:pt>
                <c:pt idx="657">
                  <c:v>0.36812455268467265</c:v>
                </c:pt>
                <c:pt idx="658">
                  <c:v>0.72896862742140389</c:v>
                </c:pt>
                <c:pt idx="659">
                  <c:v>0.95105651629514865</c:v>
                </c:pt>
                <c:pt idx="660">
                  <c:v>0.99211470131448087</c:v>
                </c:pt>
                <c:pt idx="661">
                  <c:v>0.8443279255020314</c:v>
                </c:pt>
                <c:pt idx="662">
                  <c:v>0.53582679497897967</c:v>
                </c:pt>
                <c:pt idx="663">
                  <c:v>0.12533323356429046</c:v>
                </c:pt>
                <c:pt idx="664">
                  <c:v>-0.30901699437495633</c:v>
                </c:pt>
                <c:pt idx="665">
                  <c:v>-0.68454710592869017</c:v>
                </c:pt>
                <c:pt idx="666">
                  <c:v>-0.92977648588824957</c:v>
                </c:pt>
                <c:pt idx="667">
                  <c:v>-0.99802672842827223</c:v>
                </c:pt>
                <c:pt idx="668">
                  <c:v>-0.87630668004387235</c:v>
                </c:pt>
                <c:pt idx="669">
                  <c:v>-0.5877852522924919</c:v>
                </c:pt>
                <c:pt idx="670">
                  <c:v>-0.18738131458575241</c:v>
                </c:pt>
                <c:pt idx="671">
                  <c:v>0.24868988716487689</c:v>
                </c:pt>
                <c:pt idx="672">
                  <c:v>0.6374239897487024</c:v>
                </c:pt>
                <c:pt idx="673">
                  <c:v>0.90482705246602491</c:v>
                </c:pt>
                <c:pt idx="674">
                  <c:v>1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0.42577929156503702</c:v>
                </c:pt>
                <c:pt idx="701">
                  <c:v>0.77051324277576028</c:v>
                </c:pt>
                <c:pt idx="702">
                  <c:v>0.96858316112861742</c:v>
                </c:pt>
                <c:pt idx="703">
                  <c:v>0.98228725072869949</c:v>
                </c:pt>
                <c:pt idx="704">
                  <c:v>0.80901699437498487</c:v>
                </c:pt>
                <c:pt idx="705">
                  <c:v>0.48175367410172654</c:v>
                </c:pt>
                <c:pt idx="706">
                  <c:v>6.2790519529332345E-2</c:v>
                </c:pt>
                <c:pt idx="707">
                  <c:v>-0.36812455268465544</c:v>
                </c:pt>
                <c:pt idx="708">
                  <c:v>-0.72896862742139124</c:v>
                </c:pt>
                <c:pt idx="709">
                  <c:v>-0.95105651629514265</c:v>
                </c:pt>
                <c:pt idx="710">
                  <c:v>-0.9921147013144832</c:v>
                </c:pt>
                <c:pt idx="711">
                  <c:v>-0.84432792550204139</c:v>
                </c:pt>
                <c:pt idx="712">
                  <c:v>-0.53582679497904329</c:v>
                </c:pt>
                <c:pt idx="713">
                  <c:v>-0.12533323356436538</c:v>
                </c:pt>
                <c:pt idx="714">
                  <c:v>0.30901699437493829</c:v>
                </c:pt>
                <c:pt idx="715">
                  <c:v>0.68454710592867651</c:v>
                </c:pt>
                <c:pt idx="716">
                  <c:v>0.92977648588824258</c:v>
                </c:pt>
                <c:pt idx="717">
                  <c:v>0.99802672842827334</c:v>
                </c:pt>
                <c:pt idx="718">
                  <c:v>0.87630668004388124</c:v>
                </c:pt>
                <c:pt idx="719">
                  <c:v>0.58778525229250689</c:v>
                </c:pt>
                <c:pt idx="720">
                  <c:v>0.18738131458577087</c:v>
                </c:pt>
                <c:pt idx="721">
                  <c:v>-0.24868988716480378</c:v>
                </c:pt>
                <c:pt idx="722">
                  <c:v>-0.63742398974864356</c:v>
                </c:pt>
                <c:pt idx="723">
                  <c:v>-0.90482705246601702</c:v>
                </c:pt>
                <c:pt idx="724">
                  <c:v>-1</c:v>
                </c:pt>
                <c:pt idx="725">
                  <c:v>-0.90482705246602901</c:v>
                </c:pt>
                <c:pt idx="726">
                  <c:v>-0.63742398974870951</c:v>
                </c:pt>
                <c:pt idx="727">
                  <c:v>-0.24868988716488621</c:v>
                </c:pt>
                <c:pt idx="728">
                  <c:v>0.18738131458568691</c:v>
                </c:pt>
                <c:pt idx="729">
                  <c:v>0.58778525229243761</c:v>
                </c:pt>
                <c:pt idx="730">
                  <c:v>0.8763066800438396</c:v>
                </c:pt>
                <c:pt idx="731">
                  <c:v>0.99802672842826756</c:v>
                </c:pt>
                <c:pt idx="732">
                  <c:v>0.92977648588825357</c:v>
                </c:pt>
                <c:pt idx="733">
                  <c:v>0.68454710592869739</c:v>
                </c:pt>
                <c:pt idx="734">
                  <c:v>0.30901699437496566</c:v>
                </c:pt>
                <c:pt idx="735">
                  <c:v>-0.12533323356428044</c:v>
                </c:pt>
                <c:pt idx="736">
                  <c:v>-0.53582679497897123</c:v>
                </c:pt>
                <c:pt idx="737">
                  <c:v>-0.84432792550199576</c:v>
                </c:pt>
                <c:pt idx="738">
                  <c:v>-0.99211470131447255</c:v>
                </c:pt>
                <c:pt idx="739">
                  <c:v>-0.95105651629516863</c:v>
                </c:pt>
                <c:pt idx="740">
                  <c:v>-0.72896862742144863</c:v>
                </c:pt>
                <c:pt idx="741">
                  <c:v>-0.36812455268468175</c:v>
                </c:pt>
                <c:pt idx="742">
                  <c:v>6.2790519529303951E-2</c:v>
                </c:pt>
                <c:pt idx="743">
                  <c:v>0.48175367410170161</c:v>
                </c:pt>
                <c:pt idx="744">
                  <c:v>0.80901699437493457</c:v>
                </c:pt>
                <c:pt idx="745">
                  <c:v>0.9822872507286835</c:v>
                </c:pt>
                <c:pt idx="746">
                  <c:v>0.96858316112863863</c:v>
                </c:pt>
                <c:pt idx="747">
                  <c:v>0.77051324277581468</c:v>
                </c:pt>
                <c:pt idx="748">
                  <c:v>0.42577929156511418</c:v>
                </c:pt>
                <c:pt idx="749">
                  <c:v>-4.8995096174620206E-15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-0.90482705246604489</c:v>
                </c:pt>
                <c:pt idx="826">
                  <c:v>-0.63742398974873848</c:v>
                </c:pt>
                <c:pt idx="827">
                  <c:v>-0.24868988716492249</c:v>
                </c:pt>
                <c:pt idx="828">
                  <c:v>0.18738131458570637</c:v>
                </c:pt>
                <c:pt idx="829">
                  <c:v>0.58778525229245304</c:v>
                </c:pt>
                <c:pt idx="830">
                  <c:v>0.87630668004384871</c:v>
                </c:pt>
                <c:pt idx="831">
                  <c:v>0.99802672842826856</c:v>
                </c:pt>
                <c:pt idx="832">
                  <c:v>0.92977648588826656</c:v>
                </c:pt>
                <c:pt idx="833">
                  <c:v>0.68454710592872448</c:v>
                </c:pt>
                <c:pt idx="834">
                  <c:v>0.3090169943750008</c:v>
                </c:pt>
                <c:pt idx="835">
                  <c:v>-0.12533323356424372</c:v>
                </c:pt>
                <c:pt idx="836">
                  <c:v>-0.53582679497893959</c:v>
                </c:pt>
                <c:pt idx="837">
                  <c:v>-0.84432792550200619</c:v>
                </c:pt>
                <c:pt idx="838">
                  <c:v>-0.99211470131447499</c:v>
                </c:pt>
                <c:pt idx="839">
                  <c:v>-0.95105651629516264</c:v>
                </c:pt>
                <c:pt idx="840">
                  <c:v>-0.72896862742143564</c:v>
                </c:pt>
                <c:pt idx="841">
                  <c:v>-0.36812455268471622</c:v>
                </c:pt>
                <c:pt idx="842">
                  <c:v>6.27905195292668E-2</c:v>
                </c:pt>
                <c:pt idx="843">
                  <c:v>0.48175367410166897</c:v>
                </c:pt>
                <c:pt idx="844">
                  <c:v>0.80901699437491259</c:v>
                </c:pt>
                <c:pt idx="845">
                  <c:v>0.98228725072867651</c:v>
                </c:pt>
                <c:pt idx="846">
                  <c:v>0.96858316112863363</c:v>
                </c:pt>
                <c:pt idx="847">
                  <c:v>0.77051324277580213</c:v>
                </c:pt>
                <c:pt idx="848">
                  <c:v>0.42577929156509642</c:v>
                </c:pt>
                <c:pt idx="849">
                  <c:v>3.2342835007415297E-14</c:v>
                </c:pt>
                <c:pt idx="850">
                  <c:v>-0.42577929156503791</c:v>
                </c:pt>
                <c:pt idx="851">
                  <c:v>-0.7705132427757605</c:v>
                </c:pt>
                <c:pt idx="852">
                  <c:v>-0.96858316112861775</c:v>
                </c:pt>
                <c:pt idx="853">
                  <c:v>-0.98228725072869927</c:v>
                </c:pt>
                <c:pt idx="854">
                  <c:v>-0.8090169943749842</c:v>
                </c:pt>
                <c:pt idx="855">
                  <c:v>-0.48175367410172565</c:v>
                </c:pt>
                <c:pt idx="856">
                  <c:v>-6.2790519529331415E-2</c:v>
                </c:pt>
                <c:pt idx="857">
                  <c:v>0.36812455268465644</c:v>
                </c:pt>
                <c:pt idx="858">
                  <c:v>0.7289686274213919</c:v>
                </c:pt>
                <c:pt idx="859">
                  <c:v>0.95105651629514265</c:v>
                </c:pt>
                <c:pt idx="860">
                  <c:v>0.99211470131448309</c:v>
                </c:pt>
                <c:pt idx="861">
                  <c:v>0.8443279255020405</c:v>
                </c:pt>
                <c:pt idx="862">
                  <c:v>0.5358267949790424</c:v>
                </c:pt>
                <c:pt idx="863">
                  <c:v>0.12533323356430792</c:v>
                </c:pt>
                <c:pt idx="864">
                  <c:v>-0.30901699437493924</c:v>
                </c:pt>
                <c:pt idx="865">
                  <c:v>-0.68454710592867729</c:v>
                </c:pt>
                <c:pt idx="866">
                  <c:v>-0.92977648588824346</c:v>
                </c:pt>
                <c:pt idx="867">
                  <c:v>-0.99802672842827334</c:v>
                </c:pt>
                <c:pt idx="868">
                  <c:v>-0.87630668004388068</c:v>
                </c:pt>
                <c:pt idx="869">
                  <c:v>-0.58778525229250622</c:v>
                </c:pt>
                <c:pt idx="870">
                  <c:v>-0.18738131458576993</c:v>
                </c:pt>
                <c:pt idx="871">
                  <c:v>0.24868988716480472</c:v>
                </c:pt>
                <c:pt idx="872">
                  <c:v>0.63742398974868886</c:v>
                </c:pt>
                <c:pt idx="873">
                  <c:v>0.90482705246601736</c:v>
                </c:pt>
                <c:pt idx="874">
                  <c:v>1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0.42577929156507288</c:v>
                </c:pt>
                <c:pt idx="901">
                  <c:v>0.7705132427757857</c:v>
                </c:pt>
                <c:pt idx="902">
                  <c:v>0.96858316112862719</c:v>
                </c:pt>
                <c:pt idx="903">
                  <c:v>0.98228725072869216</c:v>
                </c:pt>
                <c:pt idx="904">
                  <c:v>0.809016994374961</c:v>
                </c:pt>
                <c:pt idx="905">
                  <c:v>0.48175367410174197</c:v>
                </c:pt>
                <c:pt idx="906">
                  <c:v>6.2790519529349914E-2</c:v>
                </c:pt>
                <c:pt idx="907">
                  <c:v>-0.36812455268463884</c:v>
                </c:pt>
                <c:pt idx="908">
                  <c:v>-0.72896862742141788</c:v>
                </c:pt>
                <c:pt idx="909">
                  <c:v>-0.95105651629515464</c:v>
                </c:pt>
                <c:pt idx="910">
                  <c:v>-0.99211470131447832</c:v>
                </c:pt>
                <c:pt idx="911">
                  <c:v>-0.8443279255020204</c:v>
                </c:pt>
                <c:pt idx="912">
                  <c:v>-0.53582679497901009</c:v>
                </c:pt>
                <c:pt idx="913">
                  <c:v>-0.12533323356432646</c:v>
                </c:pt>
                <c:pt idx="914">
                  <c:v>0.30901699437492158</c:v>
                </c:pt>
                <c:pt idx="915">
                  <c:v>0.68454710592866286</c:v>
                </c:pt>
                <c:pt idx="916">
                  <c:v>0.92977648588823658</c:v>
                </c:pt>
                <c:pt idx="917">
                  <c:v>0.99802672842827089</c:v>
                </c:pt>
                <c:pt idx="918">
                  <c:v>0.8763066800438617</c:v>
                </c:pt>
                <c:pt idx="919">
                  <c:v>0.58778525229247536</c:v>
                </c:pt>
                <c:pt idx="920">
                  <c:v>0.18738131458573243</c:v>
                </c:pt>
                <c:pt idx="921">
                  <c:v>-0.24868988716484175</c:v>
                </c:pt>
                <c:pt idx="922">
                  <c:v>-0.63742398974867454</c:v>
                </c:pt>
                <c:pt idx="923">
                  <c:v>-0.90482705246600958</c:v>
                </c:pt>
                <c:pt idx="924">
                  <c:v>-1</c:v>
                </c:pt>
                <c:pt idx="925">
                  <c:v>-0.90482705246601236</c:v>
                </c:pt>
                <c:pt idx="926">
                  <c:v>-0.63742398974867953</c:v>
                </c:pt>
                <c:pt idx="927">
                  <c:v>-0.24868988716484824</c:v>
                </c:pt>
                <c:pt idx="928">
                  <c:v>0.18738131458572568</c:v>
                </c:pt>
                <c:pt idx="929">
                  <c:v>0.58778525229246881</c:v>
                </c:pt>
                <c:pt idx="930">
                  <c:v>0.87630668004385814</c:v>
                </c:pt>
                <c:pt idx="931">
                  <c:v>0.99802672842827045</c:v>
                </c:pt>
                <c:pt idx="932">
                  <c:v>0.92977648588825956</c:v>
                </c:pt>
                <c:pt idx="933">
                  <c:v>0.68454710592870949</c:v>
                </c:pt>
                <c:pt idx="934">
                  <c:v>0.30901699437492808</c:v>
                </c:pt>
                <c:pt idx="935">
                  <c:v>-0.12533323356431941</c:v>
                </c:pt>
                <c:pt idx="936">
                  <c:v>-0.53582679497900432</c:v>
                </c:pt>
                <c:pt idx="937">
                  <c:v>-0.84432792550198632</c:v>
                </c:pt>
                <c:pt idx="938">
                  <c:v>-0.99211470131447033</c:v>
                </c:pt>
                <c:pt idx="939">
                  <c:v>-0.95105651629517518</c:v>
                </c:pt>
                <c:pt idx="940">
                  <c:v>-0.72896862742146074</c:v>
                </c:pt>
                <c:pt idx="941">
                  <c:v>-0.36812455268475103</c:v>
                </c:pt>
                <c:pt idx="942">
                  <c:v>6.2790519529286368E-2</c:v>
                </c:pt>
                <c:pt idx="943">
                  <c:v>0.48175367410168612</c:v>
                </c:pt>
                <c:pt idx="944">
                  <c:v>0.80901699437492436</c:v>
                </c:pt>
                <c:pt idx="945">
                  <c:v>0.98228725072868017</c:v>
                </c:pt>
                <c:pt idx="946">
                  <c:v>0.96858316112864296</c:v>
                </c:pt>
                <c:pt idx="947">
                  <c:v>0.77051324277582589</c:v>
                </c:pt>
                <c:pt idx="948">
                  <c:v>0.42577929156513011</c:v>
                </c:pt>
                <c:pt idx="949">
                  <c:v>6.9585179632292501E-14</c:v>
                </c:pt>
                <c:pt idx="950">
                  <c:v>-0.42577929156500438</c:v>
                </c:pt>
                <c:pt idx="951">
                  <c:v>-0.7705132427757736</c:v>
                </c:pt>
                <c:pt idx="952">
                  <c:v>-0.96858316112862253</c:v>
                </c:pt>
                <c:pt idx="953">
                  <c:v>-0.98228725072869549</c:v>
                </c:pt>
                <c:pt idx="954">
                  <c:v>-0.80901699437497276</c:v>
                </c:pt>
                <c:pt idx="955">
                  <c:v>-0.48175367410175834</c:v>
                </c:pt>
                <c:pt idx="956">
                  <c:v>-6.279051952936851E-2</c:v>
                </c:pt>
                <c:pt idx="957">
                  <c:v>0.36812455268462158</c:v>
                </c:pt>
                <c:pt idx="958">
                  <c:v>0.7289686274213657</c:v>
                </c:pt>
                <c:pt idx="959">
                  <c:v>0.95105651629513166</c:v>
                </c:pt>
                <c:pt idx="960">
                  <c:v>0.99211470131448054</c:v>
                </c:pt>
                <c:pt idx="961">
                  <c:v>0.8443279255020304</c:v>
                </c:pt>
                <c:pt idx="962">
                  <c:v>0.53582679497902586</c:v>
                </c:pt>
                <c:pt idx="963">
                  <c:v>0.12533323356434484</c:v>
                </c:pt>
                <c:pt idx="964">
                  <c:v>-0.3090169943749041</c:v>
                </c:pt>
                <c:pt idx="965">
                  <c:v>-0.68454710592864931</c:v>
                </c:pt>
                <c:pt idx="966">
                  <c:v>-0.92977648588822959</c:v>
                </c:pt>
                <c:pt idx="967">
                  <c:v>-0.99802672842827567</c:v>
                </c:pt>
                <c:pt idx="968">
                  <c:v>-0.87630668004387136</c:v>
                </c:pt>
                <c:pt idx="969">
                  <c:v>-0.58778525229249035</c:v>
                </c:pt>
                <c:pt idx="970">
                  <c:v>-0.18738131458575041</c:v>
                </c:pt>
                <c:pt idx="971">
                  <c:v>0.24868988716482376</c:v>
                </c:pt>
                <c:pt idx="972">
                  <c:v>0.63742398974865933</c:v>
                </c:pt>
                <c:pt idx="973">
                  <c:v>0.9048270524660017</c:v>
                </c:pt>
                <c:pt idx="974">
                  <c:v>1</c:v>
                </c:pt>
                <c:pt idx="975">
                  <c:v>0.90482705246604445</c:v>
                </c:pt>
                <c:pt idx="976">
                  <c:v>0.63742398974873749</c:v>
                </c:pt>
                <c:pt idx="977">
                  <c:v>0.24868988716486645</c:v>
                </c:pt>
                <c:pt idx="978">
                  <c:v>-0.18738131458570731</c:v>
                </c:pt>
                <c:pt idx="979">
                  <c:v>-0.58778525229245382</c:v>
                </c:pt>
                <c:pt idx="980">
                  <c:v>-0.87630668004384915</c:v>
                </c:pt>
                <c:pt idx="981">
                  <c:v>-0.99802672842826856</c:v>
                </c:pt>
                <c:pt idx="982">
                  <c:v>-0.92977648588826656</c:v>
                </c:pt>
                <c:pt idx="983">
                  <c:v>-0.68454710592872359</c:v>
                </c:pt>
                <c:pt idx="984">
                  <c:v>-0.30901699437499985</c:v>
                </c:pt>
                <c:pt idx="985">
                  <c:v>0.12533323356424467</c:v>
                </c:pt>
                <c:pt idx="986">
                  <c:v>0.53582679497898866</c:v>
                </c:pt>
                <c:pt idx="987">
                  <c:v>0.84432792550200653</c:v>
                </c:pt>
                <c:pt idx="988">
                  <c:v>0.9921147013144751</c:v>
                </c:pt>
                <c:pt idx="989">
                  <c:v>0.95105651629516264</c:v>
                </c:pt>
                <c:pt idx="990">
                  <c:v>0.72896862742143465</c:v>
                </c:pt>
                <c:pt idx="991">
                  <c:v>0.36812455268471533</c:v>
                </c:pt>
                <c:pt idx="992">
                  <c:v>-6.2790519529267758E-2</c:v>
                </c:pt>
                <c:pt idx="993">
                  <c:v>-0.4817536741016698</c:v>
                </c:pt>
                <c:pt idx="994">
                  <c:v>-0.80901699437491337</c:v>
                </c:pt>
                <c:pt idx="995">
                  <c:v>-0.98228725072868739</c:v>
                </c:pt>
                <c:pt idx="996">
                  <c:v>-0.96858316112863341</c:v>
                </c:pt>
                <c:pt idx="997">
                  <c:v>-0.77051324277580169</c:v>
                </c:pt>
                <c:pt idx="998">
                  <c:v>-0.42577929156509581</c:v>
                </c:pt>
                <c:pt idx="999">
                  <c:v>-3.1362933083922861E-14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770832"/>
        <c:axId val="1108771392"/>
      </c:barChart>
      <c:catAx>
        <c:axId val="1108770832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crossAx val="1108771392"/>
        <c:crosses val="autoZero"/>
        <c:auto val="0"/>
        <c:lblAlgn val="ctr"/>
        <c:lblOffset val="100"/>
        <c:tickLblSkip val="25"/>
        <c:noMultiLvlLbl val="0"/>
      </c:catAx>
      <c:valAx>
        <c:axId val="1108771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108770832"/>
        <c:crosses val="autoZero"/>
        <c:crossBetween val="midCat"/>
      </c:valAx>
    </c:plotArea>
    <c:plotVisOnly val="0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Signal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Data!$B$2:$B$1025</c:f>
              <c:numCache>
                <c:formatCode>General</c:formatCode>
                <c:ptCount val="1024"/>
                <c:pt idx="0">
                  <c:v>2.5130095443337479E-2</c:v>
                </c:pt>
                <c:pt idx="1">
                  <c:v>5.0244318179769071E-2</c:v>
                </c:pt>
                <c:pt idx="2">
                  <c:v>7.5326805527932722E-2</c:v>
                </c:pt>
                <c:pt idx="3">
                  <c:v>0.10036171485121541</c:v>
                </c:pt>
                <c:pt idx="4">
                  <c:v>0.12533323356430512</c:v>
                </c:pt>
                <c:pt idx="5">
                  <c:v>0.15022558912075706</c:v>
                </c:pt>
                <c:pt idx="6">
                  <c:v>0.17502305897527604</c:v>
                </c:pt>
                <c:pt idx="7">
                  <c:v>0.19970998051440841</c:v>
                </c:pt>
                <c:pt idx="8">
                  <c:v>0.22427076094938087</c:v>
                </c:pt>
                <c:pt idx="9">
                  <c:v>0.24868988716485479</c:v>
                </c:pt>
                <c:pt idx="10">
                  <c:v>0.27295193551732516</c:v>
                </c:pt>
                <c:pt idx="11">
                  <c:v>0.29704158157703492</c:v>
                </c:pt>
                <c:pt idx="12">
                  <c:v>0.32094360980721215</c:v>
                </c:pt>
                <c:pt idx="13">
                  <c:v>0.34464292317451856</c:v>
                </c:pt>
                <c:pt idx="14">
                  <c:v>0.36812455268468014</c:v>
                </c:pt>
                <c:pt idx="15">
                  <c:v>0.39137366683720676</c:v>
                </c:pt>
                <c:pt idx="16">
                  <c:v>0.41437558099328642</c:v>
                </c:pt>
                <c:pt idx="17">
                  <c:v>0.43711576665093282</c:v>
                </c:pt>
                <c:pt idx="18">
                  <c:v>0.45957986062148781</c:v>
                </c:pt>
                <c:pt idx="19">
                  <c:v>0.48175367410171527</c:v>
                </c:pt>
                <c:pt idx="20">
                  <c:v>0.5036232016357608</c:v>
                </c:pt>
                <c:pt idx="21">
                  <c:v>0.52517462996129549</c:v>
                </c:pt>
                <c:pt idx="22">
                  <c:v>0.54639434673426857</c:v>
                </c:pt>
                <c:pt idx="23">
                  <c:v>0.56726894912675285</c:v>
                </c:pt>
                <c:pt idx="24">
                  <c:v>0.58778525229247702</c:v>
                </c:pt>
                <c:pt idx="25">
                  <c:v>0.60793029769460916</c:v>
                </c:pt>
                <c:pt idx="26">
                  <c:v>0.62769136129070402</c:v>
                </c:pt>
                <c:pt idx="27">
                  <c:v>0.64705596156944756</c:v>
                </c:pt>
                <c:pt idx="28">
                  <c:v>0.666011867434255</c:v>
                </c:pt>
                <c:pt idx="29">
                  <c:v>0.6845471059286885</c:v>
                </c:pt>
                <c:pt idx="30">
                  <c:v>0.70264996979884964</c:v>
                </c:pt>
                <c:pt idx="31">
                  <c:v>0.72030902488790649</c:v>
                </c:pt>
                <c:pt idx="32">
                  <c:v>0.73751311735817782</c:v>
                </c:pt>
                <c:pt idx="33">
                  <c:v>0.75425138073610376</c:v>
                </c:pt>
                <c:pt idx="34">
                  <c:v>0.77051324277578925</c:v>
                </c:pt>
                <c:pt idx="35">
                  <c:v>0.78628843213661881</c:v>
                </c:pt>
                <c:pt idx="36">
                  <c:v>0.80156698487087297</c:v>
                </c:pt>
                <c:pt idx="37">
                  <c:v>0.81633925071718394</c:v>
                </c:pt>
                <c:pt idx="38">
                  <c:v>0.830595899195816</c:v>
                </c:pt>
                <c:pt idx="39">
                  <c:v>0.84432792550201508</c:v>
                </c:pt>
                <c:pt idx="40">
                  <c:v>0.85752665619365265</c:v>
                </c:pt>
                <c:pt idx="41">
                  <c:v>0.87018375466952902</c:v>
                </c:pt>
                <c:pt idx="42">
                  <c:v>0.88229122643495361</c:v>
                </c:pt>
                <c:pt idx="43">
                  <c:v>0.89384142415126366</c:v>
                </c:pt>
                <c:pt idx="44">
                  <c:v>0.90482705246602302</c:v>
                </c:pt>
                <c:pt idx="45">
                  <c:v>0.91524117262091764</c:v>
                </c:pt>
                <c:pt idx="46">
                  <c:v>0.92507720683445804</c:v>
                </c:pt>
                <c:pt idx="47">
                  <c:v>0.93432894245661202</c:v>
                </c:pt>
                <c:pt idx="48">
                  <c:v>0.94299053589286441</c:v>
                </c:pt>
                <c:pt idx="49">
                  <c:v>0.95105651629515364</c:v>
                </c:pt>
                <c:pt idx="50">
                  <c:v>0.9585217890173755</c:v>
                </c:pt>
                <c:pt idx="51">
                  <c:v>0.96538163883327688</c:v>
                </c:pt>
                <c:pt idx="52">
                  <c:v>0.9716317329146793</c:v>
                </c:pt>
                <c:pt idx="53">
                  <c:v>0.97726812356819726</c:v>
                </c:pt>
                <c:pt idx="54">
                  <c:v>0.9822872507286885</c:v>
                </c:pt>
                <c:pt idx="55">
                  <c:v>0.98668594420786759</c:v>
                </c:pt>
                <c:pt idx="56">
                  <c:v>0.99046142569664775</c:v>
                </c:pt>
                <c:pt idx="57">
                  <c:v>0.99361131052000862</c:v>
                </c:pt>
                <c:pt idx="58">
                  <c:v>0.99613360914317262</c:v>
                </c:pt>
                <c:pt idx="59">
                  <c:v>0.99802672842827167</c:v>
                </c:pt>
                <c:pt idx="60">
                  <c:v>0.99928947264059464</c:v>
                </c:pt>
                <c:pt idx="61">
                  <c:v>0.99992104420381933</c:v>
                </c:pt>
                <c:pt idx="62">
                  <c:v>0.99992104420381933</c:v>
                </c:pt>
                <c:pt idx="63">
                  <c:v>0.99928947264059464</c:v>
                </c:pt>
                <c:pt idx="64">
                  <c:v>0.99802672842827167</c:v>
                </c:pt>
                <c:pt idx="65">
                  <c:v>0.99613360914317262</c:v>
                </c:pt>
                <c:pt idx="66">
                  <c:v>0.99361131052000862</c:v>
                </c:pt>
                <c:pt idx="67">
                  <c:v>0.99046142569664775</c:v>
                </c:pt>
                <c:pt idx="68">
                  <c:v>0.98668594420786759</c:v>
                </c:pt>
                <c:pt idx="69">
                  <c:v>0.9822872507286885</c:v>
                </c:pt>
                <c:pt idx="70">
                  <c:v>0.97726812356819726</c:v>
                </c:pt>
                <c:pt idx="71">
                  <c:v>0.9716317329146793</c:v>
                </c:pt>
                <c:pt idx="72">
                  <c:v>0.96538163883327699</c:v>
                </c:pt>
                <c:pt idx="73">
                  <c:v>0.9585217890173755</c:v>
                </c:pt>
                <c:pt idx="74">
                  <c:v>0.95105651629515364</c:v>
                </c:pt>
                <c:pt idx="75">
                  <c:v>0.94299053589286452</c:v>
                </c:pt>
                <c:pt idx="76">
                  <c:v>0.93432894245661213</c:v>
                </c:pt>
                <c:pt idx="77">
                  <c:v>0.92507720683445804</c:v>
                </c:pt>
                <c:pt idx="78">
                  <c:v>0.91524117262091764</c:v>
                </c:pt>
                <c:pt idx="79">
                  <c:v>0.90482705246602291</c:v>
                </c:pt>
                <c:pt idx="80">
                  <c:v>0.89384142415126389</c:v>
                </c:pt>
                <c:pt idx="81">
                  <c:v>0.88229122643495361</c:v>
                </c:pt>
                <c:pt idx="82">
                  <c:v>0.87018375466952902</c:v>
                </c:pt>
                <c:pt idx="83">
                  <c:v>0.85752665619365265</c:v>
                </c:pt>
                <c:pt idx="84">
                  <c:v>0.84432792550201496</c:v>
                </c:pt>
                <c:pt idx="85">
                  <c:v>0.83059589919581622</c:v>
                </c:pt>
                <c:pt idx="86">
                  <c:v>0.81633925071718405</c:v>
                </c:pt>
                <c:pt idx="87">
                  <c:v>0.80156698487087308</c:v>
                </c:pt>
                <c:pt idx="88">
                  <c:v>0.78628843213661903</c:v>
                </c:pt>
                <c:pt idx="89">
                  <c:v>0.77051324277578925</c:v>
                </c:pt>
                <c:pt idx="90">
                  <c:v>0.75425138073610398</c:v>
                </c:pt>
                <c:pt idx="91">
                  <c:v>0.73751311735817782</c:v>
                </c:pt>
                <c:pt idx="92">
                  <c:v>0.72030902488790649</c:v>
                </c:pt>
                <c:pt idx="93">
                  <c:v>0.70264996979884964</c:v>
                </c:pt>
                <c:pt idx="94">
                  <c:v>0.6845471059286885</c:v>
                </c:pt>
                <c:pt idx="95">
                  <c:v>0.666011867434255</c:v>
                </c:pt>
                <c:pt idx="96">
                  <c:v>0.64705596156944756</c:v>
                </c:pt>
                <c:pt idx="97">
                  <c:v>0.62769136129070413</c:v>
                </c:pt>
                <c:pt idx="98">
                  <c:v>0.60793029769460916</c:v>
                </c:pt>
                <c:pt idx="99">
                  <c:v>0.58778525229247713</c:v>
                </c:pt>
                <c:pt idx="100">
                  <c:v>0.56726894912675263</c:v>
                </c:pt>
                <c:pt idx="101">
                  <c:v>0.54639434673426857</c:v>
                </c:pt>
                <c:pt idx="102">
                  <c:v>0.52517462996129549</c:v>
                </c:pt>
                <c:pt idx="103">
                  <c:v>0.50362320163576091</c:v>
                </c:pt>
                <c:pt idx="104">
                  <c:v>0.4817536741017156</c:v>
                </c:pt>
                <c:pt idx="105">
                  <c:v>0.45957986062148798</c:v>
                </c:pt>
                <c:pt idx="106">
                  <c:v>0.43711576665093288</c:v>
                </c:pt>
                <c:pt idx="107">
                  <c:v>0.41437558099328647</c:v>
                </c:pt>
                <c:pt idx="108">
                  <c:v>0.39137366683720659</c:v>
                </c:pt>
                <c:pt idx="109">
                  <c:v>0.36812455268468042</c:v>
                </c:pt>
                <c:pt idx="110">
                  <c:v>0.34464292317451856</c:v>
                </c:pt>
                <c:pt idx="111">
                  <c:v>0.32094360980721237</c:v>
                </c:pt>
                <c:pt idx="112">
                  <c:v>0.29704158157703492</c:v>
                </c:pt>
                <c:pt idx="113">
                  <c:v>0.27295193551732505</c:v>
                </c:pt>
                <c:pt idx="114">
                  <c:v>0.24868988716485491</c:v>
                </c:pt>
                <c:pt idx="115">
                  <c:v>0.22427076094938087</c:v>
                </c:pt>
                <c:pt idx="116">
                  <c:v>0.19970998051440844</c:v>
                </c:pt>
                <c:pt idx="117">
                  <c:v>0.17502305897527631</c:v>
                </c:pt>
                <c:pt idx="118">
                  <c:v>0.1502255891207572</c:v>
                </c:pt>
                <c:pt idx="119">
                  <c:v>0.12533323356430545</c:v>
                </c:pt>
                <c:pt idx="120">
                  <c:v>0.10036171485121551</c:v>
                </c:pt>
                <c:pt idx="121">
                  <c:v>7.5326805527933083E-2</c:v>
                </c:pt>
                <c:pt idx="122">
                  <c:v>5.0244318179769203E-2</c:v>
                </c:pt>
                <c:pt idx="123">
                  <c:v>2.5130095443337813E-2</c:v>
                </c:pt>
                <c:pt idx="124">
                  <c:v>1.2251484549086501E-16</c:v>
                </c:pt>
                <c:pt idx="125">
                  <c:v>-2.513009544333758E-2</c:v>
                </c:pt>
                <c:pt idx="126">
                  <c:v>-5.0244318179768953E-2</c:v>
                </c:pt>
                <c:pt idx="127">
                  <c:v>-7.5326805527932791E-2</c:v>
                </c:pt>
                <c:pt idx="128">
                  <c:v>-0.10036171485121524</c:v>
                </c:pt>
                <c:pt idx="129">
                  <c:v>-0.12533323356430517</c:v>
                </c:pt>
                <c:pt idx="130">
                  <c:v>-0.1502255891207569</c:v>
                </c:pt>
                <c:pt idx="131">
                  <c:v>-0.17502305897527609</c:v>
                </c:pt>
                <c:pt idx="132">
                  <c:v>-0.19970998051440858</c:v>
                </c:pt>
                <c:pt idx="133">
                  <c:v>-0.22427076094938117</c:v>
                </c:pt>
                <c:pt idx="134">
                  <c:v>-0.24868988716485504</c:v>
                </c:pt>
                <c:pt idx="135">
                  <c:v>-0.27295193551732522</c:v>
                </c:pt>
                <c:pt idx="136">
                  <c:v>-0.29704158157703531</c:v>
                </c:pt>
                <c:pt idx="137">
                  <c:v>-0.32094360980721215</c:v>
                </c:pt>
                <c:pt idx="138">
                  <c:v>-0.34464292317451872</c:v>
                </c:pt>
                <c:pt idx="139">
                  <c:v>-0.36812455268468047</c:v>
                </c:pt>
                <c:pt idx="140">
                  <c:v>-0.39137366683720648</c:v>
                </c:pt>
                <c:pt idx="141">
                  <c:v>-0.41437558099328592</c:v>
                </c:pt>
                <c:pt idx="142">
                  <c:v>-0.43711576665093282</c:v>
                </c:pt>
                <c:pt idx="143">
                  <c:v>-0.45957986062148737</c:v>
                </c:pt>
                <c:pt idx="144">
                  <c:v>-0.48175367410171499</c:v>
                </c:pt>
                <c:pt idx="145">
                  <c:v>-0.50362320163576035</c:v>
                </c:pt>
                <c:pt idx="146">
                  <c:v>-0.52517462996129538</c:v>
                </c:pt>
                <c:pt idx="147">
                  <c:v>-0.54639434673426857</c:v>
                </c:pt>
                <c:pt idx="148">
                  <c:v>-0.5672689491267523</c:v>
                </c:pt>
                <c:pt idx="149">
                  <c:v>-0.58778525229247691</c:v>
                </c:pt>
                <c:pt idx="150">
                  <c:v>-0.60793029769460893</c:v>
                </c:pt>
                <c:pt idx="151">
                  <c:v>-0.62769136129070402</c:v>
                </c:pt>
                <c:pt idx="152">
                  <c:v>-0.64705596156944734</c:v>
                </c:pt>
                <c:pt idx="153">
                  <c:v>-0.66601186743425489</c:v>
                </c:pt>
                <c:pt idx="154">
                  <c:v>-0.6845471059286885</c:v>
                </c:pt>
                <c:pt idx="155">
                  <c:v>-0.70264996979884964</c:v>
                </c:pt>
                <c:pt idx="156">
                  <c:v>-0.72030902488790649</c:v>
                </c:pt>
                <c:pt idx="157">
                  <c:v>-0.73751311735817748</c:v>
                </c:pt>
                <c:pt idx="158">
                  <c:v>-0.75425138073610376</c:v>
                </c:pt>
                <c:pt idx="159">
                  <c:v>-0.7705132427757897</c:v>
                </c:pt>
                <c:pt idx="160">
                  <c:v>-0.7862884321366187</c:v>
                </c:pt>
                <c:pt idx="161">
                  <c:v>-0.80156698487087286</c:v>
                </c:pt>
                <c:pt idx="162">
                  <c:v>-0.81633925071718394</c:v>
                </c:pt>
                <c:pt idx="163">
                  <c:v>-0.83059589919581611</c:v>
                </c:pt>
                <c:pt idx="164">
                  <c:v>-0.8443279255020153</c:v>
                </c:pt>
                <c:pt idx="165">
                  <c:v>-0.85752665619365265</c:v>
                </c:pt>
                <c:pt idx="166">
                  <c:v>-0.87018375466952902</c:v>
                </c:pt>
                <c:pt idx="167">
                  <c:v>-0.88229122643495361</c:v>
                </c:pt>
                <c:pt idx="168">
                  <c:v>-0.89384142415126389</c:v>
                </c:pt>
                <c:pt idx="169">
                  <c:v>-0.90482705246602313</c:v>
                </c:pt>
                <c:pt idx="170">
                  <c:v>-0.91524117262091764</c:v>
                </c:pt>
                <c:pt idx="171">
                  <c:v>-0.92507720683445771</c:v>
                </c:pt>
                <c:pt idx="172">
                  <c:v>-0.9343289424566118</c:v>
                </c:pt>
                <c:pt idx="173">
                  <c:v>-0.9429905358928643</c:v>
                </c:pt>
                <c:pt idx="174">
                  <c:v>-0.95105651629515364</c:v>
                </c:pt>
                <c:pt idx="175">
                  <c:v>-0.9585217890173755</c:v>
                </c:pt>
                <c:pt idx="176">
                  <c:v>-0.96538163883327677</c:v>
                </c:pt>
                <c:pt idx="177">
                  <c:v>-0.9716317329146793</c:v>
                </c:pt>
                <c:pt idx="178">
                  <c:v>-0.97726812356819726</c:v>
                </c:pt>
                <c:pt idx="179">
                  <c:v>-0.9822872507286885</c:v>
                </c:pt>
                <c:pt idx="180">
                  <c:v>-0.98668594420786759</c:v>
                </c:pt>
                <c:pt idx="181">
                  <c:v>-0.99046142569664775</c:v>
                </c:pt>
                <c:pt idx="182">
                  <c:v>-0.99361131052000862</c:v>
                </c:pt>
                <c:pt idx="183">
                  <c:v>-0.99613360914317262</c:v>
                </c:pt>
                <c:pt idx="184">
                  <c:v>-0.99802672842827167</c:v>
                </c:pt>
                <c:pt idx="185">
                  <c:v>-0.99928947264059464</c:v>
                </c:pt>
                <c:pt idx="186">
                  <c:v>-0.99992104420381933</c:v>
                </c:pt>
                <c:pt idx="187">
                  <c:v>-0.99992104420381933</c:v>
                </c:pt>
                <c:pt idx="188">
                  <c:v>-0.99928947264059464</c:v>
                </c:pt>
                <c:pt idx="189">
                  <c:v>-0.99802672842827167</c:v>
                </c:pt>
                <c:pt idx="190">
                  <c:v>-0.99613360914317262</c:v>
                </c:pt>
                <c:pt idx="191">
                  <c:v>-0.99361131052000862</c:v>
                </c:pt>
                <c:pt idx="192">
                  <c:v>-0.99046142569664775</c:v>
                </c:pt>
                <c:pt idx="193">
                  <c:v>-0.98668594420786759</c:v>
                </c:pt>
                <c:pt idx="194">
                  <c:v>-0.9822872507286885</c:v>
                </c:pt>
                <c:pt idx="195">
                  <c:v>-0.97726812356819726</c:v>
                </c:pt>
                <c:pt idx="196">
                  <c:v>-0.9716317329146793</c:v>
                </c:pt>
                <c:pt idx="197">
                  <c:v>-0.96538163883327677</c:v>
                </c:pt>
                <c:pt idx="198">
                  <c:v>-0.9585217890173755</c:v>
                </c:pt>
                <c:pt idx="199">
                  <c:v>-0.95105651629515364</c:v>
                </c:pt>
                <c:pt idx="200">
                  <c:v>-0.94299053589286441</c:v>
                </c:pt>
                <c:pt idx="201">
                  <c:v>-0.93432894245661202</c:v>
                </c:pt>
                <c:pt idx="202">
                  <c:v>-0.92507720683445793</c:v>
                </c:pt>
                <c:pt idx="203">
                  <c:v>-0.91524117262091764</c:v>
                </c:pt>
                <c:pt idx="204">
                  <c:v>-0.90482705246602324</c:v>
                </c:pt>
                <c:pt idx="205">
                  <c:v>-0.89384142415126411</c:v>
                </c:pt>
                <c:pt idx="206">
                  <c:v>-0.88229122643495361</c:v>
                </c:pt>
                <c:pt idx="207">
                  <c:v>-0.87018375466952913</c:v>
                </c:pt>
                <c:pt idx="208">
                  <c:v>-0.85752665619365265</c:v>
                </c:pt>
                <c:pt idx="209">
                  <c:v>-0.84432792550201552</c:v>
                </c:pt>
                <c:pt idx="210">
                  <c:v>-0.83059589919581622</c:v>
                </c:pt>
                <c:pt idx="211">
                  <c:v>-0.81633925071718461</c:v>
                </c:pt>
                <c:pt idx="212">
                  <c:v>-0.80156698487087297</c:v>
                </c:pt>
                <c:pt idx="213">
                  <c:v>-0.78628843213661881</c:v>
                </c:pt>
                <c:pt idx="214">
                  <c:v>-0.7705132427757897</c:v>
                </c:pt>
                <c:pt idx="215">
                  <c:v>-0.75425138073610409</c:v>
                </c:pt>
                <c:pt idx="216">
                  <c:v>-0.73751311735817793</c:v>
                </c:pt>
                <c:pt idx="217">
                  <c:v>-0.72030902488790649</c:v>
                </c:pt>
                <c:pt idx="218">
                  <c:v>-0.70264996979884964</c:v>
                </c:pt>
                <c:pt idx="219">
                  <c:v>-0.6845471059286885</c:v>
                </c:pt>
                <c:pt idx="220">
                  <c:v>-0.66601186743425511</c:v>
                </c:pt>
                <c:pt idx="221">
                  <c:v>-0.64705596156944778</c:v>
                </c:pt>
                <c:pt idx="222">
                  <c:v>-0.62769136129070391</c:v>
                </c:pt>
                <c:pt idx="223">
                  <c:v>-0.6079302976946096</c:v>
                </c:pt>
                <c:pt idx="224">
                  <c:v>-0.58778525229247724</c:v>
                </c:pt>
                <c:pt idx="225">
                  <c:v>-0.56726894912675285</c:v>
                </c:pt>
                <c:pt idx="226">
                  <c:v>-0.54639434673426857</c:v>
                </c:pt>
                <c:pt idx="227">
                  <c:v>-0.52517462996129538</c:v>
                </c:pt>
                <c:pt idx="228">
                  <c:v>-0.50362320163576102</c:v>
                </c:pt>
                <c:pt idx="229">
                  <c:v>-0.48175367410171527</c:v>
                </c:pt>
                <c:pt idx="230">
                  <c:v>-0.45957986062148781</c:v>
                </c:pt>
                <c:pt idx="231">
                  <c:v>-0.43711576665093282</c:v>
                </c:pt>
                <c:pt idx="232">
                  <c:v>-0.41437558099328664</c:v>
                </c:pt>
                <c:pt idx="233">
                  <c:v>-0.39137366683720676</c:v>
                </c:pt>
                <c:pt idx="234">
                  <c:v>-0.36812455268468092</c:v>
                </c:pt>
                <c:pt idx="235">
                  <c:v>-0.34464292317451906</c:v>
                </c:pt>
                <c:pt idx="236">
                  <c:v>-0.32094360980721243</c:v>
                </c:pt>
                <c:pt idx="237">
                  <c:v>-0.29704158157703531</c:v>
                </c:pt>
                <c:pt idx="238">
                  <c:v>-0.27295193551732599</c:v>
                </c:pt>
                <c:pt idx="239">
                  <c:v>-0.24868988716485541</c:v>
                </c:pt>
                <c:pt idx="240">
                  <c:v>-0.22427076094938117</c:v>
                </c:pt>
                <c:pt idx="241">
                  <c:v>-0.19970998051440852</c:v>
                </c:pt>
                <c:pt idx="242">
                  <c:v>-0.17502305897527601</c:v>
                </c:pt>
                <c:pt idx="243">
                  <c:v>-0.1502255891207577</c:v>
                </c:pt>
                <c:pt idx="244">
                  <c:v>-0.12533323356430554</c:v>
                </c:pt>
                <c:pt idx="245">
                  <c:v>-0.10036171485121559</c:v>
                </c:pt>
                <c:pt idx="246">
                  <c:v>-7.5326805527932722E-2</c:v>
                </c:pt>
                <c:pt idx="247">
                  <c:v>-5.0244318179769758E-2</c:v>
                </c:pt>
                <c:pt idx="248">
                  <c:v>-2.5130095443337941E-2</c:v>
                </c:pt>
                <c:pt idx="249">
                  <c:v>-2.4502969098172908E-16</c:v>
                </c:pt>
                <c:pt idx="250">
                  <c:v>2.5130095443337445E-2</c:v>
                </c:pt>
                <c:pt idx="251">
                  <c:v>5.0244318179769258E-2</c:v>
                </c:pt>
                <c:pt idx="252">
                  <c:v>7.5326805527932222E-2</c:v>
                </c:pt>
                <c:pt idx="253">
                  <c:v>0.10036171485121513</c:v>
                </c:pt>
                <c:pt idx="254">
                  <c:v>0.12533323356430506</c:v>
                </c:pt>
                <c:pt idx="255">
                  <c:v>0.1502255891207572</c:v>
                </c:pt>
                <c:pt idx="256">
                  <c:v>0.17502305897527551</c:v>
                </c:pt>
                <c:pt idx="257">
                  <c:v>0.19970998051440808</c:v>
                </c:pt>
                <c:pt idx="258">
                  <c:v>0.22427076094938087</c:v>
                </c:pt>
                <c:pt idx="259">
                  <c:v>0.24868988716485491</c:v>
                </c:pt>
                <c:pt idx="260">
                  <c:v>0.27295193551732555</c:v>
                </c:pt>
                <c:pt idx="261">
                  <c:v>0.29704158157703481</c:v>
                </c:pt>
                <c:pt idx="262">
                  <c:v>0.32094360980721204</c:v>
                </c:pt>
                <c:pt idx="263">
                  <c:v>0.34464292317451861</c:v>
                </c:pt>
                <c:pt idx="264">
                  <c:v>0.36812455268468042</c:v>
                </c:pt>
                <c:pt idx="265">
                  <c:v>0.39137366683720703</c:v>
                </c:pt>
                <c:pt idx="266">
                  <c:v>0.41437558099328625</c:v>
                </c:pt>
                <c:pt idx="267">
                  <c:v>0.43711576665093332</c:v>
                </c:pt>
                <c:pt idx="268">
                  <c:v>0.45957986062148831</c:v>
                </c:pt>
                <c:pt idx="269">
                  <c:v>0.48175367410171566</c:v>
                </c:pt>
                <c:pt idx="270">
                  <c:v>0.50362320163576069</c:v>
                </c:pt>
                <c:pt idx="271">
                  <c:v>0.52517462996129549</c:v>
                </c:pt>
                <c:pt idx="272">
                  <c:v>0.54639434673426857</c:v>
                </c:pt>
                <c:pt idx="273">
                  <c:v>0.56726894912675296</c:v>
                </c:pt>
                <c:pt idx="274">
                  <c:v>0.58778525229247736</c:v>
                </c:pt>
                <c:pt idx="275">
                  <c:v>0.60793029769460916</c:v>
                </c:pt>
                <c:pt idx="276">
                  <c:v>0.62769136129070413</c:v>
                </c:pt>
                <c:pt idx="277">
                  <c:v>0.647055961569448</c:v>
                </c:pt>
                <c:pt idx="278">
                  <c:v>0.66601186743425533</c:v>
                </c:pt>
                <c:pt idx="279">
                  <c:v>0.68454710592868928</c:v>
                </c:pt>
                <c:pt idx="280">
                  <c:v>0.70264996979884964</c:v>
                </c:pt>
                <c:pt idx="281">
                  <c:v>0.72030902488790649</c:v>
                </c:pt>
                <c:pt idx="282">
                  <c:v>0.73751311735817693</c:v>
                </c:pt>
                <c:pt idx="283">
                  <c:v>0.75425138073610309</c:v>
                </c:pt>
                <c:pt idx="284">
                  <c:v>0.7705132427757887</c:v>
                </c:pt>
                <c:pt idx="285">
                  <c:v>0.7862884321366187</c:v>
                </c:pt>
                <c:pt idx="286">
                  <c:v>0.80156698487087219</c:v>
                </c:pt>
                <c:pt idx="287">
                  <c:v>0.81633925071718361</c:v>
                </c:pt>
                <c:pt idx="288">
                  <c:v>0.83059589919581545</c:v>
                </c:pt>
                <c:pt idx="289">
                  <c:v>0.84432792550201452</c:v>
                </c:pt>
                <c:pt idx="290">
                  <c:v>0.85752665619365265</c:v>
                </c:pt>
                <c:pt idx="291">
                  <c:v>0.87018375466952869</c:v>
                </c:pt>
                <c:pt idx="292">
                  <c:v>0.88229122643495284</c:v>
                </c:pt>
                <c:pt idx="293">
                  <c:v>0.89384142415126344</c:v>
                </c:pt>
                <c:pt idx="294">
                  <c:v>0.9048270524660228</c:v>
                </c:pt>
                <c:pt idx="295">
                  <c:v>0.91524117262091764</c:v>
                </c:pt>
                <c:pt idx="296">
                  <c:v>0.92507720683445771</c:v>
                </c:pt>
                <c:pt idx="297">
                  <c:v>0.9343289424566118</c:v>
                </c:pt>
                <c:pt idx="298">
                  <c:v>0.9429905358928643</c:v>
                </c:pt>
                <c:pt idx="299">
                  <c:v>0.95105651629515364</c:v>
                </c:pt>
                <c:pt idx="300">
                  <c:v>0.9585217890173755</c:v>
                </c:pt>
                <c:pt idx="301">
                  <c:v>0.96538163883327666</c:v>
                </c:pt>
                <c:pt idx="302">
                  <c:v>0.97163173291467908</c:v>
                </c:pt>
                <c:pt idx="303">
                  <c:v>0.97726812356819726</c:v>
                </c:pt>
                <c:pt idx="304">
                  <c:v>0.9822872507286885</c:v>
                </c:pt>
                <c:pt idx="305">
                  <c:v>0.98668594420786759</c:v>
                </c:pt>
                <c:pt idx="306">
                  <c:v>0.99046142569664775</c:v>
                </c:pt>
                <c:pt idx="307">
                  <c:v>0.99361131052000862</c:v>
                </c:pt>
                <c:pt idx="308">
                  <c:v>0.99613360914317262</c:v>
                </c:pt>
                <c:pt idx="309">
                  <c:v>0.99802672842827167</c:v>
                </c:pt>
                <c:pt idx="310">
                  <c:v>0.99928947264059464</c:v>
                </c:pt>
                <c:pt idx="311">
                  <c:v>0.99992104420381933</c:v>
                </c:pt>
                <c:pt idx="312">
                  <c:v>0.99992104420381933</c:v>
                </c:pt>
                <c:pt idx="313">
                  <c:v>0.99928947264059464</c:v>
                </c:pt>
                <c:pt idx="314">
                  <c:v>0.99802672842827167</c:v>
                </c:pt>
                <c:pt idx="315">
                  <c:v>0.99613360914317262</c:v>
                </c:pt>
                <c:pt idx="316">
                  <c:v>0.99361131052000862</c:v>
                </c:pt>
                <c:pt idx="317">
                  <c:v>0.99046142569664775</c:v>
                </c:pt>
                <c:pt idx="318">
                  <c:v>0.98668594420786759</c:v>
                </c:pt>
                <c:pt idx="319">
                  <c:v>0.9822872507286885</c:v>
                </c:pt>
                <c:pt idx="320">
                  <c:v>0.97726812356819726</c:v>
                </c:pt>
                <c:pt idx="321">
                  <c:v>0.97163173291467952</c:v>
                </c:pt>
                <c:pt idx="322">
                  <c:v>0.9653816388332771</c:v>
                </c:pt>
                <c:pt idx="323">
                  <c:v>0.95852178901737606</c:v>
                </c:pt>
                <c:pt idx="324">
                  <c:v>0.95105651629515364</c:v>
                </c:pt>
                <c:pt idx="325">
                  <c:v>0.94299053589286452</c:v>
                </c:pt>
                <c:pt idx="326">
                  <c:v>0.93432894245661202</c:v>
                </c:pt>
                <c:pt idx="327">
                  <c:v>0.92507720683445793</c:v>
                </c:pt>
                <c:pt idx="328">
                  <c:v>0.91524117262091764</c:v>
                </c:pt>
                <c:pt idx="329">
                  <c:v>0.90482705246602269</c:v>
                </c:pt>
                <c:pt idx="330">
                  <c:v>0.89384142415126333</c:v>
                </c:pt>
                <c:pt idx="331">
                  <c:v>0.88229122643495361</c:v>
                </c:pt>
                <c:pt idx="332">
                  <c:v>0.87018375466952924</c:v>
                </c:pt>
                <c:pt idx="333">
                  <c:v>0.85752665619365265</c:v>
                </c:pt>
                <c:pt idx="334">
                  <c:v>0.84432792550201508</c:v>
                </c:pt>
                <c:pt idx="335">
                  <c:v>0.830595899195816</c:v>
                </c:pt>
                <c:pt idx="336">
                  <c:v>0.81633925071718372</c:v>
                </c:pt>
                <c:pt idx="337">
                  <c:v>0.80156698487087252</c:v>
                </c:pt>
                <c:pt idx="338">
                  <c:v>0.7862884321366187</c:v>
                </c:pt>
                <c:pt idx="339">
                  <c:v>0.7705132427757887</c:v>
                </c:pt>
                <c:pt idx="340">
                  <c:v>0.75425138073610409</c:v>
                </c:pt>
                <c:pt idx="341">
                  <c:v>0.73751311735817793</c:v>
                </c:pt>
                <c:pt idx="342">
                  <c:v>0.72030902488790649</c:v>
                </c:pt>
                <c:pt idx="343">
                  <c:v>0.70264996979885064</c:v>
                </c:pt>
                <c:pt idx="344">
                  <c:v>0.6845471059286895</c:v>
                </c:pt>
                <c:pt idx="345">
                  <c:v>0.666011867434256</c:v>
                </c:pt>
                <c:pt idx="346">
                  <c:v>0.64705596156944845</c:v>
                </c:pt>
                <c:pt idx="347">
                  <c:v>0.62769136129070446</c:v>
                </c:pt>
                <c:pt idx="348">
                  <c:v>0.60793029769460971</c:v>
                </c:pt>
                <c:pt idx="349">
                  <c:v>0.58778525229247724</c:v>
                </c:pt>
                <c:pt idx="350">
                  <c:v>0.56726894912675285</c:v>
                </c:pt>
                <c:pt idx="351">
                  <c:v>0.54639434673427045</c:v>
                </c:pt>
                <c:pt idx="352">
                  <c:v>0.52517462996129649</c:v>
                </c:pt>
                <c:pt idx="353">
                  <c:v>0.50362320163576191</c:v>
                </c:pt>
                <c:pt idx="354">
                  <c:v>0.48175367410171621</c:v>
                </c:pt>
                <c:pt idx="355">
                  <c:v>0.45957986062148881</c:v>
                </c:pt>
                <c:pt idx="356">
                  <c:v>0.43711576665093382</c:v>
                </c:pt>
                <c:pt idx="357">
                  <c:v>0.41437558099328686</c:v>
                </c:pt>
                <c:pt idx="358">
                  <c:v>0.39137366683720692</c:v>
                </c:pt>
                <c:pt idx="359">
                  <c:v>0.36812455268468025</c:v>
                </c:pt>
                <c:pt idx="360">
                  <c:v>0.34464292317451833</c:v>
                </c:pt>
                <c:pt idx="361">
                  <c:v>0.32094360980721343</c:v>
                </c:pt>
                <c:pt idx="362">
                  <c:v>0.29704158157703597</c:v>
                </c:pt>
                <c:pt idx="363">
                  <c:v>0.27295193551732611</c:v>
                </c:pt>
                <c:pt idx="364">
                  <c:v>0.24868988716485549</c:v>
                </c:pt>
                <c:pt idx="365">
                  <c:v>0.22427076094938167</c:v>
                </c:pt>
                <c:pt idx="366">
                  <c:v>0.19970998051440864</c:v>
                </c:pt>
                <c:pt idx="367">
                  <c:v>0.1750230589752762</c:v>
                </c:pt>
                <c:pt idx="368">
                  <c:v>0.15022558912075692</c:v>
                </c:pt>
                <c:pt idx="369">
                  <c:v>0.12533323356430479</c:v>
                </c:pt>
                <c:pt idx="370">
                  <c:v>0.10036171485121657</c:v>
                </c:pt>
                <c:pt idx="371">
                  <c:v>7.5326805527933804E-2</c:v>
                </c:pt>
                <c:pt idx="372">
                  <c:v>5.0244318179769994E-2</c:v>
                </c:pt>
                <c:pt idx="373">
                  <c:v>2.5130095443338048E-2</c:v>
                </c:pt>
                <c:pt idx="374">
                  <c:v>3.6754453647259335E-16</c:v>
                </c:pt>
                <c:pt idx="375">
                  <c:v>-2.5130095443337341E-2</c:v>
                </c:pt>
                <c:pt idx="376">
                  <c:v>-5.0244318179769133E-2</c:v>
                </c:pt>
                <c:pt idx="377">
                  <c:v>-7.5326805527932986E-2</c:v>
                </c:pt>
                <c:pt idx="378">
                  <c:v>-0.10036171485121584</c:v>
                </c:pt>
                <c:pt idx="379">
                  <c:v>-0.12533323356430406</c:v>
                </c:pt>
                <c:pt idx="380">
                  <c:v>-0.1502255891207562</c:v>
                </c:pt>
                <c:pt idx="381">
                  <c:v>-0.1750230589752754</c:v>
                </c:pt>
                <c:pt idx="382">
                  <c:v>-0.19970998051440797</c:v>
                </c:pt>
                <c:pt idx="383">
                  <c:v>-0.22427076094938087</c:v>
                </c:pt>
                <c:pt idx="384">
                  <c:v>-0.24868988716485479</c:v>
                </c:pt>
                <c:pt idx="385">
                  <c:v>-0.27295193551732544</c:v>
                </c:pt>
                <c:pt idx="386">
                  <c:v>-0.29704158157703531</c:v>
                </c:pt>
                <c:pt idx="387">
                  <c:v>-0.32094360980721276</c:v>
                </c:pt>
                <c:pt idx="388">
                  <c:v>-0.34464292317451767</c:v>
                </c:pt>
                <c:pt idx="389">
                  <c:v>-0.36812455268467947</c:v>
                </c:pt>
                <c:pt idx="390">
                  <c:v>-0.39137366683720637</c:v>
                </c:pt>
                <c:pt idx="391">
                  <c:v>-0.41437558099328603</c:v>
                </c:pt>
                <c:pt idx="392">
                  <c:v>-0.43711576665093282</c:v>
                </c:pt>
                <c:pt idx="393">
                  <c:v>-0.45957986062148798</c:v>
                </c:pt>
                <c:pt idx="394">
                  <c:v>-0.48175367410171555</c:v>
                </c:pt>
                <c:pt idx="395">
                  <c:v>-0.50362320163576135</c:v>
                </c:pt>
                <c:pt idx="396">
                  <c:v>-0.52517462996129638</c:v>
                </c:pt>
                <c:pt idx="397">
                  <c:v>-0.54639434673426956</c:v>
                </c:pt>
                <c:pt idx="398">
                  <c:v>-0.56726894912675208</c:v>
                </c:pt>
                <c:pt idx="399">
                  <c:v>-0.58778525229247658</c:v>
                </c:pt>
                <c:pt idx="400">
                  <c:v>-0.60793029769460916</c:v>
                </c:pt>
                <c:pt idx="401">
                  <c:v>-0.62769136129070402</c:v>
                </c:pt>
                <c:pt idx="402">
                  <c:v>-0.64705596156944789</c:v>
                </c:pt>
                <c:pt idx="403">
                  <c:v>-0.66601186743425533</c:v>
                </c:pt>
                <c:pt idx="404">
                  <c:v>-0.68454710592868917</c:v>
                </c:pt>
                <c:pt idx="405">
                  <c:v>-0.70264996979885064</c:v>
                </c:pt>
                <c:pt idx="406">
                  <c:v>-0.72030902488790638</c:v>
                </c:pt>
                <c:pt idx="407">
                  <c:v>-0.73751311735817726</c:v>
                </c:pt>
                <c:pt idx="408">
                  <c:v>-0.75425138073610354</c:v>
                </c:pt>
                <c:pt idx="409">
                  <c:v>-0.77051324277578803</c:v>
                </c:pt>
                <c:pt idx="410">
                  <c:v>-0.78628843213661792</c:v>
                </c:pt>
                <c:pt idx="411">
                  <c:v>-0.80156698487087219</c:v>
                </c:pt>
                <c:pt idx="412">
                  <c:v>-0.81633925071718361</c:v>
                </c:pt>
                <c:pt idx="413">
                  <c:v>-0.83059589919581545</c:v>
                </c:pt>
                <c:pt idx="414">
                  <c:v>-0.84432792550201452</c:v>
                </c:pt>
                <c:pt idx="415">
                  <c:v>-0.85752665619365265</c:v>
                </c:pt>
                <c:pt idx="416">
                  <c:v>-0.87018375466952891</c:v>
                </c:pt>
                <c:pt idx="417">
                  <c:v>-0.88229122643495361</c:v>
                </c:pt>
                <c:pt idx="418">
                  <c:v>-0.893841424151263</c:v>
                </c:pt>
                <c:pt idx="419">
                  <c:v>-0.90482705246602224</c:v>
                </c:pt>
                <c:pt idx="420">
                  <c:v>-0.91524117262091764</c:v>
                </c:pt>
                <c:pt idx="421">
                  <c:v>-0.9250772068344576</c:v>
                </c:pt>
                <c:pt idx="422">
                  <c:v>-0.9343289424566118</c:v>
                </c:pt>
                <c:pt idx="423">
                  <c:v>-0.9429905358928643</c:v>
                </c:pt>
                <c:pt idx="424">
                  <c:v>-0.95105651629515364</c:v>
                </c:pt>
                <c:pt idx="425">
                  <c:v>-0.9585217890173755</c:v>
                </c:pt>
                <c:pt idx="426">
                  <c:v>-0.96538163883327688</c:v>
                </c:pt>
                <c:pt idx="427">
                  <c:v>-0.9716317329146793</c:v>
                </c:pt>
                <c:pt idx="428">
                  <c:v>-0.97726812356819703</c:v>
                </c:pt>
                <c:pt idx="429">
                  <c:v>-0.9822872507286885</c:v>
                </c:pt>
                <c:pt idx="430">
                  <c:v>-0.98668594420786759</c:v>
                </c:pt>
                <c:pt idx="431">
                  <c:v>-0.99046142569664752</c:v>
                </c:pt>
                <c:pt idx="432">
                  <c:v>-0.99361131052000862</c:v>
                </c:pt>
                <c:pt idx="433">
                  <c:v>-0.99613360914317262</c:v>
                </c:pt>
                <c:pt idx="434">
                  <c:v>-0.99802672842827167</c:v>
                </c:pt>
                <c:pt idx="435">
                  <c:v>-0.99928947264059464</c:v>
                </c:pt>
                <c:pt idx="436">
                  <c:v>-0.99992104420381933</c:v>
                </c:pt>
                <c:pt idx="437">
                  <c:v>-0.99992104420381933</c:v>
                </c:pt>
                <c:pt idx="438">
                  <c:v>-0.99928947264059476</c:v>
                </c:pt>
                <c:pt idx="439">
                  <c:v>-0.99802672842827167</c:v>
                </c:pt>
                <c:pt idx="440">
                  <c:v>-0.99613360914317262</c:v>
                </c:pt>
                <c:pt idx="441">
                  <c:v>-0.99361131052000862</c:v>
                </c:pt>
                <c:pt idx="442">
                  <c:v>-0.99046142569664775</c:v>
                </c:pt>
                <c:pt idx="443">
                  <c:v>-0.98668594420786759</c:v>
                </c:pt>
                <c:pt idx="444">
                  <c:v>-0.9822872507286885</c:v>
                </c:pt>
                <c:pt idx="445">
                  <c:v>-0.97726812356819726</c:v>
                </c:pt>
                <c:pt idx="446">
                  <c:v>-0.97163173291467952</c:v>
                </c:pt>
                <c:pt idx="447">
                  <c:v>-0.9653816388332771</c:v>
                </c:pt>
                <c:pt idx="448">
                  <c:v>-0.95852178901737606</c:v>
                </c:pt>
                <c:pt idx="449">
                  <c:v>-0.95105651629515375</c:v>
                </c:pt>
                <c:pt idx="450">
                  <c:v>-0.94299053589286452</c:v>
                </c:pt>
                <c:pt idx="451">
                  <c:v>-0.93432894245661202</c:v>
                </c:pt>
                <c:pt idx="452">
                  <c:v>-0.92507720683445793</c:v>
                </c:pt>
                <c:pt idx="453">
                  <c:v>-0.91524117262091764</c:v>
                </c:pt>
                <c:pt idx="454">
                  <c:v>-0.90482705246602269</c:v>
                </c:pt>
                <c:pt idx="455">
                  <c:v>-0.89384142415126344</c:v>
                </c:pt>
                <c:pt idx="456">
                  <c:v>-0.88229122643495361</c:v>
                </c:pt>
                <c:pt idx="457">
                  <c:v>-0.87018375466952924</c:v>
                </c:pt>
                <c:pt idx="458">
                  <c:v>-0.85752665619365265</c:v>
                </c:pt>
                <c:pt idx="459">
                  <c:v>-0.84432792550201508</c:v>
                </c:pt>
                <c:pt idx="460">
                  <c:v>-0.830595899195816</c:v>
                </c:pt>
                <c:pt idx="461">
                  <c:v>-0.81633925071718372</c:v>
                </c:pt>
                <c:pt idx="462">
                  <c:v>-0.80156698487087275</c:v>
                </c:pt>
                <c:pt idx="463">
                  <c:v>-0.7862884321366187</c:v>
                </c:pt>
                <c:pt idx="464">
                  <c:v>-0.7705132427757887</c:v>
                </c:pt>
                <c:pt idx="465">
                  <c:v>-0.7542513807361042</c:v>
                </c:pt>
                <c:pt idx="466">
                  <c:v>-0.73751311735817804</c:v>
                </c:pt>
                <c:pt idx="467">
                  <c:v>-0.72030902488790649</c:v>
                </c:pt>
                <c:pt idx="468">
                  <c:v>-0.70264996979885064</c:v>
                </c:pt>
                <c:pt idx="469">
                  <c:v>-0.6845471059286895</c:v>
                </c:pt>
                <c:pt idx="470">
                  <c:v>-0.666011867434256</c:v>
                </c:pt>
                <c:pt idx="471">
                  <c:v>-0.64705596156944845</c:v>
                </c:pt>
                <c:pt idx="472">
                  <c:v>-0.62769136129070469</c:v>
                </c:pt>
                <c:pt idx="473">
                  <c:v>-0.60793029769460982</c:v>
                </c:pt>
                <c:pt idx="474">
                  <c:v>-0.58778525229247724</c:v>
                </c:pt>
                <c:pt idx="475">
                  <c:v>-0.56726894912675296</c:v>
                </c:pt>
                <c:pt idx="476">
                  <c:v>-0.54639434673427068</c:v>
                </c:pt>
                <c:pt idx="477">
                  <c:v>-0.52517462996129649</c:v>
                </c:pt>
                <c:pt idx="478">
                  <c:v>-0.50362320163576202</c:v>
                </c:pt>
                <c:pt idx="479">
                  <c:v>-0.48175367410171627</c:v>
                </c:pt>
                <c:pt idx="480">
                  <c:v>-0.45957986062148881</c:v>
                </c:pt>
                <c:pt idx="481">
                  <c:v>-0.43711576665093382</c:v>
                </c:pt>
                <c:pt idx="482">
                  <c:v>-0.41437558099328692</c:v>
                </c:pt>
                <c:pt idx="483">
                  <c:v>-0.39137366683720692</c:v>
                </c:pt>
                <c:pt idx="484">
                  <c:v>-0.36812455268468036</c:v>
                </c:pt>
                <c:pt idx="485">
                  <c:v>-0.34464292317451845</c:v>
                </c:pt>
                <c:pt idx="486">
                  <c:v>-0.32094360980721354</c:v>
                </c:pt>
                <c:pt idx="487">
                  <c:v>-0.29704158157703631</c:v>
                </c:pt>
                <c:pt idx="488">
                  <c:v>-0.27295193551732622</c:v>
                </c:pt>
                <c:pt idx="489">
                  <c:v>-0.24868988716485571</c:v>
                </c:pt>
                <c:pt idx="490">
                  <c:v>-0.22427076094938167</c:v>
                </c:pt>
                <c:pt idx="491">
                  <c:v>-0.19970998051440875</c:v>
                </c:pt>
                <c:pt idx="492">
                  <c:v>-0.17502305897527623</c:v>
                </c:pt>
                <c:pt idx="493">
                  <c:v>-0.15022558912075704</c:v>
                </c:pt>
                <c:pt idx="494">
                  <c:v>-0.12533323356430492</c:v>
                </c:pt>
                <c:pt idx="495">
                  <c:v>-0.1003617148512167</c:v>
                </c:pt>
                <c:pt idx="496">
                  <c:v>-7.5326805527933874E-2</c:v>
                </c:pt>
                <c:pt idx="497">
                  <c:v>-5.0244318179770139E-2</c:v>
                </c:pt>
                <c:pt idx="498">
                  <c:v>-2.513009544333818E-2</c:v>
                </c:pt>
                <c:pt idx="499">
                  <c:v>-4.9005938196346063E-16</c:v>
                </c:pt>
                <c:pt idx="500">
                  <c:v>2.5130095443337198E-2</c:v>
                </c:pt>
                <c:pt idx="501">
                  <c:v>5.0244318179769015E-2</c:v>
                </c:pt>
                <c:pt idx="502">
                  <c:v>7.5326805527932889E-2</c:v>
                </c:pt>
                <c:pt idx="503">
                  <c:v>0.10036171485121574</c:v>
                </c:pt>
                <c:pt idx="504">
                  <c:v>0.12533323356430395</c:v>
                </c:pt>
                <c:pt idx="505">
                  <c:v>0.15022558912075606</c:v>
                </c:pt>
                <c:pt idx="506">
                  <c:v>0.17502305897527529</c:v>
                </c:pt>
                <c:pt idx="507">
                  <c:v>0.19970998051440791</c:v>
                </c:pt>
                <c:pt idx="508">
                  <c:v>0.22427076094938067</c:v>
                </c:pt>
                <c:pt idx="509">
                  <c:v>0.24868988716485471</c:v>
                </c:pt>
                <c:pt idx="510">
                  <c:v>0.27295193551732527</c:v>
                </c:pt>
                <c:pt idx="511">
                  <c:v>0.29704158157703531</c:v>
                </c:pt>
                <c:pt idx="512">
                  <c:v>0.32094360980721265</c:v>
                </c:pt>
                <c:pt idx="513">
                  <c:v>0.34464292317451756</c:v>
                </c:pt>
                <c:pt idx="514">
                  <c:v>0.36812455268467942</c:v>
                </c:pt>
                <c:pt idx="515">
                  <c:v>0.3913736668372062</c:v>
                </c:pt>
                <c:pt idx="516">
                  <c:v>0.41437558099328597</c:v>
                </c:pt>
                <c:pt idx="517">
                  <c:v>0.43711576665093282</c:v>
                </c:pt>
                <c:pt idx="518">
                  <c:v>0.45957986062148787</c:v>
                </c:pt>
                <c:pt idx="519">
                  <c:v>0.48175367410171543</c:v>
                </c:pt>
                <c:pt idx="520">
                  <c:v>0.50362320163576124</c:v>
                </c:pt>
                <c:pt idx="521">
                  <c:v>0.52517462996129627</c:v>
                </c:pt>
                <c:pt idx="522">
                  <c:v>0.54639434673426956</c:v>
                </c:pt>
                <c:pt idx="523">
                  <c:v>0.56726894912675196</c:v>
                </c:pt>
                <c:pt idx="524">
                  <c:v>0.58778525229247636</c:v>
                </c:pt>
                <c:pt idx="525">
                  <c:v>0.60793029769460905</c:v>
                </c:pt>
                <c:pt idx="526">
                  <c:v>0.62769136129070402</c:v>
                </c:pt>
                <c:pt idx="527">
                  <c:v>0.64705596156944789</c:v>
                </c:pt>
                <c:pt idx="528">
                  <c:v>0.66601186743425522</c:v>
                </c:pt>
                <c:pt idx="529">
                  <c:v>0.68454710592868906</c:v>
                </c:pt>
                <c:pt idx="530">
                  <c:v>0.70264996979884975</c:v>
                </c:pt>
                <c:pt idx="531">
                  <c:v>0.72030902488790749</c:v>
                </c:pt>
                <c:pt idx="532">
                  <c:v>0.73751311735817726</c:v>
                </c:pt>
                <c:pt idx="533">
                  <c:v>0.75425138073610354</c:v>
                </c:pt>
                <c:pt idx="534">
                  <c:v>0.77051324277578914</c:v>
                </c:pt>
                <c:pt idx="535">
                  <c:v>0.78628843213661892</c:v>
                </c:pt>
                <c:pt idx="536">
                  <c:v>0.80156698487087308</c:v>
                </c:pt>
                <c:pt idx="537">
                  <c:v>0.81633925071718461</c:v>
                </c:pt>
                <c:pt idx="538">
                  <c:v>0.83059589919581633</c:v>
                </c:pt>
                <c:pt idx="539">
                  <c:v>0.84432792550201552</c:v>
                </c:pt>
                <c:pt idx="540">
                  <c:v>0.85752665619365365</c:v>
                </c:pt>
                <c:pt idx="541">
                  <c:v>0.87018375466952891</c:v>
                </c:pt>
                <c:pt idx="542">
                  <c:v>0.88229122643495361</c:v>
                </c:pt>
                <c:pt idx="543">
                  <c:v>0.89384142415126377</c:v>
                </c:pt>
                <c:pt idx="544">
                  <c:v>0.90482705246602302</c:v>
                </c:pt>
                <c:pt idx="545">
                  <c:v>0.91524117262091775</c:v>
                </c:pt>
                <c:pt idx="546">
                  <c:v>0.9250772068344586</c:v>
                </c:pt>
                <c:pt idx="547">
                  <c:v>0.93432894245661235</c:v>
                </c:pt>
                <c:pt idx="548">
                  <c:v>0.94299053589286486</c:v>
                </c:pt>
                <c:pt idx="549">
                  <c:v>0.95105651629515464</c:v>
                </c:pt>
                <c:pt idx="550">
                  <c:v>0.95852178901737628</c:v>
                </c:pt>
                <c:pt idx="551">
                  <c:v>0.96538163883327688</c:v>
                </c:pt>
                <c:pt idx="552">
                  <c:v>0.9716317329146793</c:v>
                </c:pt>
                <c:pt idx="553">
                  <c:v>0.97726812356819726</c:v>
                </c:pt>
                <c:pt idx="554">
                  <c:v>0.9822872507286885</c:v>
                </c:pt>
                <c:pt idx="555">
                  <c:v>0.98668594420786759</c:v>
                </c:pt>
                <c:pt idx="556">
                  <c:v>0.99046142569664786</c:v>
                </c:pt>
                <c:pt idx="557">
                  <c:v>0.99361131052000862</c:v>
                </c:pt>
                <c:pt idx="558">
                  <c:v>0.99613360914317262</c:v>
                </c:pt>
                <c:pt idx="559">
                  <c:v>0.99802672842827167</c:v>
                </c:pt>
                <c:pt idx="560">
                  <c:v>0.99928947264059464</c:v>
                </c:pt>
                <c:pt idx="561">
                  <c:v>0.99992104420381933</c:v>
                </c:pt>
                <c:pt idx="562">
                  <c:v>0.99992104420381933</c:v>
                </c:pt>
                <c:pt idx="563">
                  <c:v>0.99928947264059476</c:v>
                </c:pt>
                <c:pt idx="564">
                  <c:v>0.99802672842827178</c:v>
                </c:pt>
                <c:pt idx="565">
                  <c:v>0.99613360914317273</c:v>
                </c:pt>
                <c:pt idx="566">
                  <c:v>0.99361131052000862</c:v>
                </c:pt>
                <c:pt idx="567">
                  <c:v>0.99046142569664808</c:v>
                </c:pt>
                <c:pt idx="568">
                  <c:v>0.98668594420786837</c:v>
                </c:pt>
                <c:pt idx="569">
                  <c:v>0.9822872507286885</c:v>
                </c:pt>
                <c:pt idx="570">
                  <c:v>0.9772681235681977</c:v>
                </c:pt>
                <c:pt idx="571">
                  <c:v>0.97163173291467952</c:v>
                </c:pt>
                <c:pt idx="572">
                  <c:v>0.9653816388332771</c:v>
                </c:pt>
                <c:pt idx="573">
                  <c:v>0.9585217890173765</c:v>
                </c:pt>
                <c:pt idx="574">
                  <c:v>0.95105651629515464</c:v>
                </c:pt>
                <c:pt idx="575">
                  <c:v>0.94299053589286519</c:v>
                </c:pt>
                <c:pt idx="576">
                  <c:v>0.93432894245661269</c:v>
                </c:pt>
                <c:pt idx="577">
                  <c:v>0.92507720683445871</c:v>
                </c:pt>
                <c:pt idx="578">
                  <c:v>0.91524117262091864</c:v>
                </c:pt>
                <c:pt idx="579">
                  <c:v>0.90482705246602335</c:v>
                </c:pt>
                <c:pt idx="580">
                  <c:v>0.89384142415126422</c:v>
                </c:pt>
                <c:pt idx="581">
                  <c:v>0.88229122643495372</c:v>
                </c:pt>
                <c:pt idx="582">
                  <c:v>0.87018375466952935</c:v>
                </c:pt>
                <c:pt idx="583">
                  <c:v>0.85752665619365365</c:v>
                </c:pt>
                <c:pt idx="584">
                  <c:v>0.84432792550201619</c:v>
                </c:pt>
                <c:pt idx="585">
                  <c:v>0.830595899195817</c:v>
                </c:pt>
                <c:pt idx="586">
                  <c:v>0.81633925071718483</c:v>
                </c:pt>
                <c:pt idx="587">
                  <c:v>0.80156698487087374</c:v>
                </c:pt>
                <c:pt idx="588">
                  <c:v>0.7862884321366197</c:v>
                </c:pt>
                <c:pt idx="589">
                  <c:v>0.77051324277578981</c:v>
                </c:pt>
                <c:pt idx="590">
                  <c:v>0.75425138073610432</c:v>
                </c:pt>
                <c:pt idx="591">
                  <c:v>0.73751311735817815</c:v>
                </c:pt>
                <c:pt idx="592">
                  <c:v>0.72030902488790838</c:v>
                </c:pt>
                <c:pt idx="593">
                  <c:v>0.70264996979885064</c:v>
                </c:pt>
                <c:pt idx="594">
                  <c:v>0.6845471059286895</c:v>
                </c:pt>
                <c:pt idx="595">
                  <c:v>0.666011867434256</c:v>
                </c:pt>
                <c:pt idx="596">
                  <c:v>0.64705596156944856</c:v>
                </c:pt>
                <c:pt idx="597">
                  <c:v>0.6276913612907048</c:v>
                </c:pt>
                <c:pt idx="598">
                  <c:v>0.60793029769460993</c:v>
                </c:pt>
                <c:pt idx="599">
                  <c:v>0.58778525229247736</c:v>
                </c:pt>
                <c:pt idx="600">
                  <c:v>0.56726894912675296</c:v>
                </c:pt>
                <c:pt idx="601">
                  <c:v>0.54639434673427068</c:v>
                </c:pt>
                <c:pt idx="602">
                  <c:v>0.52517462996129716</c:v>
                </c:pt>
                <c:pt idx="603">
                  <c:v>0.50362320163576213</c:v>
                </c:pt>
                <c:pt idx="604">
                  <c:v>0.48175367410171643</c:v>
                </c:pt>
                <c:pt idx="605">
                  <c:v>0.45957986062148881</c:v>
                </c:pt>
                <c:pt idx="606">
                  <c:v>0.43711576665093382</c:v>
                </c:pt>
                <c:pt idx="607">
                  <c:v>0.41437558099328697</c:v>
                </c:pt>
                <c:pt idx="608">
                  <c:v>0.39137366683720703</c:v>
                </c:pt>
                <c:pt idx="609">
                  <c:v>0.36812455268468042</c:v>
                </c:pt>
                <c:pt idx="610">
                  <c:v>0.34464292317451861</c:v>
                </c:pt>
                <c:pt idx="611">
                  <c:v>0.32094360980721365</c:v>
                </c:pt>
                <c:pt idx="612">
                  <c:v>0.29704158157703631</c:v>
                </c:pt>
                <c:pt idx="613">
                  <c:v>0.27295193551732633</c:v>
                </c:pt>
                <c:pt idx="614">
                  <c:v>0.24868988716485571</c:v>
                </c:pt>
                <c:pt idx="615">
                  <c:v>0.22427076094938167</c:v>
                </c:pt>
                <c:pt idx="616">
                  <c:v>0.19970998051440894</c:v>
                </c:pt>
                <c:pt idx="617">
                  <c:v>0.1750230589752764</c:v>
                </c:pt>
                <c:pt idx="618">
                  <c:v>0.1502255891207572</c:v>
                </c:pt>
                <c:pt idx="619">
                  <c:v>0.12533323356430504</c:v>
                </c:pt>
                <c:pt idx="620">
                  <c:v>0.1003617148512168</c:v>
                </c:pt>
                <c:pt idx="621">
                  <c:v>7.5326805527933971E-2</c:v>
                </c:pt>
                <c:pt idx="622">
                  <c:v>5.0244318179770237E-2</c:v>
                </c:pt>
                <c:pt idx="623">
                  <c:v>2.5130095443338302E-2</c:v>
                </c:pt>
                <c:pt idx="624">
                  <c:v>6.125742274543247E-16</c:v>
                </c:pt>
                <c:pt idx="625">
                  <c:v>-2.513009544333708E-2</c:v>
                </c:pt>
                <c:pt idx="626">
                  <c:v>-5.0244318179768918E-2</c:v>
                </c:pt>
                <c:pt idx="627">
                  <c:v>-7.5326805527932764E-2</c:v>
                </c:pt>
                <c:pt idx="628">
                  <c:v>-0.10036171485121562</c:v>
                </c:pt>
                <c:pt idx="629">
                  <c:v>-0.12533323356430381</c:v>
                </c:pt>
                <c:pt idx="630">
                  <c:v>-0.15022558912075595</c:v>
                </c:pt>
                <c:pt idx="631">
                  <c:v>-0.1750230589752752</c:v>
                </c:pt>
                <c:pt idx="632">
                  <c:v>-0.19970998051440775</c:v>
                </c:pt>
                <c:pt idx="633">
                  <c:v>-0.22427076094938067</c:v>
                </c:pt>
                <c:pt idx="634">
                  <c:v>-0.24868988716485471</c:v>
                </c:pt>
                <c:pt idx="635">
                  <c:v>-0.27295193551732516</c:v>
                </c:pt>
                <c:pt idx="636">
                  <c:v>-0.29704158157703336</c:v>
                </c:pt>
                <c:pt idx="637">
                  <c:v>-0.32094360980721243</c:v>
                </c:pt>
                <c:pt idx="638">
                  <c:v>-0.34464292317451745</c:v>
                </c:pt>
                <c:pt idx="639">
                  <c:v>-0.36812455268468092</c:v>
                </c:pt>
                <c:pt idx="640">
                  <c:v>-0.39137366683720604</c:v>
                </c:pt>
                <c:pt idx="641">
                  <c:v>-0.41437558099328747</c:v>
                </c:pt>
                <c:pt idx="642">
                  <c:v>-0.43711576665093282</c:v>
                </c:pt>
                <c:pt idx="643">
                  <c:v>-0.45957986062148631</c:v>
                </c:pt>
                <c:pt idx="644">
                  <c:v>-0.48175367410171527</c:v>
                </c:pt>
                <c:pt idx="645">
                  <c:v>-0.50362320163575969</c:v>
                </c:pt>
                <c:pt idx="646">
                  <c:v>-0.52517462996129616</c:v>
                </c:pt>
                <c:pt idx="647">
                  <c:v>-0.54639434673426757</c:v>
                </c:pt>
                <c:pt idx="648">
                  <c:v>-0.56726894912675341</c:v>
                </c:pt>
                <c:pt idx="649">
                  <c:v>-0.58778525229247636</c:v>
                </c:pt>
                <c:pt idx="650">
                  <c:v>-0.60793029769461038</c:v>
                </c:pt>
                <c:pt idx="651">
                  <c:v>-0.62769136129070402</c:v>
                </c:pt>
                <c:pt idx="652">
                  <c:v>-0.64705596156944634</c:v>
                </c:pt>
                <c:pt idx="653">
                  <c:v>-0.66601186743425511</c:v>
                </c:pt>
                <c:pt idx="654">
                  <c:v>-0.6845471059286875</c:v>
                </c:pt>
                <c:pt idx="655">
                  <c:v>-0.70264996979884964</c:v>
                </c:pt>
                <c:pt idx="656">
                  <c:v>-0.72030902488790627</c:v>
                </c:pt>
                <c:pt idx="657">
                  <c:v>-0.73751311735817826</c:v>
                </c:pt>
                <c:pt idx="658">
                  <c:v>-0.75425138073610343</c:v>
                </c:pt>
                <c:pt idx="659">
                  <c:v>-0.77051324277579014</c:v>
                </c:pt>
                <c:pt idx="660">
                  <c:v>-0.78628843213661881</c:v>
                </c:pt>
                <c:pt idx="661">
                  <c:v>-0.80156698487087397</c:v>
                </c:pt>
                <c:pt idx="662">
                  <c:v>-0.81633925071718461</c:v>
                </c:pt>
                <c:pt idx="663">
                  <c:v>-0.83059589919581533</c:v>
                </c:pt>
                <c:pt idx="664">
                  <c:v>-0.84432792550201552</c:v>
                </c:pt>
                <c:pt idx="665">
                  <c:v>-0.85752665619365265</c:v>
                </c:pt>
                <c:pt idx="666">
                  <c:v>-0.87018375466952969</c:v>
                </c:pt>
                <c:pt idx="667">
                  <c:v>-0.88229122643495361</c:v>
                </c:pt>
                <c:pt idx="668">
                  <c:v>-0.89384142415126455</c:v>
                </c:pt>
                <c:pt idx="669">
                  <c:v>-0.90482705246602302</c:v>
                </c:pt>
                <c:pt idx="670">
                  <c:v>-0.91524117262091864</c:v>
                </c:pt>
                <c:pt idx="671">
                  <c:v>-0.9250772068344586</c:v>
                </c:pt>
                <c:pt idx="672">
                  <c:v>-0.93432894245661169</c:v>
                </c:pt>
                <c:pt idx="673">
                  <c:v>-0.94299053589286452</c:v>
                </c:pt>
                <c:pt idx="674">
                  <c:v>-0.95105651629515364</c:v>
                </c:pt>
                <c:pt idx="675">
                  <c:v>-0.95852178901737628</c:v>
                </c:pt>
                <c:pt idx="676">
                  <c:v>-0.96538163883327677</c:v>
                </c:pt>
                <c:pt idx="677">
                  <c:v>-0.97163173291467975</c:v>
                </c:pt>
                <c:pt idx="678">
                  <c:v>-0.97726812356819726</c:v>
                </c:pt>
                <c:pt idx="679">
                  <c:v>-0.9822872507286885</c:v>
                </c:pt>
                <c:pt idx="680">
                  <c:v>-0.98668594420786759</c:v>
                </c:pt>
                <c:pt idx="681">
                  <c:v>-0.99046142569664752</c:v>
                </c:pt>
                <c:pt idx="682">
                  <c:v>-0.99361131052000862</c:v>
                </c:pt>
                <c:pt idx="683">
                  <c:v>-0.99613360914317262</c:v>
                </c:pt>
                <c:pt idx="684">
                  <c:v>-0.99802672842827167</c:v>
                </c:pt>
                <c:pt idx="685">
                  <c:v>-0.99928947264059464</c:v>
                </c:pt>
                <c:pt idx="686">
                  <c:v>-0.99992104420381933</c:v>
                </c:pt>
                <c:pt idx="687">
                  <c:v>-0.99992104420381933</c:v>
                </c:pt>
                <c:pt idx="688">
                  <c:v>-0.99928947264059476</c:v>
                </c:pt>
                <c:pt idx="689">
                  <c:v>-0.99802672842827178</c:v>
                </c:pt>
                <c:pt idx="690">
                  <c:v>-0.99613360914317262</c:v>
                </c:pt>
                <c:pt idx="691">
                  <c:v>-0.99361131052000873</c:v>
                </c:pt>
                <c:pt idx="692">
                  <c:v>-0.99046142569664786</c:v>
                </c:pt>
                <c:pt idx="693">
                  <c:v>-0.98668594420786837</c:v>
                </c:pt>
                <c:pt idx="694">
                  <c:v>-0.98228725072868939</c:v>
                </c:pt>
                <c:pt idx="695">
                  <c:v>-0.9772681235681977</c:v>
                </c:pt>
                <c:pt idx="696">
                  <c:v>-0.97163173291467986</c:v>
                </c:pt>
                <c:pt idx="697">
                  <c:v>-0.96538163883327721</c:v>
                </c:pt>
                <c:pt idx="698">
                  <c:v>-0.9585217890173765</c:v>
                </c:pt>
                <c:pt idx="699">
                  <c:v>-0.95105651629515375</c:v>
                </c:pt>
                <c:pt idx="700">
                  <c:v>-0.94299053589286519</c:v>
                </c:pt>
                <c:pt idx="701">
                  <c:v>-0.93432894245661213</c:v>
                </c:pt>
                <c:pt idx="702">
                  <c:v>-0.92507720683445871</c:v>
                </c:pt>
                <c:pt idx="703">
                  <c:v>-0.91524117262091964</c:v>
                </c:pt>
                <c:pt idx="704">
                  <c:v>-0.90482705246602346</c:v>
                </c:pt>
                <c:pt idx="705">
                  <c:v>-0.89384142415126511</c:v>
                </c:pt>
                <c:pt idx="706">
                  <c:v>-0.88229122643495372</c:v>
                </c:pt>
                <c:pt idx="707">
                  <c:v>-0.87018375466953024</c:v>
                </c:pt>
                <c:pt idx="708">
                  <c:v>-0.85752665619365265</c:v>
                </c:pt>
                <c:pt idx="709">
                  <c:v>-0.84432792550201619</c:v>
                </c:pt>
                <c:pt idx="710">
                  <c:v>-0.830595899195816</c:v>
                </c:pt>
                <c:pt idx="711">
                  <c:v>-0.81633925071718494</c:v>
                </c:pt>
                <c:pt idx="712">
                  <c:v>-0.80156698487087485</c:v>
                </c:pt>
                <c:pt idx="713">
                  <c:v>-0.7862884321366197</c:v>
                </c:pt>
                <c:pt idx="714">
                  <c:v>-0.77051324277579103</c:v>
                </c:pt>
                <c:pt idx="715">
                  <c:v>-0.75425138073610432</c:v>
                </c:pt>
                <c:pt idx="716">
                  <c:v>-0.73751311735817926</c:v>
                </c:pt>
                <c:pt idx="717">
                  <c:v>-0.72030902488790716</c:v>
                </c:pt>
                <c:pt idx="718">
                  <c:v>-0.70264996979885064</c:v>
                </c:pt>
                <c:pt idx="719">
                  <c:v>-0.6845471059286885</c:v>
                </c:pt>
                <c:pt idx="720">
                  <c:v>-0.66601186743425611</c:v>
                </c:pt>
                <c:pt idx="721">
                  <c:v>-0.64705596156944734</c:v>
                </c:pt>
                <c:pt idx="722">
                  <c:v>-0.62769136129070491</c:v>
                </c:pt>
                <c:pt idx="723">
                  <c:v>-0.60793029769461127</c:v>
                </c:pt>
                <c:pt idx="724">
                  <c:v>-0.58778525229247736</c:v>
                </c:pt>
                <c:pt idx="725">
                  <c:v>-0.56726894912675463</c:v>
                </c:pt>
                <c:pt idx="726">
                  <c:v>-0.54639434673426857</c:v>
                </c:pt>
                <c:pt idx="727">
                  <c:v>-0.52517462996129727</c:v>
                </c:pt>
                <c:pt idx="728">
                  <c:v>-0.50362320163576069</c:v>
                </c:pt>
                <c:pt idx="729">
                  <c:v>-0.48175367410171654</c:v>
                </c:pt>
                <c:pt idx="730">
                  <c:v>-0.45957986062148737</c:v>
                </c:pt>
                <c:pt idx="731">
                  <c:v>-0.43711576665093382</c:v>
                </c:pt>
                <c:pt idx="732">
                  <c:v>-0.41437558099328875</c:v>
                </c:pt>
                <c:pt idx="733">
                  <c:v>-0.3913736668372072</c:v>
                </c:pt>
                <c:pt idx="734">
                  <c:v>-0.36812455268468225</c:v>
                </c:pt>
                <c:pt idx="735">
                  <c:v>-0.34464292317451872</c:v>
                </c:pt>
                <c:pt idx="736">
                  <c:v>-0.32094360980721376</c:v>
                </c:pt>
                <c:pt idx="737">
                  <c:v>-0.29704158157703481</c:v>
                </c:pt>
                <c:pt idx="738">
                  <c:v>-0.27295193551732649</c:v>
                </c:pt>
                <c:pt idx="739">
                  <c:v>-0.24868988716485421</c:v>
                </c:pt>
                <c:pt idx="740">
                  <c:v>-0.22427076094938167</c:v>
                </c:pt>
                <c:pt idx="741">
                  <c:v>-0.19970998051441075</c:v>
                </c:pt>
                <c:pt idx="742">
                  <c:v>-0.17502305897527648</c:v>
                </c:pt>
                <c:pt idx="743">
                  <c:v>-0.15022558912075903</c:v>
                </c:pt>
                <c:pt idx="744">
                  <c:v>-0.12533323356430512</c:v>
                </c:pt>
                <c:pt idx="745">
                  <c:v>-0.10036171485121691</c:v>
                </c:pt>
                <c:pt idx="746">
                  <c:v>-7.532680552793232E-2</c:v>
                </c:pt>
                <c:pt idx="747">
                  <c:v>-5.0244318179770646E-2</c:v>
                </c:pt>
                <c:pt idx="748">
                  <c:v>-2.513009544333665E-2</c:v>
                </c:pt>
                <c:pt idx="749">
                  <c:v>-7.3508907294518956E-16</c:v>
                </c:pt>
                <c:pt idx="750">
                  <c:v>2.51300954433352E-2</c:v>
                </c:pt>
                <c:pt idx="751">
                  <c:v>5.0244318179768814E-2</c:v>
                </c:pt>
                <c:pt idx="752">
                  <c:v>7.5326805527930862E-2</c:v>
                </c:pt>
                <c:pt idx="753">
                  <c:v>0.10036171485121553</c:v>
                </c:pt>
                <c:pt idx="754">
                  <c:v>0.12533323356430376</c:v>
                </c:pt>
                <c:pt idx="755">
                  <c:v>0.15022558912075759</c:v>
                </c:pt>
                <c:pt idx="756">
                  <c:v>0.17502305897527504</c:v>
                </c:pt>
                <c:pt idx="757">
                  <c:v>0.19970998051440936</c:v>
                </c:pt>
                <c:pt idx="758">
                  <c:v>0.22427076094938037</c:v>
                </c:pt>
                <c:pt idx="759">
                  <c:v>0.24868988716485271</c:v>
                </c:pt>
                <c:pt idx="760">
                  <c:v>0.27295193551732505</c:v>
                </c:pt>
                <c:pt idx="761">
                  <c:v>0.29704158157703331</c:v>
                </c:pt>
                <c:pt idx="762">
                  <c:v>0.32094360980721237</c:v>
                </c:pt>
                <c:pt idx="763">
                  <c:v>0.34464292317451733</c:v>
                </c:pt>
                <c:pt idx="764">
                  <c:v>0.36812455268468086</c:v>
                </c:pt>
                <c:pt idx="765">
                  <c:v>0.39137366683720604</c:v>
                </c:pt>
                <c:pt idx="766">
                  <c:v>0.41437558099328742</c:v>
                </c:pt>
                <c:pt idx="767">
                  <c:v>0.43711576665093282</c:v>
                </c:pt>
                <c:pt idx="768">
                  <c:v>0.45957986062148631</c:v>
                </c:pt>
                <c:pt idx="769">
                  <c:v>0.48175367410171521</c:v>
                </c:pt>
                <c:pt idx="770">
                  <c:v>0.50362320163575969</c:v>
                </c:pt>
                <c:pt idx="771">
                  <c:v>0.52517462996129549</c:v>
                </c:pt>
                <c:pt idx="772">
                  <c:v>0.54639434673426757</c:v>
                </c:pt>
                <c:pt idx="773">
                  <c:v>0.5672689491267533</c:v>
                </c:pt>
                <c:pt idx="774">
                  <c:v>0.58778525229247625</c:v>
                </c:pt>
                <c:pt idx="775">
                  <c:v>0.60793029769461016</c:v>
                </c:pt>
                <c:pt idx="776">
                  <c:v>0.62769136129070391</c:v>
                </c:pt>
                <c:pt idx="777">
                  <c:v>0.64705596156944623</c:v>
                </c:pt>
                <c:pt idx="778">
                  <c:v>0.666011867434255</c:v>
                </c:pt>
                <c:pt idx="779">
                  <c:v>0.6845471059286875</c:v>
                </c:pt>
                <c:pt idx="780">
                  <c:v>0.70264996979884964</c:v>
                </c:pt>
                <c:pt idx="781">
                  <c:v>0.72030902488790616</c:v>
                </c:pt>
                <c:pt idx="782">
                  <c:v>0.73751311735817826</c:v>
                </c:pt>
                <c:pt idx="783">
                  <c:v>0.75425138073610343</c:v>
                </c:pt>
                <c:pt idx="784">
                  <c:v>0.77051324277579014</c:v>
                </c:pt>
                <c:pt idx="785">
                  <c:v>0.78628843213661881</c:v>
                </c:pt>
                <c:pt idx="786">
                  <c:v>0.80156698487087386</c:v>
                </c:pt>
                <c:pt idx="787">
                  <c:v>0.81633925071718405</c:v>
                </c:pt>
                <c:pt idx="788">
                  <c:v>0.83059589919581522</c:v>
                </c:pt>
                <c:pt idx="789">
                  <c:v>0.84432792550201541</c:v>
                </c:pt>
                <c:pt idx="790">
                  <c:v>0.85752665619365265</c:v>
                </c:pt>
                <c:pt idx="791">
                  <c:v>0.87018375466952969</c:v>
                </c:pt>
                <c:pt idx="792">
                  <c:v>0.88229122643495361</c:v>
                </c:pt>
                <c:pt idx="793">
                  <c:v>0.89384142415126444</c:v>
                </c:pt>
                <c:pt idx="794">
                  <c:v>0.90482705246602291</c:v>
                </c:pt>
                <c:pt idx="795">
                  <c:v>0.91524117262091864</c:v>
                </c:pt>
                <c:pt idx="796">
                  <c:v>0.92507720683445815</c:v>
                </c:pt>
                <c:pt idx="797">
                  <c:v>0.93432894245661169</c:v>
                </c:pt>
                <c:pt idx="798">
                  <c:v>0.94299053589286452</c:v>
                </c:pt>
                <c:pt idx="799">
                  <c:v>0.95105651629515364</c:v>
                </c:pt>
                <c:pt idx="800">
                  <c:v>0.95852178901737628</c:v>
                </c:pt>
                <c:pt idx="801">
                  <c:v>0.96538163883327677</c:v>
                </c:pt>
                <c:pt idx="802">
                  <c:v>0.97163173291467975</c:v>
                </c:pt>
                <c:pt idx="803">
                  <c:v>0.97726812356819726</c:v>
                </c:pt>
                <c:pt idx="804">
                  <c:v>0.9822872507286885</c:v>
                </c:pt>
                <c:pt idx="805">
                  <c:v>0.98668594420786759</c:v>
                </c:pt>
                <c:pt idx="806">
                  <c:v>0.99046142569664752</c:v>
                </c:pt>
                <c:pt idx="807">
                  <c:v>0.99361131052000862</c:v>
                </c:pt>
                <c:pt idx="808">
                  <c:v>0.99613360914317262</c:v>
                </c:pt>
                <c:pt idx="809">
                  <c:v>0.99802672842827167</c:v>
                </c:pt>
                <c:pt idx="810">
                  <c:v>0.99928947264059464</c:v>
                </c:pt>
                <c:pt idx="811">
                  <c:v>0.99992104420381933</c:v>
                </c:pt>
                <c:pt idx="812">
                  <c:v>0.99992104420381933</c:v>
                </c:pt>
                <c:pt idx="813">
                  <c:v>0.99928947264059476</c:v>
                </c:pt>
                <c:pt idx="814">
                  <c:v>0.99802672842827178</c:v>
                </c:pt>
                <c:pt idx="815">
                  <c:v>0.99613360914317262</c:v>
                </c:pt>
                <c:pt idx="816">
                  <c:v>0.99361131052000873</c:v>
                </c:pt>
                <c:pt idx="817">
                  <c:v>0.99046142569664786</c:v>
                </c:pt>
                <c:pt idx="818">
                  <c:v>0.98668594420786837</c:v>
                </c:pt>
                <c:pt idx="819">
                  <c:v>0.98228725072868939</c:v>
                </c:pt>
                <c:pt idx="820">
                  <c:v>0.9772681235681977</c:v>
                </c:pt>
                <c:pt idx="821">
                  <c:v>0.97163173291468008</c:v>
                </c:pt>
                <c:pt idx="822">
                  <c:v>0.96538163883327721</c:v>
                </c:pt>
                <c:pt idx="823">
                  <c:v>0.9585217890173765</c:v>
                </c:pt>
                <c:pt idx="824">
                  <c:v>0.95105651629515464</c:v>
                </c:pt>
                <c:pt idx="825">
                  <c:v>0.9429905358928653</c:v>
                </c:pt>
                <c:pt idx="826">
                  <c:v>0.93432894245661213</c:v>
                </c:pt>
                <c:pt idx="827">
                  <c:v>0.92507720683445882</c:v>
                </c:pt>
                <c:pt idx="828">
                  <c:v>0.91524117262091964</c:v>
                </c:pt>
                <c:pt idx="829">
                  <c:v>0.90482705246602346</c:v>
                </c:pt>
                <c:pt idx="830">
                  <c:v>0.89384142415126522</c:v>
                </c:pt>
                <c:pt idx="831">
                  <c:v>0.88229122643495383</c:v>
                </c:pt>
                <c:pt idx="832">
                  <c:v>0.87018375466953035</c:v>
                </c:pt>
                <c:pt idx="833">
                  <c:v>0.85752665619365265</c:v>
                </c:pt>
                <c:pt idx="834">
                  <c:v>0.8443279255020163</c:v>
                </c:pt>
                <c:pt idx="835">
                  <c:v>0.83059589919581611</c:v>
                </c:pt>
                <c:pt idx="836">
                  <c:v>0.81633925071718505</c:v>
                </c:pt>
                <c:pt idx="837">
                  <c:v>0.80156698487087485</c:v>
                </c:pt>
                <c:pt idx="838">
                  <c:v>0.78628843213661981</c:v>
                </c:pt>
                <c:pt idx="839">
                  <c:v>0.77051324277579114</c:v>
                </c:pt>
                <c:pt idx="840">
                  <c:v>0.75425138073610443</c:v>
                </c:pt>
                <c:pt idx="841">
                  <c:v>0.73751311735817926</c:v>
                </c:pt>
                <c:pt idx="842">
                  <c:v>0.72030902488790727</c:v>
                </c:pt>
                <c:pt idx="843">
                  <c:v>0.70264996979885075</c:v>
                </c:pt>
                <c:pt idx="844">
                  <c:v>0.6845471059286885</c:v>
                </c:pt>
                <c:pt idx="845">
                  <c:v>0.66601186743425622</c:v>
                </c:pt>
                <c:pt idx="846">
                  <c:v>0.64705596156944745</c:v>
                </c:pt>
                <c:pt idx="847">
                  <c:v>0.62769136129070491</c:v>
                </c:pt>
                <c:pt idx="848">
                  <c:v>0.60793029769461127</c:v>
                </c:pt>
                <c:pt idx="849">
                  <c:v>0.58778525229247758</c:v>
                </c:pt>
                <c:pt idx="850">
                  <c:v>0.56726894912675485</c:v>
                </c:pt>
                <c:pt idx="851">
                  <c:v>0.54639434673426857</c:v>
                </c:pt>
                <c:pt idx="852">
                  <c:v>0.52517462996129738</c:v>
                </c:pt>
                <c:pt idx="853">
                  <c:v>0.5036232016357608</c:v>
                </c:pt>
                <c:pt idx="854">
                  <c:v>0.48175367410171666</c:v>
                </c:pt>
                <c:pt idx="855">
                  <c:v>0.45957986062148748</c:v>
                </c:pt>
                <c:pt idx="856">
                  <c:v>0.43711576665093432</c:v>
                </c:pt>
                <c:pt idx="857">
                  <c:v>0.41437558099328886</c:v>
                </c:pt>
                <c:pt idx="858">
                  <c:v>0.3913736668372072</c:v>
                </c:pt>
                <c:pt idx="859">
                  <c:v>0.36812455268468236</c:v>
                </c:pt>
                <c:pt idx="860">
                  <c:v>0.34464292317451883</c:v>
                </c:pt>
                <c:pt idx="861">
                  <c:v>0.32094360980721387</c:v>
                </c:pt>
                <c:pt idx="862">
                  <c:v>0.29704158157703481</c:v>
                </c:pt>
                <c:pt idx="863">
                  <c:v>0.2729519355173266</c:v>
                </c:pt>
                <c:pt idx="864">
                  <c:v>0.24868988716485424</c:v>
                </c:pt>
                <c:pt idx="865">
                  <c:v>0.22427076094938167</c:v>
                </c:pt>
                <c:pt idx="866">
                  <c:v>0.19970998051441091</c:v>
                </c:pt>
                <c:pt idx="867">
                  <c:v>0.1750230589752767</c:v>
                </c:pt>
                <c:pt idx="868">
                  <c:v>0.1502255891207592</c:v>
                </c:pt>
                <c:pt idx="869">
                  <c:v>0.12533323356430529</c:v>
                </c:pt>
                <c:pt idx="870">
                  <c:v>0.10036171485121705</c:v>
                </c:pt>
                <c:pt idx="871">
                  <c:v>7.5326805527932444E-2</c:v>
                </c:pt>
                <c:pt idx="872">
                  <c:v>5.0244318179770646E-2</c:v>
                </c:pt>
                <c:pt idx="873">
                  <c:v>2.5130095443336782E-2</c:v>
                </c:pt>
                <c:pt idx="874">
                  <c:v>8.576039184360559E-16</c:v>
                </c:pt>
                <c:pt idx="875">
                  <c:v>-2.5130095443335058E-2</c:v>
                </c:pt>
                <c:pt idx="876">
                  <c:v>-5.0244318179768745E-2</c:v>
                </c:pt>
                <c:pt idx="877">
                  <c:v>-7.5326805527930724E-2</c:v>
                </c:pt>
                <c:pt idx="878">
                  <c:v>-0.10036171485121541</c:v>
                </c:pt>
                <c:pt idx="879">
                  <c:v>-0.12533323356430359</c:v>
                </c:pt>
                <c:pt idx="880">
                  <c:v>-0.15022558912075745</c:v>
                </c:pt>
                <c:pt idx="881">
                  <c:v>-0.17502305897527493</c:v>
                </c:pt>
                <c:pt idx="882">
                  <c:v>-0.19970998051440919</c:v>
                </c:pt>
                <c:pt idx="883">
                  <c:v>-0.22427076094938037</c:v>
                </c:pt>
                <c:pt idx="884">
                  <c:v>-0.24868988716485271</c:v>
                </c:pt>
                <c:pt idx="885">
                  <c:v>-0.27295193551732494</c:v>
                </c:pt>
                <c:pt idx="886">
                  <c:v>-0.29704158157703331</c:v>
                </c:pt>
                <c:pt idx="887">
                  <c:v>-0.32094360980721226</c:v>
                </c:pt>
                <c:pt idx="888">
                  <c:v>-0.34464292317451728</c:v>
                </c:pt>
                <c:pt idx="889">
                  <c:v>-0.36812455268468075</c:v>
                </c:pt>
                <c:pt idx="890">
                  <c:v>-0.39137366683720592</c:v>
                </c:pt>
                <c:pt idx="891">
                  <c:v>-0.41437558099328736</c:v>
                </c:pt>
                <c:pt idx="892">
                  <c:v>-0.43711576665093238</c:v>
                </c:pt>
                <c:pt idx="893">
                  <c:v>-0.45957986062148592</c:v>
                </c:pt>
                <c:pt idx="894">
                  <c:v>-0.4817536741017151</c:v>
                </c:pt>
                <c:pt idx="895">
                  <c:v>-0.50362320163575935</c:v>
                </c:pt>
                <c:pt idx="896">
                  <c:v>-0.52517462996129549</c:v>
                </c:pt>
                <c:pt idx="897">
                  <c:v>-0.54639434673426757</c:v>
                </c:pt>
                <c:pt idx="898">
                  <c:v>-0.56726894912675319</c:v>
                </c:pt>
                <c:pt idx="899">
                  <c:v>-0.58778525229247625</c:v>
                </c:pt>
                <c:pt idx="900">
                  <c:v>-0.60793029769461016</c:v>
                </c:pt>
                <c:pt idx="901">
                  <c:v>-0.6276913612907038</c:v>
                </c:pt>
                <c:pt idx="902">
                  <c:v>-0.64705596156944611</c:v>
                </c:pt>
                <c:pt idx="903">
                  <c:v>-0.666011867434255</c:v>
                </c:pt>
                <c:pt idx="904">
                  <c:v>-0.6845471059286875</c:v>
                </c:pt>
                <c:pt idx="905">
                  <c:v>-0.70264996979884964</c:v>
                </c:pt>
                <c:pt idx="906">
                  <c:v>-0.72030902488790549</c:v>
                </c:pt>
                <c:pt idx="907">
                  <c:v>-0.73751311735817826</c:v>
                </c:pt>
                <c:pt idx="908">
                  <c:v>-0.75425138073610332</c:v>
                </c:pt>
                <c:pt idx="909">
                  <c:v>-0.77051324277579003</c:v>
                </c:pt>
                <c:pt idx="910">
                  <c:v>-0.7862884321366187</c:v>
                </c:pt>
                <c:pt idx="911">
                  <c:v>-0.80156698487087386</c:v>
                </c:pt>
                <c:pt idx="912">
                  <c:v>-0.81633925071718405</c:v>
                </c:pt>
                <c:pt idx="913">
                  <c:v>-0.83059589919581511</c:v>
                </c:pt>
                <c:pt idx="914">
                  <c:v>-0.84432792550201541</c:v>
                </c:pt>
                <c:pt idx="915">
                  <c:v>-0.85752665619365265</c:v>
                </c:pt>
                <c:pt idx="916">
                  <c:v>-0.87018375466952946</c:v>
                </c:pt>
                <c:pt idx="917">
                  <c:v>-0.88229122643495295</c:v>
                </c:pt>
                <c:pt idx="918">
                  <c:v>-0.89384142415126444</c:v>
                </c:pt>
                <c:pt idx="919">
                  <c:v>-0.90482705246602291</c:v>
                </c:pt>
                <c:pt idx="920">
                  <c:v>-0.91524117262091864</c:v>
                </c:pt>
                <c:pt idx="921">
                  <c:v>-0.92507720683445815</c:v>
                </c:pt>
                <c:pt idx="922">
                  <c:v>-0.93432894245661169</c:v>
                </c:pt>
                <c:pt idx="923">
                  <c:v>-0.94299053589286452</c:v>
                </c:pt>
                <c:pt idx="924">
                  <c:v>-0.95105651629515364</c:v>
                </c:pt>
                <c:pt idx="925">
                  <c:v>-0.95852178901737617</c:v>
                </c:pt>
                <c:pt idx="926">
                  <c:v>-0.96538163883327677</c:v>
                </c:pt>
                <c:pt idx="927">
                  <c:v>-0.97163173291467975</c:v>
                </c:pt>
                <c:pt idx="928">
                  <c:v>-0.97726812356819726</c:v>
                </c:pt>
                <c:pt idx="929">
                  <c:v>-0.9822872507286885</c:v>
                </c:pt>
                <c:pt idx="930">
                  <c:v>-0.98668594420786759</c:v>
                </c:pt>
                <c:pt idx="931">
                  <c:v>-0.99046142569664752</c:v>
                </c:pt>
                <c:pt idx="932">
                  <c:v>-0.99361131052000862</c:v>
                </c:pt>
                <c:pt idx="933">
                  <c:v>-0.99613360914317262</c:v>
                </c:pt>
                <c:pt idx="934">
                  <c:v>-0.99802672842827167</c:v>
                </c:pt>
                <c:pt idx="935">
                  <c:v>-0.99928947264059464</c:v>
                </c:pt>
                <c:pt idx="936">
                  <c:v>-0.99992104420381933</c:v>
                </c:pt>
                <c:pt idx="937">
                  <c:v>-0.99992104420381933</c:v>
                </c:pt>
                <c:pt idx="938">
                  <c:v>-0.99928947264059476</c:v>
                </c:pt>
                <c:pt idx="939">
                  <c:v>-0.99802672842827178</c:v>
                </c:pt>
                <c:pt idx="940">
                  <c:v>-0.99613360914317262</c:v>
                </c:pt>
                <c:pt idx="941">
                  <c:v>-0.99361131052000873</c:v>
                </c:pt>
                <c:pt idx="942">
                  <c:v>-0.99046142569664786</c:v>
                </c:pt>
                <c:pt idx="943">
                  <c:v>-0.98668594420786848</c:v>
                </c:pt>
                <c:pt idx="944">
                  <c:v>-0.98228725072868939</c:v>
                </c:pt>
                <c:pt idx="945">
                  <c:v>-0.9772681235681977</c:v>
                </c:pt>
                <c:pt idx="946">
                  <c:v>-0.97163173291468008</c:v>
                </c:pt>
                <c:pt idx="947">
                  <c:v>-0.96538163883327721</c:v>
                </c:pt>
                <c:pt idx="948">
                  <c:v>-0.9585217890173765</c:v>
                </c:pt>
                <c:pt idx="949">
                  <c:v>-0.95105651629515464</c:v>
                </c:pt>
                <c:pt idx="950">
                  <c:v>-0.9429905358928653</c:v>
                </c:pt>
                <c:pt idx="951">
                  <c:v>-0.93432894245661224</c:v>
                </c:pt>
                <c:pt idx="952">
                  <c:v>-0.92507720683445882</c:v>
                </c:pt>
                <c:pt idx="953">
                  <c:v>-0.91524117262091964</c:v>
                </c:pt>
                <c:pt idx="954">
                  <c:v>-0.90482705246602368</c:v>
                </c:pt>
                <c:pt idx="955">
                  <c:v>-0.89384142415126522</c:v>
                </c:pt>
                <c:pt idx="956">
                  <c:v>-0.88229122643495383</c:v>
                </c:pt>
                <c:pt idx="957">
                  <c:v>-0.87018375466953035</c:v>
                </c:pt>
                <c:pt idx="958">
                  <c:v>-0.85752665619365265</c:v>
                </c:pt>
                <c:pt idx="959">
                  <c:v>-0.8443279255020163</c:v>
                </c:pt>
                <c:pt idx="960">
                  <c:v>-0.83059589919581622</c:v>
                </c:pt>
                <c:pt idx="961">
                  <c:v>-0.81633925071718505</c:v>
                </c:pt>
                <c:pt idx="962">
                  <c:v>-0.80156698487087485</c:v>
                </c:pt>
                <c:pt idx="963">
                  <c:v>-0.78628843213661981</c:v>
                </c:pt>
                <c:pt idx="964">
                  <c:v>-0.77051324277579114</c:v>
                </c:pt>
                <c:pt idx="965">
                  <c:v>-0.75425138073610454</c:v>
                </c:pt>
                <c:pt idx="966">
                  <c:v>-0.73751311735817948</c:v>
                </c:pt>
                <c:pt idx="967">
                  <c:v>-0.72030902488790738</c:v>
                </c:pt>
                <c:pt idx="968">
                  <c:v>-0.70264996979885075</c:v>
                </c:pt>
                <c:pt idx="969">
                  <c:v>-0.6845471059286885</c:v>
                </c:pt>
                <c:pt idx="970">
                  <c:v>-0.66601186743425633</c:v>
                </c:pt>
                <c:pt idx="971">
                  <c:v>-0.64705596156944756</c:v>
                </c:pt>
                <c:pt idx="972">
                  <c:v>-0.62769136129070502</c:v>
                </c:pt>
                <c:pt idx="973">
                  <c:v>-0.60793029769461149</c:v>
                </c:pt>
                <c:pt idx="974">
                  <c:v>-0.5877852522924778</c:v>
                </c:pt>
                <c:pt idx="975">
                  <c:v>-0.56726894912675485</c:v>
                </c:pt>
                <c:pt idx="976">
                  <c:v>-0.54639434673426956</c:v>
                </c:pt>
                <c:pt idx="977">
                  <c:v>-0.52517462996129749</c:v>
                </c:pt>
                <c:pt idx="978">
                  <c:v>-0.50362320163576091</c:v>
                </c:pt>
                <c:pt idx="979">
                  <c:v>-0.48175367410171677</c:v>
                </c:pt>
                <c:pt idx="980">
                  <c:v>-0.45957986062148781</c:v>
                </c:pt>
                <c:pt idx="981">
                  <c:v>-0.43711576665093432</c:v>
                </c:pt>
                <c:pt idx="982">
                  <c:v>-0.41437558099328892</c:v>
                </c:pt>
                <c:pt idx="983">
                  <c:v>-0.39137366683720737</c:v>
                </c:pt>
                <c:pt idx="984">
                  <c:v>-0.36812455268468242</c:v>
                </c:pt>
                <c:pt idx="985">
                  <c:v>-0.34464292317451894</c:v>
                </c:pt>
                <c:pt idx="986">
                  <c:v>-0.32094360980721404</c:v>
                </c:pt>
                <c:pt idx="987">
                  <c:v>-0.29704158157703486</c:v>
                </c:pt>
                <c:pt idx="988">
                  <c:v>-0.27295193551732672</c:v>
                </c:pt>
                <c:pt idx="989">
                  <c:v>-0.24868988716485441</c:v>
                </c:pt>
                <c:pt idx="990">
                  <c:v>-0.22427076094938217</c:v>
                </c:pt>
                <c:pt idx="991">
                  <c:v>-0.19970998051441097</c:v>
                </c:pt>
                <c:pt idx="992">
                  <c:v>-0.17502305897527673</c:v>
                </c:pt>
                <c:pt idx="993">
                  <c:v>-0.15022558912075928</c:v>
                </c:pt>
                <c:pt idx="994">
                  <c:v>-0.12533323356430542</c:v>
                </c:pt>
                <c:pt idx="995">
                  <c:v>-0.10036171485121718</c:v>
                </c:pt>
                <c:pt idx="996">
                  <c:v>-7.5326805527932569E-2</c:v>
                </c:pt>
                <c:pt idx="997">
                  <c:v>-5.0244318179770646E-2</c:v>
                </c:pt>
                <c:pt idx="998">
                  <c:v>-2.5130095443336897E-2</c:v>
                </c:pt>
                <c:pt idx="999">
                  <c:v>-9.8011876392692677E-16</c:v>
                </c:pt>
                <c:pt idx="1000">
                  <c:v>2.5130095443334992E-2</c:v>
                </c:pt>
                <c:pt idx="1001">
                  <c:v>5.0244318179768745E-2</c:v>
                </c:pt>
                <c:pt idx="1002">
                  <c:v>7.5326805527930724E-2</c:v>
                </c:pt>
                <c:pt idx="1003">
                  <c:v>0.10036171485121527</c:v>
                </c:pt>
                <c:pt idx="1004">
                  <c:v>0.12533323356430007</c:v>
                </c:pt>
                <c:pt idx="1005">
                  <c:v>0.15022558912075734</c:v>
                </c:pt>
                <c:pt idx="1006">
                  <c:v>0.17502305897527129</c:v>
                </c:pt>
                <c:pt idx="1007">
                  <c:v>0.19970998051440908</c:v>
                </c:pt>
                <c:pt idx="1008">
                  <c:v>0.22427076094937687</c:v>
                </c:pt>
                <c:pt idx="1009">
                  <c:v>0.24868988716485246</c:v>
                </c:pt>
                <c:pt idx="1010">
                  <c:v>0.27295193551732139</c:v>
                </c:pt>
                <c:pt idx="1011">
                  <c:v>0.29704158157703331</c:v>
                </c:pt>
                <c:pt idx="1012">
                  <c:v>0.32094360980720887</c:v>
                </c:pt>
                <c:pt idx="1013">
                  <c:v>0.34464292317451717</c:v>
                </c:pt>
                <c:pt idx="1014">
                  <c:v>0.36812455268467736</c:v>
                </c:pt>
                <c:pt idx="1015">
                  <c:v>0.39137366683720576</c:v>
                </c:pt>
                <c:pt idx="1016">
                  <c:v>0.41437558099328392</c:v>
                </c:pt>
                <c:pt idx="1017">
                  <c:v>0.43711576665093232</c:v>
                </c:pt>
                <c:pt idx="1018">
                  <c:v>0.45957986062148581</c:v>
                </c:pt>
                <c:pt idx="1019">
                  <c:v>0.48175367410171505</c:v>
                </c:pt>
                <c:pt idx="1020">
                  <c:v>0.50362320163575924</c:v>
                </c:pt>
                <c:pt idx="1021">
                  <c:v>0.52517462996129549</c:v>
                </c:pt>
                <c:pt idx="1022">
                  <c:v>0.54639434673426457</c:v>
                </c:pt>
                <c:pt idx="1023">
                  <c:v>0.56726894912675307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269776"/>
        <c:axId val="1108270336"/>
      </c:barChart>
      <c:catAx>
        <c:axId val="1108269776"/>
        <c:scaling>
          <c:orientation val="minMax"/>
        </c:scaling>
        <c:delete val="1"/>
        <c:axPos val="b"/>
        <c:majorTickMark val="out"/>
        <c:minorTickMark val="none"/>
        <c:tickLblPos val="none"/>
        <c:crossAx val="1108270336"/>
        <c:crosses val="autoZero"/>
        <c:auto val="1"/>
        <c:lblAlgn val="ctr"/>
        <c:lblOffset val="100"/>
        <c:noMultiLvlLbl val="0"/>
      </c:catAx>
      <c:valAx>
        <c:axId val="1108270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826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7359169389870066E-2"/>
          <c:y val="2.6588325077440252E-2"/>
          <c:w val="7.0687433150392123E-2"/>
          <c:h val="0.1010138853611040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Data!$C$1</c:f>
              <c:strCache>
                <c:ptCount val="1"/>
                <c:pt idx="0">
                  <c:v>Signal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Data!$C$2:$C$1025</c:f>
              <c:numCache>
                <c:formatCode>General</c:formatCode>
                <c:ptCount val="1024"/>
                <c:pt idx="0">
                  <c:v>6.9060025714405823E-2</c:v>
                </c:pt>
                <c:pt idx="1">
                  <c:v>0.13779029068463824</c:v>
                </c:pt>
                <c:pt idx="2">
                  <c:v>0.2058626087698813</c:v>
                </c:pt>
                <c:pt idx="3">
                  <c:v>0.27295193551732516</c:v>
                </c:pt>
                <c:pt idx="4">
                  <c:v>0.33873792024529137</c:v>
                </c:pt>
                <c:pt idx="5">
                  <c:v>0.40290643571366458</c:v>
                </c:pt>
                <c:pt idx="6">
                  <c:v>0.46515107807745831</c:v>
                </c:pt>
                <c:pt idx="7">
                  <c:v>0.52517462996129549</c:v>
                </c:pt>
                <c:pt idx="8">
                  <c:v>0.58269047966858256</c:v>
                </c:pt>
                <c:pt idx="9">
                  <c:v>0.63742398974868952</c:v>
                </c:pt>
                <c:pt idx="10">
                  <c:v>0.68911380838734837</c:v>
                </c:pt>
                <c:pt idx="11">
                  <c:v>0.73751311735817771</c:v>
                </c:pt>
                <c:pt idx="12">
                  <c:v>0.78239081057659376</c:v>
                </c:pt>
                <c:pt idx="13">
                  <c:v>0.82353259762842734</c:v>
                </c:pt>
                <c:pt idx="14">
                  <c:v>0.86074202700394364</c:v>
                </c:pt>
                <c:pt idx="15">
                  <c:v>0.89384142415126366</c:v>
                </c:pt>
                <c:pt idx="16">
                  <c:v>0.92267273987011478</c:v>
                </c:pt>
                <c:pt idx="17">
                  <c:v>0.94709830499474412</c:v>
                </c:pt>
                <c:pt idx="18">
                  <c:v>0.967001487762435</c:v>
                </c:pt>
                <c:pt idx="19">
                  <c:v>0.9822872507286885</c:v>
                </c:pt>
                <c:pt idx="20">
                  <c:v>0.9928826045698137</c:v>
                </c:pt>
                <c:pt idx="21">
                  <c:v>0.99873695660601769</c:v>
                </c:pt>
                <c:pt idx="22">
                  <c:v>0.99982235238080963</c:v>
                </c:pt>
                <c:pt idx="23">
                  <c:v>0.99613360914317262</c:v>
                </c:pt>
                <c:pt idx="24">
                  <c:v>0.98768834059513777</c:v>
                </c:pt>
                <c:pt idx="25">
                  <c:v>0.97452687278658068</c:v>
                </c:pt>
                <c:pt idx="26">
                  <c:v>0.95671205155883265</c:v>
                </c:pt>
                <c:pt idx="27">
                  <c:v>0.93432894245661213</c:v>
                </c:pt>
                <c:pt idx="28">
                  <c:v>0.90748442454111711</c:v>
                </c:pt>
                <c:pt idx="29">
                  <c:v>0.87630668004386369</c:v>
                </c:pt>
                <c:pt idx="30">
                  <c:v>0.84094458229817537</c:v>
                </c:pt>
                <c:pt idx="31">
                  <c:v>0.80156698487087308</c:v>
                </c:pt>
                <c:pt idx="32">
                  <c:v>0.75836191528872265</c:v>
                </c:pt>
                <c:pt idx="33">
                  <c:v>0.7115356772092889</c:v>
                </c:pt>
                <c:pt idx="34">
                  <c:v>0.66131186532365183</c:v>
                </c:pt>
                <c:pt idx="35">
                  <c:v>0.60793029769460982</c:v>
                </c:pt>
                <c:pt idx="36">
                  <c:v>0.5516458706284384</c:v>
                </c:pt>
                <c:pt idx="37">
                  <c:v>0.49272734154829201</c:v>
                </c:pt>
                <c:pt idx="38">
                  <c:v>0.43145604568096113</c:v>
                </c:pt>
                <c:pt idx="39">
                  <c:v>0.36812455268468042</c:v>
                </c:pt>
                <c:pt idx="40">
                  <c:v>0.30303526963277488</c:v>
                </c:pt>
                <c:pt idx="41">
                  <c:v>0.23649899702372607</c:v>
                </c:pt>
                <c:pt idx="42">
                  <c:v>0.16883344471273545</c:v>
                </c:pt>
                <c:pt idx="43">
                  <c:v>0.10036171485121589</c:v>
                </c:pt>
                <c:pt idx="44">
                  <c:v>3.1410759078128681E-2</c:v>
                </c:pt>
                <c:pt idx="45">
                  <c:v>-3.7690182669934062E-2</c:v>
                </c:pt>
                <c:pt idx="46">
                  <c:v>-0.10661115427526023</c:v>
                </c:pt>
                <c:pt idx="47">
                  <c:v>-0.1750230589752757</c:v>
                </c:pt>
                <c:pt idx="48">
                  <c:v>-0.24259923079540904</c:v>
                </c:pt>
                <c:pt idx="49">
                  <c:v>-0.30901699437495178</c:v>
                </c:pt>
                <c:pt idx="50">
                  <c:v>-0.37395920573780256</c:v>
                </c:pt>
                <c:pt idx="51">
                  <c:v>-0.43711576665093232</c:v>
                </c:pt>
                <c:pt idx="52">
                  <c:v>-0.49818510533949362</c:v>
                </c:pt>
                <c:pt idx="53">
                  <c:v>-0.55687561648819828</c:v>
                </c:pt>
                <c:pt idx="54">
                  <c:v>-0.61290705365298015</c:v>
                </c:pt>
                <c:pt idx="55">
                  <c:v>-0.66601186743425445</c:v>
                </c:pt>
                <c:pt idx="56">
                  <c:v>-0.71593648302183077</c:v>
                </c:pt>
                <c:pt idx="57">
                  <c:v>-0.76244251101144733</c:v>
                </c:pt>
                <c:pt idx="58">
                  <c:v>-0.80530788571111855</c:v>
                </c:pt>
                <c:pt idx="59">
                  <c:v>-0.84432792550201452</c:v>
                </c:pt>
                <c:pt idx="60">
                  <c:v>-0.87931631019055612</c:v>
                </c:pt>
                <c:pt idx="61">
                  <c:v>-0.91010597068499854</c:v>
                </c:pt>
                <c:pt idx="62">
                  <c:v>-0.9365498867481965</c:v>
                </c:pt>
                <c:pt idx="63">
                  <c:v>-0.9585217890173755</c:v>
                </c:pt>
                <c:pt idx="64">
                  <c:v>-0.97591676193874421</c:v>
                </c:pt>
                <c:pt idx="65">
                  <c:v>-0.98865174473791007</c:v>
                </c:pt>
                <c:pt idx="66">
                  <c:v>-0.99666592803402987</c:v>
                </c:pt>
                <c:pt idx="67">
                  <c:v>-0.99992104420381933</c:v>
                </c:pt>
                <c:pt idx="68">
                  <c:v>-0.99840155010897502</c:v>
                </c:pt>
                <c:pt idx="69">
                  <c:v>-0.99211470131447788</c:v>
                </c:pt>
                <c:pt idx="70">
                  <c:v>-0.98109051744333464</c:v>
                </c:pt>
                <c:pt idx="71">
                  <c:v>-0.96538163883327732</c:v>
                </c:pt>
                <c:pt idx="72">
                  <c:v>-0.9450630751798057</c:v>
                </c:pt>
                <c:pt idx="73">
                  <c:v>-0.92023184736587471</c:v>
                </c:pt>
                <c:pt idx="74">
                  <c:v>-0.89100652418836757</c:v>
                </c:pt>
                <c:pt idx="75">
                  <c:v>-0.85752665619365365</c:v>
                </c:pt>
                <c:pt idx="76">
                  <c:v>-0.81995210932545259</c:v>
                </c:pt>
                <c:pt idx="77">
                  <c:v>-0.77846230156702356</c:v>
                </c:pt>
                <c:pt idx="78">
                  <c:v>-0.73325534622256061</c:v>
                </c:pt>
                <c:pt idx="79">
                  <c:v>-0.6845471059286885</c:v>
                </c:pt>
                <c:pt idx="80">
                  <c:v>-0.63257016191312454</c:v>
                </c:pt>
                <c:pt idx="81">
                  <c:v>-0.57757270342226463</c:v>
                </c:pt>
                <c:pt idx="82">
                  <c:v>-0.51981734262071022</c:v>
                </c:pt>
                <c:pt idx="83">
                  <c:v>-0.45957986062148848</c:v>
                </c:pt>
                <c:pt idx="84">
                  <c:v>-0.3971478906347829</c:v>
                </c:pt>
                <c:pt idx="85">
                  <c:v>-0.33281954452298956</c:v>
                </c:pt>
                <c:pt idx="86">
                  <c:v>-0.26690198932037845</c:v>
                </c:pt>
                <c:pt idx="87">
                  <c:v>-0.19970998051440944</c:v>
                </c:pt>
                <c:pt idx="88">
                  <c:v>-0.13156435909228431</c:v>
                </c:pt>
                <c:pt idx="89">
                  <c:v>-6.2790519529314193E-2</c:v>
                </c:pt>
                <c:pt idx="90">
                  <c:v>6.2831439655583673E-3</c:v>
                </c:pt>
                <c:pt idx="91">
                  <c:v>7.5326805527931404E-2</c:v>
                </c:pt>
                <c:pt idx="92">
                  <c:v>0.14401078255225236</c:v>
                </c:pt>
                <c:pt idx="93">
                  <c:v>0.21200710992205371</c:v>
                </c:pt>
                <c:pt idx="94">
                  <c:v>0.27899110603922833</c:v>
                </c:pt>
                <c:pt idx="95">
                  <c:v>0.34464292317451778</c:v>
                </c:pt>
                <c:pt idx="96">
                  <c:v>0.40864907473634843</c:v>
                </c:pt>
                <c:pt idx="97">
                  <c:v>0.47070393216533174</c:v>
                </c:pt>
                <c:pt idx="98">
                  <c:v>0.53051118430672928</c:v>
                </c:pt>
                <c:pt idx="99">
                  <c:v>0.5877852522924768</c:v>
                </c:pt>
                <c:pt idx="100">
                  <c:v>0.64225265317658975</c:v>
                </c:pt>
                <c:pt idx="101">
                  <c:v>0.69365330581280349</c:v>
                </c:pt>
                <c:pt idx="102">
                  <c:v>0.74174177273874364</c:v>
                </c:pt>
                <c:pt idx="103">
                  <c:v>0.78628843213661803</c:v>
                </c:pt>
                <c:pt idx="104">
                  <c:v>0.82708057427456105</c:v>
                </c:pt>
                <c:pt idx="105">
                  <c:v>0.86392341719283861</c:v>
                </c:pt>
                <c:pt idx="106">
                  <c:v>0.89664103678523843</c:v>
                </c:pt>
                <c:pt idx="107">
                  <c:v>0.92507720683445771</c:v>
                </c:pt>
                <c:pt idx="108">
                  <c:v>0.94909614499029438</c:v>
                </c:pt>
                <c:pt idx="109">
                  <c:v>0.9685831611286273</c:v>
                </c:pt>
                <c:pt idx="110">
                  <c:v>0.98344520499532939</c:v>
                </c:pt>
                <c:pt idx="111">
                  <c:v>0.99361131052000862</c:v>
                </c:pt>
                <c:pt idx="112">
                  <c:v>0.99903293467812471</c:v>
                </c:pt>
                <c:pt idx="113">
                  <c:v>0.9996841892832995</c:v>
                </c:pt>
                <c:pt idx="114">
                  <c:v>0.99556196460308011</c:v>
                </c:pt>
                <c:pt idx="115">
                  <c:v>0.98668594420786837</c:v>
                </c:pt>
                <c:pt idx="116">
                  <c:v>0.97309851098212674</c:v>
                </c:pt>
                <c:pt idx="117">
                  <c:v>0.95486454474663951</c:v>
                </c:pt>
                <c:pt idx="118">
                  <c:v>0.93207111245821606</c:v>
                </c:pt>
                <c:pt idx="119">
                  <c:v>0.90482705246602335</c:v>
                </c:pt>
                <c:pt idx="120">
                  <c:v>0.87326245480992049</c:v>
                </c:pt>
                <c:pt idx="121">
                  <c:v>0.8375280400421421</c:v>
                </c:pt>
                <c:pt idx="122">
                  <c:v>0.79779443953858087</c:v>
                </c:pt>
                <c:pt idx="123">
                  <c:v>0.75425138073610409</c:v>
                </c:pt>
                <c:pt idx="124">
                  <c:v>0.70710678118654757</c:v>
                </c:pt>
                <c:pt idx="125">
                  <c:v>0.65658575575295453</c:v>
                </c:pt>
                <c:pt idx="126">
                  <c:v>0.6029295416890289</c:v>
                </c:pt>
                <c:pt idx="127">
                  <c:v>0.54639434673427045</c:v>
                </c:pt>
                <c:pt idx="128">
                  <c:v>0.48725012572533283</c:v>
                </c:pt>
                <c:pt idx="129">
                  <c:v>0.42577929156507432</c:v>
                </c:pt>
                <c:pt idx="130">
                  <c:v>0.36227536670454802</c:v>
                </c:pt>
                <c:pt idx="131">
                  <c:v>0.29704158157703597</c:v>
                </c:pt>
                <c:pt idx="132">
                  <c:v>0.23038942667659071</c:v>
                </c:pt>
                <c:pt idx="133">
                  <c:v>0.16263716519488439</c:v>
                </c:pt>
                <c:pt idx="134">
                  <c:v>9.4108313318514145E-2</c:v>
                </c:pt>
                <c:pt idx="135">
                  <c:v>2.5130095443338048E-2</c:v>
                </c:pt>
                <c:pt idx="136">
                  <c:v>-4.3968118317863555E-2</c:v>
                </c:pt>
                <c:pt idx="137">
                  <c:v>-0.11285638487348139</c:v>
                </c:pt>
                <c:pt idx="138">
                  <c:v>-0.18120576362713711</c:v>
                </c:pt>
                <c:pt idx="139">
                  <c:v>-0.24868988716485479</c:v>
                </c:pt>
                <c:pt idx="140">
                  <c:v>-0.31498651965530539</c:v>
                </c:pt>
                <c:pt idx="141">
                  <c:v>-0.37977909552179978</c:v>
                </c:pt>
                <c:pt idx="142">
                  <c:v>-0.4427582310388995</c:v>
                </c:pt>
                <c:pt idx="143">
                  <c:v>-0.50362320163575824</c:v>
                </c:pt>
                <c:pt idx="144">
                  <c:v>-0.56208337785212859</c:v>
                </c:pt>
                <c:pt idx="145">
                  <c:v>-0.61785961309033821</c:v>
                </c:pt>
                <c:pt idx="146">
                  <c:v>-0.67068557653672534</c:v>
                </c:pt>
                <c:pt idx="147">
                  <c:v>-0.72030902488790516</c:v>
                </c:pt>
                <c:pt idx="148">
                  <c:v>-0.76649300680934895</c:v>
                </c:pt>
                <c:pt idx="149">
                  <c:v>-0.80901699437494556</c:v>
                </c:pt>
                <c:pt idx="150">
                  <c:v>-0.84767793608508935</c:v>
                </c:pt>
                <c:pt idx="151">
                  <c:v>-0.88229122643495261</c:v>
                </c:pt>
                <c:pt idx="152">
                  <c:v>-0.91269158740350775</c:v>
                </c:pt>
                <c:pt idx="153">
                  <c:v>-0.93873385765388118</c:v>
                </c:pt>
                <c:pt idx="154">
                  <c:v>-0.9602936856769424</c:v>
                </c:pt>
                <c:pt idx="155">
                  <c:v>-0.97726812356819703</c:v>
                </c:pt>
                <c:pt idx="156">
                  <c:v>-0.98957611860264627</c:v>
                </c:pt>
                <c:pt idx="157">
                  <c:v>-0.99715890026061349</c:v>
                </c:pt>
                <c:pt idx="158">
                  <c:v>-0.99998026085613656</c:v>
                </c:pt>
                <c:pt idx="159">
                  <c:v>-0.99802672842827167</c:v>
                </c:pt>
                <c:pt idx="160">
                  <c:v>-0.99130763106950681</c:v>
                </c:pt>
                <c:pt idx="161">
                  <c:v>-0.9798550523842523</c:v>
                </c:pt>
                <c:pt idx="162">
                  <c:v>-0.96372367829001393</c:v>
                </c:pt>
                <c:pt idx="163">
                  <c:v>-0.94299053589286519</c:v>
                </c:pt>
                <c:pt idx="164">
                  <c:v>-0.91775462568398536</c:v>
                </c:pt>
                <c:pt idx="165">
                  <c:v>-0.88813644881354536</c:v>
                </c:pt>
                <c:pt idx="166">
                  <c:v>-0.85427743169929926</c:v>
                </c:pt>
                <c:pt idx="167">
                  <c:v>-0.81633925071718483</c:v>
                </c:pt>
                <c:pt idx="168">
                  <c:v>-0.77450306019873405</c:v>
                </c:pt>
                <c:pt idx="169">
                  <c:v>-0.72896862742141533</c:v>
                </c:pt>
                <c:pt idx="170">
                  <c:v>-0.67995337872241934</c:v>
                </c:pt>
                <c:pt idx="171">
                  <c:v>-0.62769136129070602</c:v>
                </c:pt>
                <c:pt idx="172">
                  <c:v>-0.57243212559459367</c:v>
                </c:pt>
                <c:pt idx="173">
                  <c:v>-0.51443953378150853</c:v>
                </c:pt>
                <c:pt idx="174">
                  <c:v>-0.45399049973955152</c:v>
                </c:pt>
                <c:pt idx="175">
                  <c:v>-0.39137366683720837</c:v>
                </c:pt>
                <c:pt idx="176">
                  <c:v>-0.32688802965494967</c:v>
                </c:pt>
                <c:pt idx="177">
                  <c:v>-0.26084150628989888</c:v>
                </c:pt>
                <c:pt idx="178">
                  <c:v>-0.19354946805086382</c:v>
                </c:pt>
                <c:pt idx="179">
                  <c:v>-0.12533323356430667</c:v>
                </c:pt>
                <c:pt idx="180">
                  <c:v>-5.6518534482026914E-2</c:v>
                </c:pt>
                <c:pt idx="181">
                  <c:v>1.2566039883351339E-2</c:v>
                </c:pt>
                <c:pt idx="182">
                  <c:v>8.159061156815553E-2</c:v>
                </c:pt>
                <c:pt idx="183">
                  <c:v>0.15022558912075434</c:v>
                </c:pt>
                <c:pt idx="184">
                  <c:v>0.21814324139654184</c:v>
                </c:pt>
                <c:pt idx="185">
                  <c:v>0.28501926246997522</c:v>
                </c:pt>
                <c:pt idx="186">
                  <c:v>0.3505343201912578</c:v>
                </c:pt>
                <c:pt idx="187">
                  <c:v>0.41437558099328442</c:v>
                </c:pt>
                <c:pt idx="188">
                  <c:v>0.47623820366793806</c:v>
                </c:pt>
                <c:pt idx="189">
                  <c:v>0.53582679497899499</c:v>
                </c:pt>
                <c:pt idx="190">
                  <c:v>0.59285682016105856</c:v>
                </c:pt>
                <c:pt idx="191">
                  <c:v>0.64705596156944634</c:v>
                </c:pt>
                <c:pt idx="192">
                  <c:v>0.69816541899347551</c:v>
                </c:pt>
                <c:pt idx="193">
                  <c:v>0.74594114542418721</c:v>
                </c:pt>
                <c:pt idx="194">
                  <c:v>0.79015501237569441</c:v>
                </c:pt>
                <c:pt idx="195">
                  <c:v>0.83059589919581533</c:v>
                </c:pt>
                <c:pt idx="196">
                  <c:v>0.86707070116449303</c:v>
                </c:pt>
                <c:pt idx="197">
                  <c:v>0.89940525156637063</c:v>
                </c:pt>
                <c:pt idx="198">
                  <c:v>0.92744515333466071</c:v>
                </c:pt>
                <c:pt idx="199">
                  <c:v>0.95105651629515364</c:v>
                </c:pt>
                <c:pt idx="200">
                  <c:v>0.97012659649010902</c:v>
                </c:pt>
                <c:pt idx="201">
                  <c:v>0.98456433452920356</c:v>
                </c:pt>
                <c:pt idx="202">
                  <c:v>0.99430079039699859</c:v>
                </c:pt>
                <c:pt idx="203">
                  <c:v>0.99928947264059464</c:v>
                </c:pt>
                <c:pt idx="204">
                  <c:v>0.99950656036572716</c:v>
                </c:pt>
                <c:pt idx="205">
                  <c:v>0.99495101698130062</c:v>
                </c:pt>
                <c:pt idx="206">
                  <c:v>0.9856445951489986</c:v>
                </c:pt>
                <c:pt idx="207">
                  <c:v>0.97163173291467986</c:v>
                </c:pt>
                <c:pt idx="208">
                  <c:v>0.95297934151721941</c:v>
                </c:pt>
                <c:pt idx="209">
                  <c:v>0.92977648588825157</c:v>
                </c:pt>
                <c:pt idx="210">
                  <c:v>0.90213395936820351</c:v>
                </c:pt>
                <c:pt idx="211">
                  <c:v>0.87018375466953024</c:v>
                </c:pt>
                <c:pt idx="212">
                  <c:v>0.83407843361318201</c:v>
                </c:pt>
                <c:pt idx="213">
                  <c:v>0.7939903986478366</c:v>
                </c:pt>
                <c:pt idx="214">
                  <c:v>0.7501110696304617</c:v>
                </c:pt>
                <c:pt idx="215">
                  <c:v>0.70264996979885064</c:v>
                </c:pt>
                <c:pt idx="216">
                  <c:v>0.65183372530088413</c:v>
                </c:pt>
                <c:pt idx="217">
                  <c:v>0.59790498305752016</c:v>
                </c:pt>
                <c:pt idx="218">
                  <c:v>0.54112125212688433</c:v>
                </c:pt>
                <c:pt idx="219">
                  <c:v>0.48175367410171643</c:v>
                </c:pt>
                <c:pt idx="220">
                  <c:v>0.4200857284118083</c:v>
                </c:pt>
                <c:pt idx="221">
                  <c:v>0.35641187871325547</c:v>
                </c:pt>
                <c:pt idx="222">
                  <c:v>0.29103616682827382</c:v>
                </c:pt>
                <c:pt idx="223">
                  <c:v>0.22427076094938317</c:v>
                </c:pt>
                <c:pt idx="224">
                  <c:v>0.15643446504023401</c:v>
                </c:pt>
                <c:pt idx="225">
                  <c:v>8.7851196550745428E-2</c:v>
                </c:pt>
                <c:pt idx="226">
                  <c:v>1.8848439715409507E-2</c:v>
                </c:pt>
                <c:pt idx="227">
                  <c:v>-5.0244318179767163E-2</c:v>
                </c:pt>
                <c:pt idx="228">
                  <c:v>-0.11909716009486832</c:v>
                </c:pt>
                <c:pt idx="229">
                  <c:v>-0.18738131458572418</c:v>
                </c:pt>
                <c:pt idx="230">
                  <c:v>-0.25477072568338155</c:v>
                </c:pt>
                <c:pt idx="231">
                  <c:v>-0.32094360980720915</c:v>
                </c:pt>
                <c:pt idx="232">
                  <c:v>-0.38558399227739854</c:v>
                </c:pt>
                <c:pt idx="233">
                  <c:v>-0.44838321609003134</c:v>
                </c:pt>
                <c:pt idx="234">
                  <c:v>-0.50904141575036954</c:v>
                </c:pt>
                <c:pt idx="235">
                  <c:v>-0.56726894912675041</c:v>
                </c:pt>
                <c:pt idx="236">
                  <c:v>-0.62278778048811323</c:v>
                </c:pt>
                <c:pt idx="237">
                  <c:v>-0.6753328081210217</c:v>
                </c:pt>
                <c:pt idx="238">
                  <c:v>-0.72465313018704569</c:v>
                </c:pt>
                <c:pt idx="239">
                  <c:v>-0.77051324277578792</c:v>
                </c:pt>
                <c:pt idx="240">
                  <c:v>-0.81269416443309683</c:v>
                </c:pt>
                <c:pt idx="241">
                  <c:v>-0.85099448179468995</c:v>
                </c:pt>
                <c:pt idx="242">
                  <c:v>-0.88523131133245259</c:v>
                </c:pt>
                <c:pt idx="243">
                  <c:v>-0.91524117262091764</c:v>
                </c:pt>
                <c:pt idx="244">
                  <c:v>-0.94088076895422457</c:v>
                </c:pt>
                <c:pt idx="245">
                  <c:v>-0.96202767158608893</c:v>
                </c:pt>
                <c:pt idx="246">
                  <c:v>-0.97858090432547162</c:v>
                </c:pt>
                <c:pt idx="247">
                  <c:v>-0.99046142569664752</c:v>
                </c:pt>
                <c:pt idx="248">
                  <c:v>-0.99761250636122456</c:v>
                </c:pt>
                <c:pt idx="249">
                  <c:v>-1</c:v>
                </c:pt>
                <c:pt idx="250">
                  <c:v>-0.99761250636122456</c:v>
                </c:pt>
                <c:pt idx="251">
                  <c:v>-0.99046142569664819</c:v>
                </c:pt>
                <c:pt idx="252">
                  <c:v>-0.97858090432547262</c:v>
                </c:pt>
                <c:pt idx="253">
                  <c:v>-0.96202767158609015</c:v>
                </c:pt>
                <c:pt idx="254">
                  <c:v>-0.94088076895422557</c:v>
                </c:pt>
                <c:pt idx="255">
                  <c:v>-0.91524117262091964</c:v>
                </c:pt>
                <c:pt idx="256">
                  <c:v>-0.88523131133245547</c:v>
                </c:pt>
                <c:pt idx="257">
                  <c:v>-0.85099448179469261</c:v>
                </c:pt>
                <c:pt idx="258">
                  <c:v>-0.81269416443309916</c:v>
                </c:pt>
                <c:pt idx="259">
                  <c:v>-0.77051324277579103</c:v>
                </c:pt>
                <c:pt idx="260">
                  <c:v>-0.72465313018704913</c:v>
                </c:pt>
                <c:pt idx="261">
                  <c:v>-0.67533280812102503</c:v>
                </c:pt>
                <c:pt idx="262">
                  <c:v>-0.622787780488117</c:v>
                </c:pt>
                <c:pt idx="263">
                  <c:v>-0.56726894912675463</c:v>
                </c:pt>
                <c:pt idx="264">
                  <c:v>-0.50904141575037465</c:v>
                </c:pt>
                <c:pt idx="265">
                  <c:v>-0.44838321609003245</c:v>
                </c:pt>
                <c:pt idx="266">
                  <c:v>-0.38558399227739965</c:v>
                </c:pt>
                <c:pt idx="267">
                  <c:v>-0.32094360980721376</c:v>
                </c:pt>
                <c:pt idx="268">
                  <c:v>-0.25477072568338455</c:v>
                </c:pt>
                <c:pt idx="269">
                  <c:v>-0.18738131458572549</c:v>
                </c:pt>
                <c:pt idx="270">
                  <c:v>-0.11909716009487015</c:v>
                </c:pt>
                <c:pt idx="271">
                  <c:v>-5.0244318179770646E-2</c:v>
                </c:pt>
                <c:pt idx="272">
                  <c:v>1.8848439715406388E-2</c:v>
                </c:pt>
                <c:pt idx="273">
                  <c:v>8.7851196550740543E-2</c:v>
                </c:pt>
                <c:pt idx="274">
                  <c:v>0.1564344650402327</c:v>
                </c:pt>
                <c:pt idx="275">
                  <c:v>0.22427076094938037</c:v>
                </c:pt>
                <c:pt idx="276">
                  <c:v>0.29103616682827088</c:v>
                </c:pt>
                <c:pt idx="277">
                  <c:v>0.35641187871325097</c:v>
                </c:pt>
                <c:pt idx="278">
                  <c:v>0.42008572841180691</c:v>
                </c:pt>
                <c:pt idx="279">
                  <c:v>0.48175367410171521</c:v>
                </c:pt>
                <c:pt idx="280">
                  <c:v>0.54112125212688189</c:v>
                </c:pt>
                <c:pt idx="281">
                  <c:v>0.59790498305751449</c:v>
                </c:pt>
                <c:pt idx="282">
                  <c:v>0.65183372530087802</c:v>
                </c:pt>
                <c:pt idx="283">
                  <c:v>0.70264996979884764</c:v>
                </c:pt>
                <c:pt idx="284">
                  <c:v>0.75011106963045704</c:v>
                </c:pt>
                <c:pt idx="285">
                  <c:v>0.79399039864783261</c:v>
                </c:pt>
                <c:pt idx="286">
                  <c:v>0.83407843361317702</c:v>
                </c:pt>
                <c:pt idx="287">
                  <c:v>0.87018375466952635</c:v>
                </c:pt>
                <c:pt idx="288">
                  <c:v>0.9021339593682014</c:v>
                </c:pt>
                <c:pt idx="289">
                  <c:v>0.92977648588824957</c:v>
                </c:pt>
                <c:pt idx="290">
                  <c:v>0.95297934151721742</c:v>
                </c:pt>
                <c:pt idx="291">
                  <c:v>0.97163173291467786</c:v>
                </c:pt>
                <c:pt idx="292">
                  <c:v>0.9856445951489976</c:v>
                </c:pt>
                <c:pt idx="293">
                  <c:v>0.99495101698129984</c:v>
                </c:pt>
                <c:pt idx="294">
                  <c:v>0.99950656036572705</c:v>
                </c:pt>
                <c:pt idx="295">
                  <c:v>0.99928947264059476</c:v>
                </c:pt>
                <c:pt idx="296">
                  <c:v>0.99430079039699859</c:v>
                </c:pt>
                <c:pt idx="297">
                  <c:v>0.98456433452920356</c:v>
                </c:pt>
                <c:pt idx="298">
                  <c:v>0.97012659649011002</c:v>
                </c:pt>
                <c:pt idx="299">
                  <c:v>0.95105651629515564</c:v>
                </c:pt>
                <c:pt idx="300">
                  <c:v>0.9274451533346636</c:v>
                </c:pt>
                <c:pt idx="301">
                  <c:v>0.89940525156637263</c:v>
                </c:pt>
                <c:pt idx="302">
                  <c:v>0.86707070116449536</c:v>
                </c:pt>
                <c:pt idx="303">
                  <c:v>0.83059589919581811</c:v>
                </c:pt>
                <c:pt idx="304">
                  <c:v>0.79015501237569774</c:v>
                </c:pt>
                <c:pt idx="305">
                  <c:v>0.74594114542418932</c:v>
                </c:pt>
                <c:pt idx="306">
                  <c:v>0.69816541899347895</c:v>
                </c:pt>
                <c:pt idx="307">
                  <c:v>0.64705596156945011</c:v>
                </c:pt>
                <c:pt idx="308">
                  <c:v>0.59285682016106156</c:v>
                </c:pt>
                <c:pt idx="309">
                  <c:v>0.53582679497900054</c:v>
                </c:pt>
                <c:pt idx="310">
                  <c:v>0.47623820366794251</c:v>
                </c:pt>
                <c:pt idx="311">
                  <c:v>0.41437558099328886</c:v>
                </c:pt>
                <c:pt idx="312">
                  <c:v>0.35053432019126235</c:v>
                </c:pt>
                <c:pt idx="313">
                  <c:v>0.28501926246998038</c:v>
                </c:pt>
                <c:pt idx="314">
                  <c:v>0.21814324139654478</c:v>
                </c:pt>
                <c:pt idx="315">
                  <c:v>0.1502255891207592</c:v>
                </c:pt>
                <c:pt idx="316">
                  <c:v>8.1590611568160443E-2</c:v>
                </c:pt>
                <c:pt idx="317">
                  <c:v>1.256603988335624E-2</c:v>
                </c:pt>
                <c:pt idx="318">
                  <c:v>-5.6518534482020183E-2</c:v>
                </c:pt>
                <c:pt idx="319">
                  <c:v>-0.12533323356430359</c:v>
                </c:pt>
                <c:pt idx="320">
                  <c:v>-0.19354946805085799</c:v>
                </c:pt>
                <c:pt idx="321">
                  <c:v>-0.26084150628989544</c:v>
                </c:pt>
                <c:pt idx="322">
                  <c:v>-0.32688802965494301</c:v>
                </c:pt>
                <c:pt idx="323">
                  <c:v>-0.39137366683720592</c:v>
                </c:pt>
                <c:pt idx="324">
                  <c:v>-0.45399049973954742</c:v>
                </c:pt>
                <c:pt idx="325">
                  <c:v>-0.51443953378150431</c:v>
                </c:pt>
                <c:pt idx="326">
                  <c:v>-0.57243212559458823</c:v>
                </c:pt>
                <c:pt idx="327">
                  <c:v>-0.62769136129070124</c:v>
                </c:pt>
                <c:pt idx="328">
                  <c:v>-0.67995337872241834</c:v>
                </c:pt>
                <c:pt idx="329">
                  <c:v>-0.72896862742141322</c:v>
                </c:pt>
                <c:pt idx="330">
                  <c:v>-0.77450306019873261</c:v>
                </c:pt>
                <c:pt idx="331">
                  <c:v>-0.81633925071718194</c:v>
                </c:pt>
                <c:pt idx="332">
                  <c:v>-0.85427743169929871</c:v>
                </c:pt>
                <c:pt idx="333">
                  <c:v>-0.88813644881354359</c:v>
                </c:pt>
                <c:pt idx="334">
                  <c:v>-0.91775462568398414</c:v>
                </c:pt>
                <c:pt idx="335">
                  <c:v>-0.94299053589286352</c:v>
                </c:pt>
                <c:pt idx="336">
                  <c:v>-0.96372367829001349</c:v>
                </c:pt>
                <c:pt idx="337">
                  <c:v>-0.97985505238425208</c:v>
                </c:pt>
                <c:pt idx="338">
                  <c:v>-0.9913076310695067</c:v>
                </c:pt>
                <c:pt idx="339">
                  <c:v>-0.99802672842827145</c:v>
                </c:pt>
                <c:pt idx="340">
                  <c:v>-0.99998026085613656</c:v>
                </c:pt>
                <c:pt idx="341">
                  <c:v>-0.99715890026061349</c:v>
                </c:pt>
                <c:pt idx="342">
                  <c:v>-0.9895761186026466</c:v>
                </c:pt>
                <c:pt idx="343">
                  <c:v>-0.97726812356819837</c:v>
                </c:pt>
                <c:pt idx="344">
                  <c:v>-0.96029368567694451</c:v>
                </c:pt>
                <c:pt idx="345">
                  <c:v>-0.93873385765388406</c:v>
                </c:pt>
                <c:pt idx="346">
                  <c:v>-0.91269158740350975</c:v>
                </c:pt>
                <c:pt idx="347">
                  <c:v>-0.88229122643495561</c:v>
                </c:pt>
                <c:pt idx="348">
                  <c:v>-0.8476779360850929</c:v>
                </c:pt>
                <c:pt idx="349">
                  <c:v>-0.80901699437495056</c:v>
                </c:pt>
                <c:pt idx="350">
                  <c:v>-0.76649300680935262</c:v>
                </c:pt>
                <c:pt idx="351">
                  <c:v>-0.72030902488790949</c:v>
                </c:pt>
                <c:pt idx="352">
                  <c:v>-0.67068557653673033</c:v>
                </c:pt>
                <c:pt idx="353">
                  <c:v>-0.61785961309034443</c:v>
                </c:pt>
                <c:pt idx="354">
                  <c:v>-0.56208337785213558</c:v>
                </c:pt>
                <c:pt idx="355">
                  <c:v>-0.50362320163576402</c:v>
                </c:pt>
                <c:pt idx="356">
                  <c:v>-0.44275823103890549</c:v>
                </c:pt>
                <c:pt idx="357">
                  <c:v>-0.37977909552180739</c:v>
                </c:pt>
                <c:pt idx="358">
                  <c:v>-0.31498651965531305</c:v>
                </c:pt>
                <c:pt idx="359">
                  <c:v>-0.24868988716485779</c:v>
                </c:pt>
                <c:pt idx="360">
                  <c:v>-0.18120576362714141</c:v>
                </c:pt>
                <c:pt idx="361">
                  <c:v>-0.11285638487348625</c:v>
                </c:pt>
                <c:pt idx="362">
                  <c:v>-4.3968118317870244E-2</c:v>
                </c:pt>
                <c:pt idx="363">
                  <c:v>2.5130095443334992E-2</c:v>
                </c:pt>
                <c:pt idx="364">
                  <c:v>9.4108313318511036E-2</c:v>
                </c:pt>
                <c:pt idx="365">
                  <c:v>0.16263716519487961</c:v>
                </c:pt>
                <c:pt idx="366">
                  <c:v>0.23038942667658588</c:v>
                </c:pt>
                <c:pt idx="367">
                  <c:v>0.29704158157702981</c:v>
                </c:pt>
                <c:pt idx="368">
                  <c:v>0.36227536670454508</c:v>
                </c:pt>
                <c:pt idx="369">
                  <c:v>0.42577929156506988</c:v>
                </c:pt>
                <c:pt idx="370">
                  <c:v>0.48725012572532861</c:v>
                </c:pt>
                <c:pt idx="371">
                  <c:v>0.54639434673426457</c:v>
                </c:pt>
                <c:pt idx="372">
                  <c:v>0.60292954168902635</c:v>
                </c:pt>
                <c:pt idx="373">
                  <c:v>0.65658575575295086</c:v>
                </c:pt>
                <c:pt idx="374">
                  <c:v>0.70710678118654458</c:v>
                </c:pt>
                <c:pt idx="375">
                  <c:v>0.75425138073610087</c:v>
                </c:pt>
                <c:pt idx="376">
                  <c:v>0.79779443953857576</c:v>
                </c:pt>
                <c:pt idx="377">
                  <c:v>0.83752804004214043</c:v>
                </c:pt>
                <c:pt idx="378">
                  <c:v>0.87326245480991849</c:v>
                </c:pt>
                <c:pt idx="379">
                  <c:v>0.90482705246602135</c:v>
                </c:pt>
                <c:pt idx="380">
                  <c:v>0.93207111245821384</c:v>
                </c:pt>
                <c:pt idx="381">
                  <c:v>0.95486454474663851</c:v>
                </c:pt>
                <c:pt idx="382">
                  <c:v>0.97309851098212663</c:v>
                </c:pt>
                <c:pt idx="383">
                  <c:v>0.98668594420786748</c:v>
                </c:pt>
                <c:pt idx="384">
                  <c:v>0.99556196460307966</c:v>
                </c:pt>
                <c:pt idx="385">
                  <c:v>0.9996841892832995</c:v>
                </c:pt>
                <c:pt idx="386">
                  <c:v>0.99903293467812482</c:v>
                </c:pt>
                <c:pt idx="387">
                  <c:v>0.99361131052000873</c:v>
                </c:pt>
                <c:pt idx="388">
                  <c:v>0.98344520499533028</c:v>
                </c:pt>
                <c:pt idx="389">
                  <c:v>0.96858316112862841</c:v>
                </c:pt>
                <c:pt idx="390">
                  <c:v>0.94909614499029449</c:v>
                </c:pt>
                <c:pt idx="391">
                  <c:v>0.92507720683445893</c:v>
                </c:pt>
                <c:pt idx="392">
                  <c:v>0.89664103678523865</c:v>
                </c:pt>
                <c:pt idx="393">
                  <c:v>0.86392341719284105</c:v>
                </c:pt>
                <c:pt idx="394">
                  <c:v>0.82708057427456261</c:v>
                </c:pt>
                <c:pt idx="395">
                  <c:v>0.78628843213661992</c:v>
                </c:pt>
                <c:pt idx="396">
                  <c:v>0.74174177273874609</c:v>
                </c:pt>
                <c:pt idx="397">
                  <c:v>0.69365330581280726</c:v>
                </c:pt>
                <c:pt idx="398">
                  <c:v>0.64225265317659275</c:v>
                </c:pt>
                <c:pt idx="399">
                  <c:v>0.58778525229247791</c:v>
                </c:pt>
                <c:pt idx="400">
                  <c:v>0.53051118430673116</c:v>
                </c:pt>
                <c:pt idx="401">
                  <c:v>0.47070393216533479</c:v>
                </c:pt>
                <c:pt idx="402">
                  <c:v>0.40864907473635209</c:v>
                </c:pt>
                <c:pt idx="403">
                  <c:v>0.34464292317451906</c:v>
                </c:pt>
                <c:pt idx="404">
                  <c:v>0.2789911060392305</c:v>
                </c:pt>
                <c:pt idx="405">
                  <c:v>0.21200710992205671</c:v>
                </c:pt>
                <c:pt idx="406">
                  <c:v>0.14401078255225963</c:v>
                </c:pt>
                <c:pt idx="407">
                  <c:v>7.5326805527939772E-2</c:v>
                </c:pt>
                <c:pt idx="408">
                  <c:v>6.2831439655632679E-3</c:v>
                </c:pt>
                <c:pt idx="409">
                  <c:v>-6.2790519529308808E-2</c:v>
                </c:pt>
                <c:pt idx="410">
                  <c:v>-0.13156435909227782</c:v>
                </c:pt>
                <c:pt idx="411">
                  <c:v>-0.19970998051440214</c:v>
                </c:pt>
                <c:pt idx="412">
                  <c:v>-0.26690198932037051</c:v>
                </c:pt>
                <c:pt idx="413">
                  <c:v>-0.33281954452298412</c:v>
                </c:pt>
                <c:pt idx="414">
                  <c:v>-0.39714789063477751</c:v>
                </c:pt>
                <c:pt idx="415">
                  <c:v>-0.45957986062148282</c:v>
                </c:pt>
                <c:pt idx="416">
                  <c:v>-0.51981734262070378</c:v>
                </c:pt>
                <c:pt idx="417">
                  <c:v>-0.57757270342226108</c:v>
                </c:pt>
                <c:pt idx="418">
                  <c:v>-0.63257016191312088</c:v>
                </c:pt>
                <c:pt idx="419">
                  <c:v>-0.68454710592868451</c:v>
                </c:pt>
                <c:pt idx="420">
                  <c:v>-0.73325534622255584</c:v>
                </c:pt>
                <c:pt idx="421">
                  <c:v>-0.77846230156702056</c:v>
                </c:pt>
                <c:pt idx="422">
                  <c:v>-0.81995210932544949</c:v>
                </c:pt>
                <c:pt idx="423">
                  <c:v>-0.85752665619365065</c:v>
                </c:pt>
                <c:pt idx="424">
                  <c:v>-0.89100652418836457</c:v>
                </c:pt>
                <c:pt idx="425">
                  <c:v>-0.92023184736586783</c:v>
                </c:pt>
                <c:pt idx="426">
                  <c:v>-0.9450630751798037</c:v>
                </c:pt>
                <c:pt idx="427">
                  <c:v>-0.96538163883327577</c:v>
                </c:pt>
                <c:pt idx="428">
                  <c:v>-0.98109051744333364</c:v>
                </c:pt>
                <c:pt idx="429">
                  <c:v>-0.9921147013144771</c:v>
                </c:pt>
                <c:pt idx="430">
                  <c:v>-0.99840155010897491</c:v>
                </c:pt>
                <c:pt idx="431">
                  <c:v>-0.99992104420381933</c:v>
                </c:pt>
                <c:pt idx="432">
                  <c:v>-0.9966659280340302</c:v>
                </c:pt>
                <c:pt idx="433">
                  <c:v>-0.98865174473791095</c:v>
                </c:pt>
                <c:pt idx="434">
                  <c:v>-0.97591676193874566</c:v>
                </c:pt>
                <c:pt idx="435">
                  <c:v>-0.9585217890173765</c:v>
                </c:pt>
                <c:pt idx="436">
                  <c:v>-0.93654988674819806</c:v>
                </c:pt>
                <c:pt idx="437">
                  <c:v>-0.91010597068499965</c:v>
                </c:pt>
                <c:pt idx="438">
                  <c:v>-0.87931631019055878</c:v>
                </c:pt>
                <c:pt idx="439">
                  <c:v>-0.84432792550201652</c:v>
                </c:pt>
                <c:pt idx="440">
                  <c:v>-0.805307885711121</c:v>
                </c:pt>
                <c:pt idx="441">
                  <c:v>-0.76244251101145055</c:v>
                </c:pt>
                <c:pt idx="442">
                  <c:v>-0.71593648302183455</c:v>
                </c:pt>
                <c:pt idx="443">
                  <c:v>-0.66601186743425878</c:v>
                </c:pt>
                <c:pt idx="444">
                  <c:v>-0.61290705365298248</c:v>
                </c:pt>
                <c:pt idx="445">
                  <c:v>-0.55687561648820105</c:v>
                </c:pt>
                <c:pt idx="446">
                  <c:v>-0.49818510533949784</c:v>
                </c:pt>
                <c:pt idx="447">
                  <c:v>-0.43711576665093782</c:v>
                </c:pt>
                <c:pt idx="448">
                  <c:v>-0.3739592057378055</c:v>
                </c:pt>
                <c:pt idx="449">
                  <c:v>-0.30901699437495478</c:v>
                </c:pt>
                <c:pt idx="450">
                  <c:v>-0.24259923079541285</c:v>
                </c:pt>
                <c:pt idx="451">
                  <c:v>-0.17502305897528048</c:v>
                </c:pt>
                <c:pt idx="452">
                  <c:v>-0.10661115427526559</c:v>
                </c:pt>
                <c:pt idx="453">
                  <c:v>-3.7690182669937011E-2</c:v>
                </c:pt>
                <c:pt idx="454">
                  <c:v>3.1410759078125211E-2</c:v>
                </c:pt>
                <c:pt idx="455">
                  <c:v>0.10036171485121161</c:v>
                </c:pt>
                <c:pt idx="456">
                  <c:v>0.16883344471273029</c:v>
                </c:pt>
                <c:pt idx="457">
                  <c:v>0.23649899702372393</c:v>
                </c:pt>
                <c:pt idx="458">
                  <c:v>0.303035269632773</c:v>
                </c:pt>
                <c:pt idx="459">
                  <c:v>0.36812455268467698</c:v>
                </c:pt>
                <c:pt idx="460">
                  <c:v>0.43145604568095713</c:v>
                </c:pt>
                <c:pt idx="461">
                  <c:v>0.4927273415482904</c:v>
                </c:pt>
                <c:pt idx="462">
                  <c:v>0.55164587062843318</c:v>
                </c:pt>
                <c:pt idx="463">
                  <c:v>0.60793029769460416</c:v>
                </c:pt>
                <c:pt idx="464">
                  <c:v>0.66131186532365183</c:v>
                </c:pt>
                <c:pt idx="465">
                  <c:v>0.71153567720928812</c:v>
                </c:pt>
                <c:pt idx="466">
                  <c:v>0.75836191528872265</c:v>
                </c:pt>
                <c:pt idx="467">
                  <c:v>0.80156698487087175</c:v>
                </c:pt>
                <c:pt idx="468">
                  <c:v>0.84094458229817237</c:v>
                </c:pt>
                <c:pt idx="469">
                  <c:v>0.87630668004386181</c:v>
                </c:pt>
                <c:pt idx="470">
                  <c:v>0.907484424541115</c:v>
                </c:pt>
                <c:pt idx="471">
                  <c:v>0.93432894245661013</c:v>
                </c:pt>
                <c:pt idx="472">
                  <c:v>0.95671205155883177</c:v>
                </c:pt>
                <c:pt idx="473">
                  <c:v>0.97452687278657901</c:v>
                </c:pt>
                <c:pt idx="474">
                  <c:v>0.98768834059513655</c:v>
                </c:pt>
                <c:pt idx="475">
                  <c:v>0.99613360914317173</c:v>
                </c:pt>
                <c:pt idx="476">
                  <c:v>0.99982235238080885</c:v>
                </c:pt>
                <c:pt idx="477">
                  <c:v>0.99873695660601769</c:v>
                </c:pt>
                <c:pt idx="478">
                  <c:v>0.99288260456981403</c:v>
                </c:pt>
                <c:pt idx="479">
                  <c:v>0.9822872507286895</c:v>
                </c:pt>
                <c:pt idx="480">
                  <c:v>0.96700148776243633</c:v>
                </c:pt>
                <c:pt idx="481">
                  <c:v>0.94709830499474612</c:v>
                </c:pt>
                <c:pt idx="482">
                  <c:v>0.92267273987011733</c:v>
                </c:pt>
                <c:pt idx="483">
                  <c:v>0.89384142415126699</c:v>
                </c:pt>
                <c:pt idx="484">
                  <c:v>0.86074202700394764</c:v>
                </c:pt>
                <c:pt idx="485">
                  <c:v>0.82353259762843234</c:v>
                </c:pt>
                <c:pt idx="486">
                  <c:v>0.78239081057659521</c:v>
                </c:pt>
                <c:pt idx="487">
                  <c:v>0.73751311735817981</c:v>
                </c:pt>
                <c:pt idx="488">
                  <c:v>0.68911380838735059</c:v>
                </c:pt>
                <c:pt idx="489">
                  <c:v>0.63742398974869319</c:v>
                </c:pt>
                <c:pt idx="490">
                  <c:v>0.58269047966858711</c:v>
                </c:pt>
                <c:pt idx="491">
                  <c:v>0.52517462996130049</c:v>
                </c:pt>
                <c:pt idx="492">
                  <c:v>0.46515107807746436</c:v>
                </c:pt>
                <c:pt idx="493">
                  <c:v>0.40290643571367146</c:v>
                </c:pt>
                <c:pt idx="494">
                  <c:v>0.33873792024529931</c:v>
                </c:pt>
                <c:pt idx="495">
                  <c:v>0.27295193551732705</c:v>
                </c:pt>
                <c:pt idx="496">
                  <c:v>0.20586260876988388</c:v>
                </c:pt>
                <c:pt idx="497">
                  <c:v>0.13779029068464144</c:v>
                </c:pt>
                <c:pt idx="498">
                  <c:v>6.9060025714409973E-2</c:v>
                </c:pt>
                <c:pt idx="499">
                  <c:v>4.9003769792000831E-15</c:v>
                </c:pt>
                <c:pt idx="500">
                  <c:v>-6.9060025714400314E-2</c:v>
                </c:pt>
                <c:pt idx="501">
                  <c:v>-0.13779029068463194</c:v>
                </c:pt>
                <c:pt idx="502">
                  <c:v>-0.20586260876987433</c:v>
                </c:pt>
                <c:pt idx="503">
                  <c:v>-0.27295193551731761</c:v>
                </c:pt>
                <c:pt idx="504">
                  <c:v>-0.33873792024528998</c:v>
                </c:pt>
                <c:pt idx="505">
                  <c:v>-0.40290643571366286</c:v>
                </c:pt>
                <c:pt idx="506">
                  <c:v>-0.46515107807745582</c:v>
                </c:pt>
                <c:pt idx="507">
                  <c:v>-0.52517462996129249</c:v>
                </c:pt>
                <c:pt idx="508">
                  <c:v>-0.58269047966857912</c:v>
                </c:pt>
                <c:pt idx="509">
                  <c:v>-0.63742398974868553</c:v>
                </c:pt>
                <c:pt idx="510">
                  <c:v>-0.68911380838734348</c:v>
                </c:pt>
                <c:pt idx="511">
                  <c:v>-0.7375131173581696</c:v>
                </c:pt>
                <c:pt idx="512">
                  <c:v>-0.78239081057658943</c:v>
                </c:pt>
                <c:pt idx="513">
                  <c:v>-0.82353259762842679</c:v>
                </c:pt>
                <c:pt idx="514">
                  <c:v>-0.86074202700394264</c:v>
                </c:pt>
                <c:pt idx="515">
                  <c:v>-0.89384142415126255</c:v>
                </c:pt>
                <c:pt idx="516">
                  <c:v>-0.92267273987011367</c:v>
                </c:pt>
                <c:pt idx="517">
                  <c:v>-0.9470983049947429</c:v>
                </c:pt>
                <c:pt idx="518">
                  <c:v>-0.96700148776243378</c:v>
                </c:pt>
                <c:pt idx="519">
                  <c:v>-0.9822872507286875</c:v>
                </c:pt>
                <c:pt idx="520">
                  <c:v>-0.99288260456981292</c:v>
                </c:pt>
                <c:pt idx="521">
                  <c:v>-0.99873695660601713</c:v>
                </c:pt>
                <c:pt idx="522">
                  <c:v>-0.99982235238080963</c:v>
                </c:pt>
                <c:pt idx="523">
                  <c:v>-0.99613360914317262</c:v>
                </c:pt>
                <c:pt idx="524">
                  <c:v>-0.9876883405951381</c:v>
                </c:pt>
                <c:pt idx="525">
                  <c:v>-0.97452687278658112</c:v>
                </c:pt>
                <c:pt idx="526">
                  <c:v>-0.95671205155883265</c:v>
                </c:pt>
                <c:pt idx="527">
                  <c:v>-0.93432894245661369</c:v>
                </c:pt>
                <c:pt idx="528">
                  <c:v>-0.90748442454111922</c:v>
                </c:pt>
                <c:pt idx="529">
                  <c:v>-0.87630668004386669</c:v>
                </c:pt>
                <c:pt idx="530">
                  <c:v>-0.84094458229817937</c:v>
                </c:pt>
                <c:pt idx="531">
                  <c:v>-0.80156698487087308</c:v>
                </c:pt>
                <c:pt idx="532">
                  <c:v>-0.75836191528872265</c:v>
                </c:pt>
                <c:pt idx="533">
                  <c:v>-0.71153567720929001</c:v>
                </c:pt>
                <c:pt idx="534">
                  <c:v>-0.66131186532365394</c:v>
                </c:pt>
                <c:pt idx="535">
                  <c:v>-0.60793029769461204</c:v>
                </c:pt>
                <c:pt idx="536">
                  <c:v>-0.55164587062844139</c:v>
                </c:pt>
                <c:pt idx="537">
                  <c:v>-0.49272734154829584</c:v>
                </c:pt>
                <c:pt idx="538">
                  <c:v>-0.43145604568096607</c:v>
                </c:pt>
                <c:pt idx="539">
                  <c:v>-0.36812455268467947</c:v>
                </c:pt>
                <c:pt idx="540">
                  <c:v>-0.30303526963277438</c:v>
                </c:pt>
                <c:pt idx="541">
                  <c:v>-0.23649899702372651</c:v>
                </c:pt>
                <c:pt idx="542">
                  <c:v>-0.16883344471273631</c:v>
                </c:pt>
                <c:pt idx="543">
                  <c:v>-0.10036171485121767</c:v>
                </c:pt>
                <c:pt idx="544">
                  <c:v>-3.1410759078131359E-2</c:v>
                </c:pt>
                <c:pt idx="545">
                  <c:v>3.7690182669930815E-2</c:v>
                </c:pt>
                <c:pt idx="546">
                  <c:v>0.10661115427525608</c:v>
                </c:pt>
                <c:pt idx="547">
                  <c:v>0.1750230589752709</c:v>
                </c:pt>
                <c:pt idx="548">
                  <c:v>0.24259923079541029</c:v>
                </c:pt>
                <c:pt idx="549">
                  <c:v>0.30901699437495228</c:v>
                </c:pt>
                <c:pt idx="550">
                  <c:v>0.37395920573780322</c:v>
                </c:pt>
                <c:pt idx="551">
                  <c:v>0.43711576665093188</c:v>
                </c:pt>
                <c:pt idx="552">
                  <c:v>0.49818510533949251</c:v>
                </c:pt>
                <c:pt idx="553">
                  <c:v>0.5568756164881965</c:v>
                </c:pt>
                <c:pt idx="554">
                  <c:v>0.61290705365297771</c:v>
                </c:pt>
                <c:pt idx="555">
                  <c:v>0.66601186743425189</c:v>
                </c:pt>
                <c:pt idx="556">
                  <c:v>0.71593648302182766</c:v>
                </c:pt>
                <c:pt idx="557">
                  <c:v>0.76244251101144878</c:v>
                </c:pt>
                <c:pt idx="558">
                  <c:v>0.80530788571111933</c:v>
                </c:pt>
                <c:pt idx="559">
                  <c:v>0.84432792550201508</c:v>
                </c:pt>
                <c:pt idx="560">
                  <c:v>0.87931631019055589</c:v>
                </c:pt>
                <c:pt idx="561">
                  <c:v>0.91010597068499799</c:v>
                </c:pt>
                <c:pt idx="562">
                  <c:v>0.93654988674819373</c:v>
                </c:pt>
                <c:pt idx="563">
                  <c:v>0.95852178901737251</c:v>
                </c:pt>
                <c:pt idx="564">
                  <c:v>0.97591676193874199</c:v>
                </c:pt>
                <c:pt idx="565">
                  <c:v>0.9886517447379084</c:v>
                </c:pt>
                <c:pt idx="566">
                  <c:v>0.99666592803402887</c:v>
                </c:pt>
                <c:pt idx="567">
                  <c:v>0.99992104420381922</c:v>
                </c:pt>
                <c:pt idx="568">
                  <c:v>0.99840155010897569</c:v>
                </c:pt>
                <c:pt idx="569">
                  <c:v>0.99211470131447876</c:v>
                </c:pt>
                <c:pt idx="570">
                  <c:v>0.98109051744333564</c:v>
                </c:pt>
                <c:pt idx="571">
                  <c:v>0.96538163883327865</c:v>
                </c:pt>
                <c:pt idx="572">
                  <c:v>0.94506307517980803</c:v>
                </c:pt>
                <c:pt idx="573">
                  <c:v>0.92023184736587826</c:v>
                </c:pt>
                <c:pt idx="574">
                  <c:v>0.89100652418837301</c:v>
                </c:pt>
                <c:pt idx="575">
                  <c:v>0.85752665619365864</c:v>
                </c:pt>
                <c:pt idx="576">
                  <c:v>0.81995210932545559</c:v>
                </c:pt>
                <c:pt idx="577">
                  <c:v>0.77846230156702656</c:v>
                </c:pt>
                <c:pt idx="578">
                  <c:v>0.73325534622256494</c:v>
                </c:pt>
                <c:pt idx="579">
                  <c:v>0.6845471059286945</c:v>
                </c:pt>
                <c:pt idx="580">
                  <c:v>0.6325701619131312</c:v>
                </c:pt>
                <c:pt idx="581">
                  <c:v>0.57757270342227529</c:v>
                </c:pt>
                <c:pt idx="582">
                  <c:v>0.51981734262071821</c:v>
                </c:pt>
                <c:pt idx="583">
                  <c:v>0.45957986062149758</c:v>
                </c:pt>
                <c:pt idx="584">
                  <c:v>0.39714789063479283</c:v>
                </c:pt>
                <c:pt idx="585">
                  <c:v>0.33281954452299339</c:v>
                </c:pt>
                <c:pt idx="586">
                  <c:v>0.26690198932038312</c:v>
                </c:pt>
                <c:pt idx="587">
                  <c:v>0.19970998051441499</c:v>
                </c:pt>
                <c:pt idx="588">
                  <c:v>0.13156435909229153</c:v>
                </c:pt>
                <c:pt idx="589">
                  <c:v>6.2790519529322034E-2</c:v>
                </c:pt>
                <c:pt idx="590">
                  <c:v>-6.2831439655499123E-3</c:v>
                </c:pt>
                <c:pt idx="591">
                  <c:v>-7.532680552792291E-2</c:v>
                </c:pt>
                <c:pt idx="592">
                  <c:v>-0.14401078255224337</c:v>
                </c:pt>
                <c:pt idx="593">
                  <c:v>-0.21200710992205071</c:v>
                </c:pt>
                <c:pt idx="594">
                  <c:v>-0.27899110603922445</c:v>
                </c:pt>
                <c:pt idx="595">
                  <c:v>-0.34464292317451339</c:v>
                </c:pt>
                <c:pt idx="596">
                  <c:v>-0.40864907473634315</c:v>
                </c:pt>
                <c:pt idx="597">
                  <c:v>-0.47070393216532619</c:v>
                </c:pt>
                <c:pt idx="598">
                  <c:v>-0.53051118430672339</c:v>
                </c:pt>
                <c:pt idx="599">
                  <c:v>-0.58778525229246603</c:v>
                </c:pt>
                <c:pt idx="600">
                  <c:v>-0.64225265317658264</c:v>
                </c:pt>
                <c:pt idx="601">
                  <c:v>-0.69365330581279749</c:v>
                </c:pt>
                <c:pt idx="602">
                  <c:v>-0.74174177273874198</c:v>
                </c:pt>
                <c:pt idx="603">
                  <c:v>-0.78628843213661603</c:v>
                </c:pt>
                <c:pt idx="604">
                  <c:v>-0.82708057427455883</c:v>
                </c:pt>
                <c:pt idx="605">
                  <c:v>-0.86392341719283616</c:v>
                </c:pt>
                <c:pt idx="606">
                  <c:v>-0.89664103678523588</c:v>
                </c:pt>
                <c:pt idx="607">
                  <c:v>-0.9250772068344556</c:v>
                </c:pt>
                <c:pt idx="608">
                  <c:v>-0.94909614499029149</c:v>
                </c:pt>
                <c:pt idx="609">
                  <c:v>-0.96858316112862541</c:v>
                </c:pt>
                <c:pt idx="610">
                  <c:v>-0.9834452049953275</c:v>
                </c:pt>
                <c:pt idx="611">
                  <c:v>-0.99361131052000862</c:v>
                </c:pt>
                <c:pt idx="612">
                  <c:v>-0.9990329346781246</c:v>
                </c:pt>
                <c:pt idx="613">
                  <c:v>-0.99968418928330016</c:v>
                </c:pt>
                <c:pt idx="614">
                  <c:v>-0.99556196460308055</c:v>
                </c:pt>
                <c:pt idx="615">
                  <c:v>-0.98668594420786859</c:v>
                </c:pt>
                <c:pt idx="616">
                  <c:v>-0.97309851098212863</c:v>
                </c:pt>
                <c:pt idx="617">
                  <c:v>-0.9548645447466414</c:v>
                </c:pt>
                <c:pt idx="618">
                  <c:v>-0.93207111245821839</c:v>
                </c:pt>
                <c:pt idx="619">
                  <c:v>-0.90482705246602702</c:v>
                </c:pt>
                <c:pt idx="620">
                  <c:v>-0.87326245480992148</c:v>
                </c:pt>
                <c:pt idx="621">
                  <c:v>-0.83752804004214387</c:v>
                </c:pt>
                <c:pt idx="622">
                  <c:v>-0.79779443953858276</c:v>
                </c:pt>
                <c:pt idx="623">
                  <c:v>-0.75425138073610731</c:v>
                </c:pt>
                <c:pt idx="624">
                  <c:v>-0.70710678118655157</c:v>
                </c:pt>
                <c:pt idx="625">
                  <c:v>-0.65658575575295797</c:v>
                </c:pt>
                <c:pt idx="626">
                  <c:v>-0.60292954168903412</c:v>
                </c:pt>
                <c:pt idx="627">
                  <c:v>-0.54639434673427612</c:v>
                </c:pt>
                <c:pt idx="628">
                  <c:v>-0.48725012572534032</c:v>
                </c:pt>
                <c:pt idx="629">
                  <c:v>-0.42577929156507532</c:v>
                </c:pt>
                <c:pt idx="630">
                  <c:v>-0.36227536670455091</c:v>
                </c:pt>
                <c:pt idx="631">
                  <c:v>-0.29704158157703897</c:v>
                </c:pt>
                <c:pt idx="632">
                  <c:v>-0.23038942667659545</c:v>
                </c:pt>
                <c:pt idx="633">
                  <c:v>-0.16263716519488927</c:v>
                </c:pt>
                <c:pt idx="634">
                  <c:v>-9.4108313318520792E-2</c:v>
                </c:pt>
                <c:pt idx="635">
                  <c:v>-2.513009544334481E-2</c:v>
                </c:pt>
                <c:pt idx="636">
                  <c:v>4.3968118317856887E-2</c:v>
                </c:pt>
                <c:pt idx="637">
                  <c:v>0.11285638487347298</c:v>
                </c:pt>
                <c:pt idx="638">
                  <c:v>0.18120576362713581</c:v>
                </c:pt>
                <c:pt idx="639">
                  <c:v>0.24868988716485174</c:v>
                </c:pt>
                <c:pt idx="640">
                  <c:v>0.31498651965530411</c:v>
                </c:pt>
                <c:pt idx="641">
                  <c:v>0.37977909552179678</c:v>
                </c:pt>
                <c:pt idx="642">
                  <c:v>0.44275823103889667</c:v>
                </c:pt>
                <c:pt idx="643">
                  <c:v>0.50362320163575569</c:v>
                </c:pt>
                <c:pt idx="644">
                  <c:v>0.56208337785212459</c:v>
                </c:pt>
                <c:pt idx="645">
                  <c:v>0.61785961309033433</c:v>
                </c:pt>
                <c:pt idx="646">
                  <c:v>0.67068557653672034</c:v>
                </c:pt>
                <c:pt idx="647">
                  <c:v>0.72030902488790549</c:v>
                </c:pt>
                <c:pt idx="648">
                  <c:v>0.76649300680934862</c:v>
                </c:pt>
                <c:pt idx="649">
                  <c:v>0.80901699437494456</c:v>
                </c:pt>
                <c:pt idx="650">
                  <c:v>0.84767793608508757</c:v>
                </c:pt>
                <c:pt idx="651">
                  <c:v>0.88229122643495095</c:v>
                </c:pt>
                <c:pt idx="652">
                  <c:v>0.91269158740350576</c:v>
                </c:pt>
                <c:pt idx="653">
                  <c:v>0.93873385765387962</c:v>
                </c:pt>
                <c:pt idx="654">
                  <c:v>0.96029368567694107</c:v>
                </c:pt>
                <c:pt idx="655">
                  <c:v>0.97726812356819548</c:v>
                </c:pt>
                <c:pt idx="656">
                  <c:v>0.98957611860264627</c:v>
                </c:pt>
                <c:pt idx="657">
                  <c:v>0.99715890026061349</c:v>
                </c:pt>
                <c:pt idx="658">
                  <c:v>0.99998026085613656</c:v>
                </c:pt>
                <c:pt idx="659">
                  <c:v>0.99802672842827178</c:v>
                </c:pt>
                <c:pt idx="660">
                  <c:v>0.99130763106950714</c:v>
                </c:pt>
                <c:pt idx="661">
                  <c:v>0.9798550523842533</c:v>
                </c:pt>
                <c:pt idx="662">
                  <c:v>0.96372367829001515</c:v>
                </c:pt>
                <c:pt idx="663">
                  <c:v>0.94299053589286652</c:v>
                </c:pt>
                <c:pt idx="664">
                  <c:v>0.91775462568398525</c:v>
                </c:pt>
                <c:pt idx="665">
                  <c:v>0.88813644881354459</c:v>
                </c:pt>
                <c:pt idx="666">
                  <c:v>0.85427743169930015</c:v>
                </c:pt>
                <c:pt idx="667">
                  <c:v>0.8163392507171856</c:v>
                </c:pt>
                <c:pt idx="668">
                  <c:v>0.77450306019873605</c:v>
                </c:pt>
                <c:pt idx="669">
                  <c:v>0.72896862742141744</c:v>
                </c:pt>
                <c:pt idx="670">
                  <c:v>0.6799533787224229</c:v>
                </c:pt>
                <c:pt idx="671">
                  <c:v>0.62769136129070835</c:v>
                </c:pt>
                <c:pt idx="672">
                  <c:v>0.57243212559459622</c:v>
                </c:pt>
                <c:pt idx="673">
                  <c:v>0.51443953378150653</c:v>
                </c:pt>
                <c:pt idx="674">
                  <c:v>0.45399049973954975</c:v>
                </c:pt>
                <c:pt idx="675">
                  <c:v>0.39137366683720803</c:v>
                </c:pt>
                <c:pt idx="676">
                  <c:v>0.32688802965494934</c:v>
                </c:pt>
                <c:pt idx="677">
                  <c:v>0.26084150628990038</c:v>
                </c:pt>
                <c:pt idx="678">
                  <c:v>0.19354946805086506</c:v>
                </c:pt>
                <c:pt idx="679">
                  <c:v>0.12533323356430978</c:v>
                </c:pt>
                <c:pt idx="680">
                  <c:v>5.6518534482029939E-2</c:v>
                </c:pt>
                <c:pt idx="681">
                  <c:v>-1.2566039883346435E-2</c:v>
                </c:pt>
                <c:pt idx="682">
                  <c:v>-8.1590611568157737E-2</c:v>
                </c:pt>
                <c:pt idx="683">
                  <c:v>-0.15022558912075651</c:v>
                </c:pt>
                <c:pt idx="684">
                  <c:v>-0.21814324139654223</c:v>
                </c:pt>
                <c:pt idx="685">
                  <c:v>-0.28501926246997566</c:v>
                </c:pt>
                <c:pt idx="686">
                  <c:v>-0.35053432019125635</c:v>
                </c:pt>
                <c:pt idx="687">
                  <c:v>-0.41437558099327715</c:v>
                </c:pt>
                <c:pt idx="688">
                  <c:v>-0.47623820366792907</c:v>
                </c:pt>
                <c:pt idx="689">
                  <c:v>-0.53582679497898633</c:v>
                </c:pt>
                <c:pt idx="690">
                  <c:v>-0.59285682016104857</c:v>
                </c:pt>
                <c:pt idx="691">
                  <c:v>-0.64705596156943723</c:v>
                </c:pt>
                <c:pt idx="692">
                  <c:v>-0.69816541899346762</c:v>
                </c:pt>
                <c:pt idx="693">
                  <c:v>-0.74594114542418277</c:v>
                </c:pt>
                <c:pt idx="694">
                  <c:v>-0.7901550123756903</c:v>
                </c:pt>
                <c:pt idx="695">
                  <c:v>-0.83059589919581078</c:v>
                </c:pt>
                <c:pt idx="696">
                  <c:v>-0.86707070116448881</c:v>
                </c:pt>
                <c:pt idx="697">
                  <c:v>-0.89940525156636619</c:v>
                </c:pt>
                <c:pt idx="698">
                  <c:v>-0.92744515333465694</c:v>
                </c:pt>
                <c:pt idx="699">
                  <c:v>-0.95105651629514965</c:v>
                </c:pt>
                <c:pt idx="700">
                  <c:v>-0.97012659649010602</c:v>
                </c:pt>
                <c:pt idx="701">
                  <c:v>-0.98456433452920356</c:v>
                </c:pt>
                <c:pt idx="702">
                  <c:v>-0.99430079039699759</c:v>
                </c:pt>
                <c:pt idx="703">
                  <c:v>-0.99928947264059442</c:v>
                </c:pt>
                <c:pt idx="704">
                  <c:v>-0.99950656036572727</c:v>
                </c:pt>
                <c:pt idx="705">
                  <c:v>-0.99495101698130162</c:v>
                </c:pt>
                <c:pt idx="706">
                  <c:v>-0.98564459514899982</c:v>
                </c:pt>
                <c:pt idx="707">
                  <c:v>-0.97163173291468186</c:v>
                </c:pt>
                <c:pt idx="708">
                  <c:v>-0.95297934151722252</c:v>
                </c:pt>
                <c:pt idx="709">
                  <c:v>-0.92977648588825557</c:v>
                </c:pt>
                <c:pt idx="710">
                  <c:v>-0.90213395936820551</c:v>
                </c:pt>
                <c:pt idx="711">
                  <c:v>-0.87018375466953268</c:v>
                </c:pt>
                <c:pt idx="712">
                  <c:v>-0.83407843361318468</c:v>
                </c:pt>
                <c:pt idx="713">
                  <c:v>-0.79399039864784071</c:v>
                </c:pt>
                <c:pt idx="714">
                  <c:v>-0.75011106963046592</c:v>
                </c:pt>
                <c:pt idx="715">
                  <c:v>-0.70264996979885663</c:v>
                </c:pt>
                <c:pt idx="716">
                  <c:v>-0.65183372530089045</c:v>
                </c:pt>
                <c:pt idx="717">
                  <c:v>-0.59790498305752837</c:v>
                </c:pt>
                <c:pt idx="718">
                  <c:v>-0.54112125212688689</c:v>
                </c:pt>
                <c:pt idx="719">
                  <c:v>-0.48175367410172071</c:v>
                </c:pt>
                <c:pt idx="720">
                  <c:v>-0.42008572841181258</c:v>
                </c:pt>
                <c:pt idx="721">
                  <c:v>-0.35641187871325986</c:v>
                </c:pt>
                <c:pt idx="722">
                  <c:v>-0.29103616682828032</c:v>
                </c:pt>
                <c:pt idx="723">
                  <c:v>-0.22427076094939016</c:v>
                </c:pt>
                <c:pt idx="724">
                  <c:v>-0.15643446504024219</c:v>
                </c:pt>
                <c:pt idx="725">
                  <c:v>-8.7851196550753866E-2</c:v>
                </c:pt>
                <c:pt idx="726">
                  <c:v>-1.8848439715419763E-2</c:v>
                </c:pt>
                <c:pt idx="727">
                  <c:v>5.0244318179764005E-2</c:v>
                </c:pt>
                <c:pt idx="728">
                  <c:v>0.11909716009486385</c:v>
                </c:pt>
                <c:pt idx="729">
                  <c:v>0.18738131458571824</c:v>
                </c:pt>
                <c:pt idx="730">
                  <c:v>0.25477072568337505</c:v>
                </c:pt>
                <c:pt idx="731">
                  <c:v>0.32094360980720443</c:v>
                </c:pt>
                <c:pt idx="732">
                  <c:v>0.38558399227739104</c:v>
                </c:pt>
                <c:pt idx="733">
                  <c:v>0.44838321609002368</c:v>
                </c:pt>
                <c:pt idx="734">
                  <c:v>0.50904141575036244</c:v>
                </c:pt>
                <c:pt idx="735">
                  <c:v>0.56726894912674408</c:v>
                </c:pt>
                <c:pt idx="736">
                  <c:v>0.62278778048811212</c:v>
                </c:pt>
                <c:pt idx="737">
                  <c:v>0.6753328081210207</c:v>
                </c:pt>
                <c:pt idx="738">
                  <c:v>0.72465313018704269</c:v>
                </c:pt>
                <c:pt idx="739">
                  <c:v>0.77051324277578481</c:v>
                </c:pt>
                <c:pt idx="740">
                  <c:v>0.81269416443309395</c:v>
                </c:pt>
                <c:pt idx="741">
                  <c:v>0.85099448179468762</c:v>
                </c:pt>
                <c:pt idx="742">
                  <c:v>0.88523131133245059</c:v>
                </c:pt>
                <c:pt idx="743">
                  <c:v>0.91524117262091365</c:v>
                </c:pt>
                <c:pt idx="744">
                  <c:v>0.94088076895422157</c:v>
                </c:pt>
                <c:pt idx="745">
                  <c:v>0.96202767158608848</c:v>
                </c:pt>
                <c:pt idx="746">
                  <c:v>0.97858090432547162</c:v>
                </c:pt>
                <c:pt idx="747">
                  <c:v>0.99046142569664708</c:v>
                </c:pt>
                <c:pt idx="748">
                  <c:v>0.99761250636122456</c:v>
                </c:pt>
                <c:pt idx="749">
                  <c:v>1</c:v>
                </c:pt>
                <c:pt idx="750">
                  <c:v>0.99761250636122556</c:v>
                </c:pt>
                <c:pt idx="751">
                  <c:v>0.99046142569664886</c:v>
                </c:pt>
                <c:pt idx="752">
                  <c:v>0.97858090432547462</c:v>
                </c:pt>
                <c:pt idx="753">
                  <c:v>0.96202767158609248</c:v>
                </c:pt>
                <c:pt idx="754">
                  <c:v>0.94088076895422657</c:v>
                </c:pt>
                <c:pt idx="755">
                  <c:v>0.91524117262091964</c:v>
                </c:pt>
                <c:pt idx="756">
                  <c:v>0.88523131133245758</c:v>
                </c:pt>
                <c:pt idx="757">
                  <c:v>0.85099448179469561</c:v>
                </c:pt>
                <c:pt idx="758">
                  <c:v>0.81269416443310194</c:v>
                </c:pt>
                <c:pt idx="759">
                  <c:v>0.77051324277579414</c:v>
                </c:pt>
                <c:pt idx="760">
                  <c:v>0.72465313018705269</c:v>
                </c:pt>
                <c:pt idx="761">
                  <c:v>0.67533280812103125</c:v>
                </c:pt>
                <c:pt idx="762">
                  <c:v>0.62278778048812367</c:v>
                </c:pt>
                <c:pt idx="763">
                  <c:v>0.56726894912675585</c:v>
                </c:pt>
                <c:pt idx="764">
                  <c:v>0.50904141575037565</c:v>
                </c:pt>
                <c:pt idx="765">
                  <c:v>0.44838321609003684</c:v>
                </c:pt>
                <c:pt idx="766">
                  <c:v>0.38558399227740586</c:v>
                </c:pt>
                <c:pt idx="767">
                  <c:v>0.32094360980721798</c:v>
                </c:pt>
                <c:pt idx="768">
                  <c:v>0.25477072568338927</c:v>
                </c:pt>
                <c:pt idx="769">
                  <c:v>0.18738131458573362</c:v>
                </c:pt>
                <c:pt idx="770">
                  <c:v>0.11909716009487845</c:v>
                </c:pt>
                <c:pt idx="771">
                  <c:v>5.0244318179778757E-2</c:v>
                </c:pt>
                <c:pt idx="772">
                  <c:v>-1.8848439715405028E-2</c:v>
                </c:pt>
                <c:pt idx="773">
                  <c:v>-8.7851196550739225E-2</c:v>
                </c:pt>
                <c:pt idx="774">
                  <c:v>-0.1564344650402279</c:v>
                </c:pt>
                <c:pt idx="775">
                  <c:v>-0.22427076094937567</c:v>
                </c:pt>
                <c:pt idx="776">
                  <c:v>-0.29103616682826638</c:v>
                </c:pt>
                <c:pt idx="777">
                  <c:v>-0.35641187871324642</c:v>
                </c:pt>
                <c:pt idx="778">
                  <c:v>-0.4200857284117992</c:v>
                </c:pt>
                <c:pt idx="779">
                  <c:v>-0.48175367410170783</c:v>
                </c:pt>
                <c:pt idx="780">
                  <c:v>-0.54112125212687257</c:v>
                </c:pt>
                <c:pt idx="781">
                  <c:v>-0.59790498305751649</c:v>
                </c:pt>
                <c:pt idx="782">
                  <c:v>-0.65183372530087935</c:v>
                </c:pt>
                <c:pt idx="783">
                  <c:v>-0.70264996979884664</c:v>
                </c:pt>
                <c:pt idx="784">
                  <c:v>-0.75011106963045615</c:v>
                </c:pt>
                <c:pt idx="785">
                  <c:v>-0.79399039864783172</c:v>
                </c:pt>
                <c:pt idx="786">
                  <c:v>-0.83407843361317602</c:v>
                </c:pt>
                <c:pt idx="787">
                  <c:v>-0.87018375466952591</c:v>
                </c:pt>
                <c:pt idx="788">
                  <c:v>-0.90213395936819962</c:v>
                </c:pt>
                <c:pt idx="789">
                  <c:v>-0.92977648588825057</c:v>
                </c:pt>
                <c:pt idx="790">
                  <c:v>-0.95297934151721808</c:v>
                </c:pt>
                <c:pt idx="791">
                  <c:v>-0.97163173291467853</c:v>
                </c:pt>
                <c:pt idx="792">
                  <c:v>-0.9856445951489976</c:v>
                </c:pt>
                <c:pt idx="793">
                  <c:v>-0.99495101698129973</c:v>
                </c:pt>
                <c:pt idx="794">
                  <c:v>-0.99950656036572705</c:v>
                </c:pt>
                <c:pt idx="795">
                  <c:v>-0.99928947264059498</c:v>
                </c:pt>
                <c:pt idx="796">
                  <c:v>-0.99430079039699959</c:v>
                </c:pt>
                <c:pt idx="797">
                  <c:v>-0.98456433452920378</c:v>
                </c:pt>
                <c:pt idx="798">
                  <c:v>-0.97012659649010946</c:v>
                </c:pt>
                <c:pt idx="799">
                  <c:v>-0.95105651629515464</c:v>
                </c:pt>
                <c:pt idx="800">
                  <c:v>-0.9274451533346626</c:v>
                </c:pt>
                <c:pt idx="801">
                  <c:v>-0.89940525156637263</c:v>
                </c:pt>
                <c:pt idx="802">
                  <c:v>-0.86707070116449614</c:v>
                </c:pt>
                <c:pt idx="803">
                  <c:v>-0.83059589919581889</c:v>
                </c:pt>
                <c:pt idx="804">
                  <c:v>-0.79015501237569863</c:v>
                </c:pt>
                <c:pt idx="805">
                  <c:v>-0.74594114542419243</c:v>
                </c:pt>
                <c:pt idx="806">
                  <c:v>-0.6981654189934825</c:v>
                </c:pt>
                <c:pt idx="807">
                  <c:v>-0.64705596156944845</c:v>
                </c:pt>
                <c:pt idx="808">
                  <c:v>-0.59285682016106056</c:v>
                </c:pt>
                <c:pt idx="809">
                  <c:v>-0.53582679497899877</c:v>
                </c:pt>
                <c:pt idx="810">
                  <c:v>-0.47623820366794367</c:v>
                </c:pt>
                <c:pt idx="811">
                  <c:v>-0.41437558099328997</c:v>
                </c:pt>
                <c:pt idx="812">
                  <c:v>-0.35053432019127012</c:v>
                </c:pt>
                <c:pt idx="813">
                  <c:v>-0.28501926246998832</c:v>
                </c:pt>
                <c:pt idx="814">
                  <c:v>-0.21814324139655591</c:v>
                </c:pt>
                <c:pt idx="815">
                  <c:v>-0.15022558912077141</c:v>
                </c:pt>
                <c:pt idx="816">
                  <c:v>-8.1590611568172544E-2</c:v>
                </c:pt>
                <c:pt idx="817">
                  <c:v>-1.2566039883361141E-2</c:v>
                </c:pt>
                <c:pt idx="818">
                  <c:v>5.6518534482015333E-2</c:v>
                </c:pt>
                <c:pt idx="819">
                  <c:v>0.12533323356429549</c:v>
                </c:pt>
                <c:pt idx="820">
                  <c:v>0.19354946805084974</c:v>
                </c:pt>
                <c:pt idx="821">
                  <c:v>0.26084150628988745</c:v>
                </c:pt>
                <c:pt idx="822">
                  <c:v>0.32688802965493419</c:v>
                </c:pt>
                <c:pt idx="823">
                  <c:v>0.39137366683719316</c:v>
                </c:pt>
                <c:pt idx="824">
                  <c:v>0.45399049973953481</c:v>
                </c:pt>
                <c:pt idx="825">
                  <c:v>0.51443953378149399</c:v>
                </c:pt>
                <c:pt idx="826">
                  <c:v>0.57243212559458423</c:v>
                </c:pt>
                <c:pt idx="827">
                  <c:v>0.62769136129069736</c:v>
                </c:pt>
                <c:pt idx="828">
                  <c:v>0.67995337872241213</c:v>
                </c:pt>
                <c:pt idx="829">
                  <c:v>0.72896862742140789</c:v>
                </c:pt>
                <c:pt idx="830">
                  <c:v>0.77450306019872672</c:v>
                </c:pt>
                <c:pt idx="831">
                  <c:v>0.81633925071717761</c:v>
                </c:pt>
                <c:pt idx="832">
                  <c:v>0.85427743169929238</c:v>
                </c:pt>
                <c:pt idx="833">
                  <c:v>0.88813644881353837</c:v>
                </c:pt>
                <c:pt idx="834">
                  <c:v>0.91775462568397925</c:v>
                </c:pt>
                <c:pt idx="835">
                  <c:v>0.94299053589286186</c:v>
                </c:pt>
                <c:pt idx="836">
                  <c:v>0.96372367829001115</c:v>
                </c:pt>
                <c:pt idx="837">
                  <c:v>0.9798550523842503</c:v>
                </c:pt>
                <c:pt idx="838">
                  <c:v>0.9913076310695057</c:v>
                </c:pt>
                <c:pt idx="839">
                  <c:v>0.99802672842827089</c:v>
                </c:pt>
                <c:pt idx="840">
                  <c:v>0.99998026085613656</c:v>
                </c:pt>
                <c:pt idx="841">
                  <c:v>0.99715890026061449</c:v>
                </c:pt>
                <c:pt idx="842">
                  <c:v>0.98957611860264827</c:v>
                </c:pt>
                <c:pt idx="843">
                  <c:v>0.97726812356819881</c:v>
                </c:pt>
                <c:pt idx="844">
                  <c:v>0.96029368567694517</c:v>
                </c:pt>
                <c:pt idx="845">
                  <c:v>0.93873385765388473</c:v>
                </c:pt>
                <c:pt idx="846">
                  <c:v>0.91269158740351175</c:v>
                </c:pt>
                <c:pt idx="847">
                  <c:v>0.88229122643495783</c:v>
                </c:pt>
                <c:pt idx="848">
                  <c:v>0.84767793608509534</c:v>
                </c:pt>
                <c:pt idx="849">
                  <c:v>0.80901699437495356</c:v>
                </c:pt>
                <c:pt idx="850">
                  <c:v>0.76649300680935761</c:v>
                </c:pt>
                <c:pt idx="851">
                  <c:v>0.72030902488791559</c:v>
                </c:pt>
                <c:pt idx="852">
                  <c:v>0.67068557653673122</c:v>
                </c:pt>
                <c:pt idx="853">
                  <c:v>0.61785961309034543</c:v>
                </c:pt>
                <c:pt idx="854">
                  <c:v>0.56208337785213658</c:v>
                </c:pt>
                <c:pt idx="855">
                  <c:v>0.50362320163576824</c:v>
                </c:pt>
                <c:pt idx="856">
                  <c:v>0.44275823103890977</c:v>
                </c:pt>
                <c:pt idx="857">
                  <c:v>0.37977909552181038</c:v>
                </c:pt>
                <c:pt idx="858">
                  <c:v>0.31498651965531776</c:v>
                </c:pt>
                <c:pt idx="859">
                  <c:v>0.24868988716486687</c:v>
                </c:pt>
                <c:pt idx="860">
                  <c:v>0.18120576362714946</c:v>
                </c:pt>
                <c:pt idx="861">
                  <c:v>0.11285638487348758</c:v>
                </c:pt>
                <c:pt idx="862">
                  <c:v>4.3968118317871577E-2</c:v>
                </c:pt>
                <c:pt idx="863">
                  <c:v>-2.5130095443330041E-2</c:v>
                </c:pt>
                <c:pt idx="864">
                  <c:v>-9.4108313318506207E-2</c:v>
                </c:pt>
                <c:pt idx="865">
                  <c:v>-0.16263716519487478</c:v>
                </c:pt>
                <c:pt idx="866">
                  <c:v>-0.23038942667658116</c:v>
                </c:pt>
                <c:pt idx="867">
                  <c:v>-0.29704158157702498</c:v>
                </c:pt>
                <c:pt idx="868">
                  <c:v>-0.36227536670453531</c:v>
                </c:pt>
                <c:pt idx="869">
                  <c:v>-0.42577929156506333</c:v>
                </c:pt>
                <c:pt idx="870">
                  <c:v>-0.48725012572532744</c:v>
                </c:pt>
                <c:pt idx="871">
                  <c:v>-0.54639434673426357</c:v>
                </c:pt>
                <c:pt idx="872">
                  <c:v>-0.60292954168902235</c:v>
                </c:pt>
                <c:pt idx="873">
                  <c:v>-0.6565857557529472</c:v>
                </c:pt>
                <c:pt idx="874">
                  <c:v>-0.70710678118654147</c:v>
                </c:pt>
                <c:pt idx="875">
                  <c:v>-0.75425138073609754</c:v>
                </c:pt>
                <c:pt idx="876">
                  <c:v>-0.79779443953857121</c:v>
                </c:pt>
                <c:pt idx="877">
                  <c:v>-0.83752804004213577</c:v>
                </c:pt>
                <c:pt idx="878">
                  <c:v>-0.87326245480991449</c:v>
                </c:pt>
                <c:pt idx="879">
                  <c:v>-0.90482705246602102</c:v>
                </c:pt>
                <c:pt idx="880">
                  <c:v>-0.93207111245821328</c:v>
                </c:pt>
                <c:pt idx="881">
                  <c:v>-0.95486454474663707</c:v>
                </c:pt>
                <c:pt idx="882">
                  <c:v>-0.97309851098212485</c:v>
                </c:pt>
                <c:pt idx="883">
                  <c:v>-0.98668594420786659</c:v>
                </c:pt>
                <c:pt idx="884">
                  <c:v>-0.99556196460307922</c:v>
                </c:pt>
                <c:pt idx="885">
                  <c:v>-0.9996841892832995</c:v>
                </c:pt>
                <c:pt idx="886">
                  <c:v>-0.99903293467812515</c:v>
                </c:pt>
                <c:pt idx="887">
                  <c:v>-0.99361131052000973</c:v>
                </c:pt>
                <c:pt idx="888">
                  <c:v>-0.9834452049953305</c:v>
                </c:pt>
                <c:pt idx="889">
                  <c:v>-0.96858316112862886</c:v>
                </c:pt>
                <c:pt idx="890">
                  <c:v>-0.94909614499029649</c:v>
                </c:pt>
                <c:pt idx="891">
                  <c:v>-0.92507720683446071</c:v>
                </c:pt>
                <c:pt idx="892">
                  <c:v>-0.89664103678523965</c:v>
                </c:pt>
                <c:pt idx="893">
                  <c:v>-0.86392341719284338</c:v>
                </c:pt>
                <c:pt idx="894">
                  <c:v>-0.82708057427456705</c:v>
                </c:pt>
                <c:pt idx="895">
                  <c:v>-0.78628843213662514</c:v>
                </c:pt>
                <c:pt idx="896">
                  <c:v>-0.74174177273875186</c:v>
                </c:pt>
                <c:pt idx="897">
                  <c:v>-0.69365330581280749</c:v>
                </c:pt>
                <c:pt idx="898">
                  <c:v>-0.64225265317659375</c:v>
                </c:pt>
                <c:pt idx="899">
                  <c:v>-0.58778525229248135</c:v>
                </c:pt>
                <c:pt idx="900">
                  <c:v>-0.53051118430673527</c:v>
                </c:pt>
                <c:pt idx="901">
                  <c:v>-0.47070393216533879</c:v>
                </c:pt>
                <c:pt idx="902">
                  <c:v>-0.40864907473635653</c:v>
                </c:pt>
                <c:pt idx="903">
                  <c:v>-0.34464292317452588</c:v>
                </c:pt>
                <c:pt idx="904">
                  <c:v>-0.2789911060392386</c:v>
                </c:pt>
                <c:pt idx="905">
                  <c:v>-0.21200710992206578</c:v>
                </c:pt>
                <c:pt idx="906">
                  <c:v>-0.14401078255225758</c:v>
                </c:pt>
                <c:pt idx="907">
                  <c:v>-7.5326805527937579E-2</c:v>
                </c:pt>
                <c:pt idx="908">
                  <c:v>-6.2831439655646254E-3</c:v>
                </c:pt>
                <c:pt idx="909">
                  <c:v>6.2790519529307184E-2</c:v>
                </c:pt>
                <c:pt idx="910">
                  <c:v>0.13156435909227648</c:v>
                </c:pt>
                <c:pt idx="911">
                  <c:v>0.19970998051440092</c:v>
                </c:pt>
                <c:pt idx="912">
                  <c:v>0.26690198932036924</c:v>
                </c:pt>
                <c:pt idx="913">
                  <c:v>0.33281954452297974</c:v>
                </c:pt>
                <c:pt idx="914">
                  <c:v>0.39714789063477951</c:v>
                </c:pt>
                <c:pt idx="915">
                  <c:v>0.45957986062148481</c:v>
                </c:pt>
                <c:pt idx="916">
                  <c:v>0.51981734262070567</c:v>
                </c:pt>
                <c:pt idx="917">
                  <c:v>0.57757270342225997</c:v>
                </c:pt>
                <c:pt idx="918">
                  <c:v>0.63257016191311977</c:v>
                </c:pt>
                <c:pt idx="919">
                  <c:v>0.68454710592868351</c:v>
                </c:pt>
                <c:pt idx="920">
                  <c:v>0.73325534622255495</c:v>
                </c:pt>
                <c:pt idx="921">
                  <c:v>0.77846230156701757</c:v>
                </c:pt>
                <c:pt idx="922">
                  <c:v>0.81995210932544649</c:v>
                </c:pt>
                <c:pt idx="923">
                  <c:v>0.85752665619365165</c:v>
                </c:pt>
                <c:pt idx="924">
                  <c:v>0.89100652418836557</c:v>
                </c:pt>
                <c:pt idx="925">
                  <c:v>0.92023184736586594</c:v>
                </c:pt>
                <c:pt idx="926">
                  <c:v>0.9450630751798037</c:v>
                </c:pt>
                <c:pt idx="927">
                  <c:v>0.96538163883327355</c:v>
                </c:pt>
                <c:pt idx="928">
                  <c:v>0.98109051744333364</c:v>
                </c:pt>
                <c:pt idx="929">
                  <c:v>0.99211470131447788</c:v>
                </c:pt>
                <c:pt idx="930">
                  <c:v>0.99840155010897469</c:v>
                </c:pt>
                <c:pt idx="931">
                  <c:v>0.99992104420381933</c:v>
                </c:pt>
                <c:pt idx="932">
                  <c:v>0.99666592803403053</c:v>
                </c:pt>
                <c:pt idx="933">
                  <c:v>0.98865174473791073</c:v>
                </c:pt>
                <c:pt idx="934">
                  <c:v>0.97591676193874677</c:v>
                </c:pt>
                <c:pt idx="935">
                  <c:v>0.95852178901737717</c:v>
                </c:pt>
                <c:pt idx="936">
                  <c:v>0.93654988674820061</c:v>
                </c:pt>
                <c:pt idx="937">
                  <c:v>0.91010597068499965</c:v>
                </c:pt>
                <c:pt idx="938">
                  <c:v>0.87931631019056289</c:v>
                </c:pt>
                <c:pt idx="939">
                  <c:v>0.84432792550201907</c:v>
                </c:pt>
                <c:pt idx="940">
                  <c:v>0.8053078857111281</c:v>
                </c:pt>
                <c:pt idx="941">
                  <c:v>0.76244251101145366</c:v>
                </c:pt>
                <c:pt idx="942">
                  <c:v>0.71593648302184298</c:v>
                </c:pt>
                <c:pt idx="943">
                  <c:v>0.66601186743426244</c:v>
                </c:pt>
                <c:pt idx="944">
                  <c:v>0.61290705365299492</c:v>
                </c:pt>
                <c:pt idx="945">
                  <c:v>0.5568756164882056</c:v>
                </c:pt>
                <c:pt idx="946">
                  <c:v>0.49818510533949895</c:v>
                </c:pt>
                <c:pt idx="947">
                  <c:v>0.43711576665094742</c:v>
                </c:pt>
                <c:pt idx="948">
                  <c:v>0.37395920573781005</c:v>
                </c:pt>
                <c:pt idx="949">
                  <c:v>0.30901699437496616</c:v>
                </c:pt>
                <c:pt idx="950">
                  <c:v>0.24259923079541751</c:v>
                </c:pt>
                <c:pt idx="951">
                  <c:v>0.17502305897529241</c:v>
                </c:pt>
                <c:pt idx="952">
                  <c:v>0.10661115427527074</c:v>
                </c:pt>
                <c:pt idx="953">
                  <c:v>3.7690182669952652E-2</c:v>
                </c:pt>
                <c:pt idx="954">
                  <c:v>-3.1410759078116676E-2</c:v>
                </c:pt>
                <c:pt idx="955">
                  <c:v>-0.10036171485121023</c:v>
                </c:pt>
                <c:pt idx="956">
                  <c:v>-0.16883344471272213</c:v>
                </c:pt>
                <c:pt idx="957">
                  <c:v>-0.23649899702371821</c:v>
                </c:pt>
                <c:pt idx="958">
                  <c:v>-0.30303526963276167</c:v>
                </c:pt>
                <c:pt idx="959">
                  <c:v>-0.36812455268467253</c:v>
                </c:pt>
                <c:pt idx="960">
                  <c:v>-0.43145604568094664</c:v>
                </c:pt>
                <c:pt idx="961">
                  <c:v>-0.49272734154828307</c:v>
                </c:pt>
                <c:pt idx="962">
                  <c:v>-0.55164587062842385</c:v>
                </c:pt>
                <c:pt idx="963">
                  <c:v>-0.60793029769460194</c:v>
                </c:pt>
                <c:pt idx="964">
                  <c:v>-0.66131186532364861</c:v>
                </c:pt>
                <c:pt idx="965">
                  <c:v>-0.71153567720927979</c:v>
                </c:pt>
                <c:pt idx="966">
                  <c:v>-0.75836191528872066</c:v>
                </c:pt>
                <c:pt idx="967">
                  <c:v>-0.80156698487086131</c:v>
                </c:pt>
                <c:pt idx="968">
                  <c:v>-0.84094458229816871</c:v>
                </c:pt>
                <c:pt idx="969">
                  <c:v>-0.87630668004385603</c:v>
                </c:pt>
                <c:pt idx="970">
                  <c:v>-0.907484424541113</c:v>
                </c:pt>
                <c:pt idx="971">
                  <c:v>-0.93432894245660592</c:v>
                </c:pt>
                <c:pt idx="972">
                  <c:v>-0.95671205155883032</c:v>
                </c:pt>
                <c:pt idx="973">
                  <c:v>-0.97452687278657946</c:v>
                </c:pt>
                <c:pt idx="974">
                  <c:v>-0.98768834059513577</c:v>
                </c:pt>
                <c:pt idx="975">
                  <c:v>-0.99613360914317195</c:v>
                </c:pt>
                <c:pt idx="976">
                  <c:v>-0.99982235238080874</c:v>
                </c:pt>
                <c:pt idx="977">
                  <c:v>-0.99873695660601791</c:v>
                </c:pt>
                <c:pt idx="978">
                  <c:v>-0.9928826045698157</c:v>
                </c:pt>
                <c:pt idx="979">
                  <c:v>-0.98228725072869039</c:v>
                </c:pt>
                <c:pt idx="980">
                  <c:v>-0.96700148776243933</c:v>
                </c:pt>
                <c:pt idx="981">
                  <c:v>-0.94709830499474768</c:v>
                </c:pt>
                <c:pt idx="982">
                  <c:v>-0.92267273987011644</c:v>
                </c:pt>
                <c:pt idx="983">
                  <c:v>-0.89384142415126921</c:v>
                </c:pt>
                <c:pt idx="984">
                  <c:v>-0.86074202700394664</c:v>
                </c:pt>
                <c:pt idx="985">
                  <c:v>-0.82353259762843511</c:v>
                </c:pt>
                <c:pt idx="986">
                  <c:v>-0.78239081057659798</c:v>
                </c:pt>
                <c:pt idx="987">
                  <c:v>-0.73751311735818792</c:v>
                </c:pt>
                <c:pt idx="988">
                  <c:v>-0.68911380838735459</c:v>
                </c:pt>
                <c:pt idx="989">
                  <c:v>-0.6374239897487024</c:v>
                </c:pt>
                <c:pt idx="990">
                  <c:v>-0.58269047966859111</c:v>
                </c:pt>
                <c:pt idx="991">
                  <c:v>-0.52517462996129849</c:v>
                </c:pt>
                <c:pt idx="992">
                  <c:v>-0.4651510780774688</c:v>
                </c:pt>
                <c:pt idx="993">
                  <c:v>-0.40290643571366946</c:v>
                </c:pt>
                <c:pt idx="994">
                  <c:v>-0.3387379202453038</c:v>
                </c:pt>
                <c:pt idx="995">
                  <c:v>-0.27295193551733177</c:v>
                </c:pt>
                <c:pt idx="996">
                  <c:v>-0.20586260876989571</c:v>
                </c:pt>
                <c:pt idx="997">
                  <c:v>-0.13779029068464629</c:v>
                </c:pt>
                <c:pt idx="998">
                  <c:v>-6.9060025714422033E-2</c:v>
                </c:pt>
                <c:pt idx="999">
                  <c:v>-9.8007539584002262E-15</c:v>
                </c:pt>
                <c:pt idx="1000">
                  <c:v>6.9060025714388323E-2</c:v>
                </c:pt>
                <c:pt idx="1001">
                  <c:v>0.13779029068462764</c:v>
                </c:pt>
                <c:pt idx="1002">
                  <c:v>0.20586260876986259</c:v>
                </c:pt>
                <c:pt idx="1003">
                  <c:v>0.27295193551731295</c:v>
                </c:pt>
                <c:pt idx="1004">
                  <c:v>0.33873792024527238</c:v>
                </c:pt>
                <c:pt idx="1005">
                  <c:v>0.40290643571365187</c:v>
                </c:pt>
                <c:pt idx="1006">
                  <c:v>0.46515107807743872</c:v>
                </c:pt>
                <c:pt idx="1007">
                  <c:v>0.52517462996128228</c:v>
                </c:pt>
                <c:pt idx="1008">
                  <c:v>0.58269047966856058</c:v>
                </c:pt>
                <c:pt idx="1009">
                  <c:v>0.6374239897486873</c:v>
                </c:pt>
                <c:pt idx="1010">
                  <c:v>0.68911380838734049</c:v>
                </c:pt>
                <c:pt idx="1011">
                  <c:v>0.73751311735817471</c:v>
                </c:pt>
                <c:pt idx="1012">
                  <c:v>0.78239081057658633</c:v>
                </c:pt>
                <c:pt idx="1013">
                  <c:v>0.82353259762842401</c:v>
                </c:pt>
                <c:pt idx="1014">
                  <c:v>0.86074202700393665</c:v>
                </c:pt>
                <c:pt idx="1015">
                  <c:v>0.89384142415126033</c:v>
                </c:pt>
                <c:pt idx="1016">
                  <c:v>0.92267273987010889</c:v>
                </c:pt>
                <c:pt idx="1017">
                  <c:v>0.94709830499474135</c:v>
                </c:pt>
                <c:pt idx="1018">
                  <c:v>0.96700148776243078</c:v>
                </c:pt>
                <c:pt idx="1019">
                  <c:v>0.9822872507286865</c:v>
                </c:pt>
                <c:pt idx="1020">
                  <c:v>0.9928826045698117</c:v>
                </c:pt>
                <c:pt idx="1021">
                  <c:v>0.99873695660601691</c:v>
                </c:pt>
                <c:pt idx="1022">
                  <c:v>0.99982235238080963</c:v>
                </c:pt>
                <c:pt idx="1023">
                  <c:v>0.99613360914317362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813120"/>
        <c:axId val="948813680"/>
      </c:barChart>
      <c:catAx>
        <c:axId val="948813120"/>
        <c:scaling>
          <c:orientation val="minMax"/>
        </c:scaling>
        <c:delete val="1"/>
        <c:axPos val="b"/>
        <c:majorTickMark val="out"/>
        <c:minorTickMark val="none"/>
        <c:tickLblPos val="none"/>
        <c:crossAx val="948813680"/>
        <c:crosses val="autoZero"/>
        <c:auto val="1"/>
        <c:lblAlgn val="ctr"/>
        <c:lblOffset val="100"/>
        <c:noMultiLvlLbl val="0"/>
      </c:catAx>
      <c:valAx>
        <c:axId val="948813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8813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6149402587143252E-2"/>
          <c:y val="2.7622768433601046E-2"/>
          <c:w val="8.3872782946301599E-2"/>
          <c:h val="8.130062371235849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21858195312059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Data!$E$1</c:f>
              <c:strCache>
                <c:ptCount val="1"/>
                <c:pt idx="0">
                  <c:v>Carrier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Data!$E$2:$E$1025</c:f>
              <c:numCache>
                <c:formatCode>General</c:formatCode>
                <c:ptCount val="1024"/>
                <c:pt idx="0">
                  <c:v>0.58778525229247702</c:v>
                </c:pt>
                <c:pt idx="1">
                  <c:v>0.95105651629515364</c:v>
                </c:pt>
                <c:pt idx="2">
                  <c:v>0.95105651629515364</c:v>
                </c:pt>
                <c:pt idx="3">
                  <c:v>0.58778525229247713</c:v>
                </c:pt>
                <c:pt idx="4">
                  <c:v>1.2251484549086501E-16</c:v>
                </c:pt>
                <c:pt idx="5">
                  <c:v>-0.58778525229247724</c:v>
                </c:pt>
                <c:pt idx="6">
                  <c:v>-0.95105651629515364</c:v>
                </c:pt>
                <c:pt idx="7">
                  <c:v>-0.95105651629515364</c:v>
                </c:pt>
                <c:pt idx="8">
                  <c:v>-0.58778525229247724</c:v>
                </c:pt>
                <c:pt idx="9">
                  <c:v>-2.4502969098172908E-16</c:v>
                </c:pt>
                <c:pt idx="10">
                  <c:v>0.5877852522924768</c:v>
                </c:pt>
                <c:pt idx="11">
                  <c:v>0.95105651629515375</c:v>
                </c:pt>
                <c:pt idx="12">
                  <c:v>0.95105651629515364</c:v>
                </c:pt>
                <c:pt idx="13">
                  <c:v>0.58778525229247724</c:v>
                </c:pt>
                <c:pt idx="14">
                  <c:v>3.6754453647259335E-16</c:v>
                </c:pt>
                <c:pt idx="15">
                  <c:v>-0.58778525229247658</c:v>
                </c:pt>
                <c:pt idx="16">
                  <c:v>-0.95105651629515464</c:v>
                </c:pt>
                <c:pt idx="17">
                  <c:v>-0.95105651629515375</c:v>
                </c:pt>
                <c:pt idx="18">
                  <c:v>-0.58778525229247724</c:v>
                </c:pt>
                <c:pt idx="19">
                  <c:v>-4.9005938196346063E-16</c:v>
                </c:pt>
                <c:pt idx="20">
                  <c:v>0.58778525229247802</c:v>
                </c:pt>
                <c:pt idx="21">
                  <c:v>0.95105651629515364</c:v>
                </c:pt>
                <c:pt idx="22">
                  <c:v>0.95105651629515375</c:v>
                </c:pt>
                <c:pt idx="23">
                  <c:v>0.58778525229247602</c:v>
                </c:pt>
                <c:pt idx="24">
                  <c:v>-1.1637826119459679E-15</c:v>
                </c:pt>
                <c:pt idx="25">
                  <c:v>-0.58778525229247636</c:v>
                </c:pt>
                <c:pt idx="26">
                  <c:v>-0.95105651629515364</c:v>
                </c:pt>
                <c:pt idx="27">
                  <c:v>-0.95105651629515375</c:v>
                </c:pt>
                <c:pt idx="28">
                  <c:v>-0.58778525229247736</c:v>
                </c:pt>
                <c:pt idx="29">
                  <c:v>-7.3508907294518956E-16</c:v>
                </c:pt>
                <c:pt idx="30">
                  <c:v>0.58778525229247625</c:v>
                </c:pt>
                <c:pt idx="31">
                  <c:v>0.95105651629515364</c:v>
                </c:pt>
                <c:pt idx="32">
                  <c:v>0.95105651629515275</c:v>
                </c:pt>
                <c:pt idx="33">
                  <c:v>0.5877852522924748</c:v>
                </c:pt>
                <c:pt idx="34">
                  <c:v>-2.6951097603645363E-15</c:v>
                </c:pt>
                <c:pt idx="35">
                  <c:v>-0.58778525229247625</c:v>
                </c:pt>
                <c:pt idx="36">
                  <c:v>-0.95105651629515364</c:v>
                </c:pt>
                <c:pt idx="37">
                  <c:v>-0.95105651629515464</c:v>
                </c:pt>
                <c:pt idx="38">
                  <c:v>-0.5877852522924778</c:v>
                </c:pt>
                <c:pt idx="39">
                  <c:v>-9.8011876392692677E-16</c:v>
                </c:pt>
                <c:pt idx="40">
                  <c:v>0.58778525229247902</c:v>
                </c:pt>
                <c:pt idx="41">
                  <c:v>0.95105651629515464</c:v>
                </c:pt>
                <c:pt idx="42">
                  <c:v>0.95105651629515464</c:v>
                </c:pt>
                <c:pt idx="43">
                  <c:v>0.58778525229247791</c:v>
                </c:pt>
                <c:pt idx="44">
                  <c:v>1.1026336094177831E-15</c:v>
                </c:pt>
                <c:pt idx="45">
                  <c:v>-0.58778525229247613</c:v>
                </c:pt>
                <c:pt idx="46">
                  <c:v>-0.95105651629515364</c:v>
                </c:pt>
                <c:pt idx="47">
                  <c:v>-0.95105651629515364</c:v>
                </c:pt>
                <c:pt idx="48">
                  <c:v>-0.58778525229247514</c:v>
                </c:pt>
                <c:pt idx="49">
                  <c:v>2.327565223891933E-15</c:v>
                </c:pt>
                <c:pt idx="50">
                  <c:v>0.58778525229246925</c:v>
                </c:pt>
                <c:pt idx="51">
                  <c:v>0.95105651629515364</c:v>
                </c:pt>
                <c:pt idx="52">
                  <c:v>0.95105651629515364</c:v>
                </c:pt>
                <c:pt idx="53">
                  <c:v>0.58778525229247813</c:v>
                </c:pt>
                <c:pt idx="54">
                  <c:v>-2.2050503784010761E-15</c:v>
                </c:pt>
                <c:pt idx="55">
                  <c:v>-0.58778525229247591</c:v>
                </c:pt>
                <c:pt idx="56">
                  <c:v>-0.95105651629515464</c:v>
                </c:pt>
                <c:pt idx="57">
                  <c:v>-0.95105651629515464</c:v>
                </c:pt>
                <c:pt idx="58">
                  <c:v>-0.5877852522924808</c:v>
                </c:pt>
                <c:pt idx="59">
                  <c:v>-1.4701781458903783E-15</c:v>
                </c:pt>
                <c:pt idx="60">
                  <c:v>0.58778525229247858</c:v>
                </c:pt>
                <c:pt idx="61">
                  <c:v>0.95105651629515364</c:v>
                </c:pt>
                <c:pt idx="62">
                  <c:v>0.95105651629515364</c:v>
                </c:pt>
                <c:pt idx="63">
                  <c:v>0.58778525229247824</c:v>
                </c:pt>
                <c:pt idx="64">
                  <c:v>-1.9600206874193355E-15</c:v>
                </c:pt>
                <c:pt idx="65">
                  <c:v>-0.58778525229248113</c:v>
                </c:pt>
                <c:pt idx="66">
                  <c:v>-0.95105651629515464</c:v>
                </c:pt>
                <c:pt idx="67">
                  <c:v>-0.95105651629515264</c:v>
                </c:pt>
                <c:pt idx="68">
                  <c:v>-0.58778525229247536</c:v>
                </c:pt>
                <c:pt idx="69">
                  <c:v>5.3902195207290396E-15</c:v>
                </c:pt>
                <c:pt idx="70">
                  <c:v>0.58778525229246881</c:v>
                </c:pt>
                <c:pt idx="71">
                  <c:v>0.95105651629515364</c:v>
                </c:pt>
                <c:pt idx="72">
                  <c:v>0.95105651629515564</c:v>
                </c:pt>
                <c:pt idx="73">
                  <c:v>0.58778525229247836</c:v>
                </c:pt>
                <c:pt idx="74">
                  <c:v>-1.714990996437605E-15</c:v>
                </c:pt>
                <c:pt idx="75">
                  <c:v>-0.58778525229247536</c:v>
                </c:pt>
                <c:pt idx="76">
                  <c:v>-0.95105651629515464</c:v>
                </c:pt>
                <c:pt idx="77">
                  <c:v>-0.95105651629515464</c:v>
                </c:pt>
                <c:pt idx="78">
                  <c:v>-0.58778525229247558</c:v>
                </c:pt>
                <c:pt idx="79">
                  <c:v>-1.9602375278538461E-15</c:v>
                </c:pt>
                <c:pt idx="80">
                  <c:v>0.58778525229247824</c:v>
                </c:pt>
                <c:pt idx="81">
                  <c:v>0.95105651629515564</c:v>
                </c:pt>
                <c:pt idx="82">
                  <c:v>0.95105651629515364</c:v>
                </c:pt>
                <c:pt idx="83">
                  <c:v>0.58778525229246903</c:v>
                </c:pt>
                <c:pt idx="84">
                  <c:v>-1.46996130545587E-15</c:v>
                </c:pt>
                <c:pt idx="85">
                  <c:v>-0.58778525229247525</c:v>
                </c:pt>
                <c:pt idx="86">
                  <c:v>-0.95105651629515264</c:v>
                </c:pt>
                <c:pt idx="87">
                  <c:v>-0.95105651629515464</c:v>
                </c:pt>
                <c:pt idx="88">
                  <c:v>-0.58778525229248124</c:v>
                </c:pt>
                <c:pt idx="89">
                  <c:v>-2.2052672188355803E-15</c:v>
                </c:pt>
                <c:pt idx="90">
                  <c:v>0.58778525229247813</c:v>
                </c:pt>
                <c:pt idx="91">
                  <c:v>0.95105651629515364</c:v>
                </c:pt>
                <c:pt idx="92">
                  <c:v>0.95105651629515364</c:v>
                </c:pt>
                <c:pt idx="93">
                  <c:v>0.58778525229247891</c:v>
                </c:pt>
                <c:pt idx="94">
                  <c:v>-1.2249316144741395E-15</c:v>
                </c:pt>
                <c:pt idx="95">
                  <c:v>-0.58778525229248069</c:v>
                </c:pt>
                <c:pt idx="96">
                  <c:v>-0.95105651629515464</c:v>
                </c:pt>
                <c:pt idx="97">
                  <c:v>-0.95105651629515264</c:v>
                </c:pt>
                <c:pt idx="98">
                  <c:v>-0.58778525229247613</c:v>
                </c:pt>
                <c:pt idx="99">
                  <c:v>4.6551304477838384E-15</c:v>
                </c:pt>
                <c:pt idx="100">
                  <c:v>0.58778525229247791</c:v>
                </c:pt>
                <c:pt idx="101">
                  <c:v>0.95105651629515064</c:v>
                </c:pt>
                <c:pt idx="102">
                  <c:v>0.95105651629515564</c:v>
                </c:pt>
                <c:pt idx="103">
                  <c:v>0.58778525229247902</c:v>
                </c:pt>
                <c:pt idx="104">
                  <c:v>-9.7990192349242652E-16</c:v>
                </c:pt>
                <c:pt idx="105">
                  <c:v>-0.58778525229248035</c:v>
                </c:pt>
                <c:pt idx="106">
                  <c:v>-0.95105651629515164</c:v>
                </c:pt>
                <c:pt idx="107">
                  <c:v>-0.95105651629515464</c:v>
                </c:pt>
                <c:pt idx="108">
                  <c:v>-0.58778525229247625</c:v>
                </c:pt>
                <c:pt idx="109">
                  <c:v>4.4101007568021333E-15</c:v>
                </c:pt>
                <c:pt idx="110">
                  <c:v>0.58778525229248302</c:v>
                </c:pt>
                <c:pt idx="111">
                  <c:v>0.95105651629515275</c:v>
                </c:pt>
                <c:pt idx="112">
                  <c:v>0.95105651629515364</c:v>
                </c:pt>
                <c:pt idx="113">
                  <c:v>0.5877852522924697</c:v>
                </c:pt>
                <c:pt idx="114">
                  <c:v>-7.8402995901118819E-15</c:v>
                </c:pt>
                <c:pt idx="115">
                  <c:v>-0.58778525229247458</c:v>
                </c:pt>
                <c:pt idx="116">
                  <c:v>-0.95105651629515375</c:v>
                </c:pt>
                <c:pt idx="117">
                  <c:v>-0.95105651629515664</c:v>
                </c:pt>
                <c:pt idx="118">
                  <c:v>-0.58778525229248191</c:v>
                </c:pt>
                <c:pt idx="119">
                  <c:v>-2.9403562917807582E-15</c:v>
                </c:pt>
                <c:pt idx="120">
                  <c:v>0.58778525229247736</c:v>
                </c:pt>
                <c:pt idx="121">
                  <c:v>0.95105651629515564</c:v>
                </c:pt>
                <c:pt idx="122">
                  <c:v>0.95105651629515564</c:v>
                </c:pt>
                <c:pt idx="123">
                  <c:v>0.58778525229247935</c:v>
                </c:pt>
                <c:pt idx="124">
                  <c:v>-4.8984254152896313E-16</c:v>
                </c:pt>
                <c:pt idx="125">
                  <c:v>-0.58778525229248013</c:v>
                </c:pt>
                <c:pt idx="126">
                  <c:v>-0.95105651629515664</c:v>
                </c:pt>
                <c:pt idx="127">
                  <c:v>-0.95105651629515464</c:v>
                </c:pt>
                <c:pt idx="128">
                  <c:v>-0.58778525229247658</c:v>
                </c:pt>
                <c:pt idx="129">
                  <c:v>3.9200413748386711E-15</c:v>
                </c:pt>
                <c:pt idx="130">
                  <c:v>0.58778525229248246</c:v>
                </c:pt>
                <c:pt idx="131">
                  <c:v>0.95105651629515764</c:v>
                </c:pt>
                <c:pt idx="132">
                  <c:v>0.95105651629515364</c:v>
                </c:pt>
                <c:pt idx="133">
                  <c:v>0.58778525229247391</c:v>
                </c:pt>
                <c:pt idx="134">
                  <c:v>-7.3502402081483881E-15</c:v>
                </c:pt>
                <c:pt idx="135">
                  <c:v>-0.58778525229248524</c:v>
                </c:pt>
                <c:pt idx="136">
                  <c:v>-0.95105651629515364</c:v>
                </c:pt>
                <c:pt idx="137">
                  <c:v>-0.95105651629515264</c:v>
                </c:pt>
                <c:pt idx="138">
                  <c:v>-0.58778525229246725</c:v>
                </c:pt>
                <c:pt idx="139">
                  <c:v>1.0780439041458183E-14</c:v>
                </c:pt>
                <c:pt idx="140">
                  <c:v>0.5877852522924617</c:v>
                </c:pt>
                <c:pt idx="141">
                  <c:v>0.95105651629515064</c:v>
                </c:pt>
                <c:pt idx="142">
                  <c:v>0.95105651629515575</c:v>
                </c:pt>
                <c:pt idx="143">
                  <c:v>0.5877852522924798</c:v>
                </c:pt>
                <c:pt idx="144">
                  <c:v>2.168404344971084E-19</c:v>
                </c:pt>
                <c:pt idx="145">
                  <c:v>-0.5877852522924647</c:v>
                </c:pt>
                <c:pt idx="146">
                  <c:v>-0.95105651629515164</c:v>
                </c:pt>
                <c:pt idx="147">
                  <c:v>-0.95105651629515464</c:v>
                </c:pt>
                <c:pt idx="148">
                  <c:v>-0.58778525229247713</c:v>
                </c:pt>
                <c:pt idx="149">
                  <c:v>3.4299819928752239E-15</c:v>
                </c:pt>
                <c:pt idx="150">
                  <c:v>0.58778525229246725</c:v>
                </c:pt>
                <c:pt idx="151">
                  <c:v>0.95105651629515264</c:v>
                </c:pt>
                <c:pt idx="152">
                  <c:v>0.95105651629515364</c:v>
                </c:pt>
                <c:pt idx="153">
                  <c:v>0.58778525229247425</c:v>
                </c:pt>
                <c:pt idx="154">
                  <c:v>-6.8601808261848951E-15</c:v>
                </c:pt>
                <c:pt idx="155">
                  <c:v>-0.58778525229247391</c:v>
                </c:pt>
                <c:pt idx="156">
                  <c:v>-0.95105651629515364</c:v>
                </c:pt>
                <c:pt idx="157">
                  <c:v>-0.95105651629515264</c:v>
                </c:pt>
                <c:pt idx="158">
                  <c:v>-0.5877852522924677</c:v>
                </c:pt>
                <c:pt idx="159">
                  <c:v>-3.9204750557076787E-15</c:v>
                </c:pt>
                <c:pt idx="160">
                  <c:v>0.58778525229247658</c:v>
                </c:pt>
                <c:pt idx="161">
                  <c:v>0.95105651629515464</c:v>
                </c:pt>
                <c:pt idx="162">
                  <c:v>0.95105651629515164</c:v>
                </c:pt>
                <c:pt idx="163">
                  <c:v>0.58778525229246492</c:v>
                </c:pt>
                <c:pt idx="164">
                  <c:v>4.9027622239795852E-16</c:v>
                </c:pt>
                <c:pt idx="165">
                  <c:v>-0.58778525229247935</c:v>
                </c:pt>
                <c:pt idx="166">
                  <c:v>-0.95105651629515564</c:v>
                </c:pt>
                <c:pt idx="167">
                  <c:v>-0.95105651629515064</c:v>
                </c:pt>
                <c:pt idx="168">
                  <c:v>-0.58778525229246215</c:v>
                </c:pt>
                <c:pt idx="169">
                  <c:v>2.939922610911751E-15</c:v>
                </c:pt>
                <c:pt idx="170">
                  <c:v>0.58778525229248191</c:v>
                </c:pt>
                <c:pt idx="171">
                  <c:v>0.95105651629515264</c:v>
                </c:pt>
                <c:pt idx="172">
                  <c:v>0.95105651629515375</c:v>
                </c:pt>
                <c:pt idx="173">
                  <c:v>0.58778525229248579</c:v>
                </c:pt>
                <c:pt idx="174">
                  <c:v>7.8407332709808382E-15</c:v>
                </c:pt>
                <c:pt idx="175">
                  <c:v>-0.5877852522924697</c:v>
                </c:pt>
                <c:pt idx="176">
                  <c:v>-0.95105651629515364</c:v>
                </c:pt>
                <c:pt idx="177">
                  <c:v>-0.95105651629515764</c:v>
                </c:pt>
                <c:pt idx="178">
                  <c:v>-0.58778525229248302</c:v>
                </c:pt>
                <c:pt idx="179">
                  <c:v>-4.4105344376711101E-15</c:v>
                </c:pt>
                <c:pt idx="180">
                  <c:v>0.58778525229247625</c:v>
                </c:pt>
                <c:pt idx="181">
                  <c:v>0.95105651629515464</c:v>
                </c:pt>
                <c:pt idx="182">
                  <c:v>0.95105651629515664</c:v>
                </c:pt>
                <c:pt idx="183">
                  <c:v>0.58778525229248035</c:v>
                </c:pt>
                <c:pt idx="184">
                  <c:v>9.8033560436141756E-16</c:v>
                </c:pt>
                <c:pt idx="185">
                  <c:v>-0.58778525229247902</c:v>
                </c:pt>
                <c:pt idx="186">
                  <c:v>-0.95105651629515564</c:v>
                </c:pt>
                <c:pt idx="187">
                  <c:v>-0.95105651629515564</c:v>
                </c:pt>
                <c:pt idx="188">
                  <c:v>-0.58778525229247791</c:v>
                </c:pt>
                <c:pt idx="189">
                  <c:v>2.4498632289482943E-15</c:v>
                </c:pt>
                <c:pt idx="190">
                  <c:v>0.58778525229248135</c:v>
                </c:pt>
                <c:pt idx="191">
                  <c:v>0.95105651629515664</c:v>
                </c:pt>
                <c:pt idx="192">
                  <c:v>0.95105651629515464</c:v>
                </c:pt>
                <c:pt idx="193">
                  <c:v>0.58778525229247514</c:v>
                </c:pt>
                <c:pt idx="194">
                  <c:v>-5.8800620622580157E-15</c:v>
                </c:pt>
                <c:pt idx="195">
                  <c:v>-0.58778525229248402</c:v>
                </c:pt>
                <c:pt idx="196">
                  <c:v>-0.95105651629515764</c:v>
                </c:pt>
                <c:pt idx="197">
                  <c:v>-0.95105651629515364</c:v>
                </c:pt>
                <c:pt idx="198">
                  <c:v>-0.5877852522924687</c:v>
                </c:pt>
                <c:pt idx="199">
                  <c:v>9.3102608955677619E-15</c:v>
                </c:pt>
                <c:pt idx="200">
                  <c:v>0.5877852522924869</c:v>
                </c:pt>
                <c:pt idx="201">
                  <c:v>0.95105651629515464</c:v>
                </c:pt>
                <c:pt idx="202">
                  <c:v>0.95105651629515264</c:v>
                </c:pt>
                <c:pt idx="203">
                  <c:v>0.58778525229249201</c:v>
                </c:pt>
                <c:pt idx="204">
                  <c:v>1.568124970152716E-14</c:v>
                </c:pt>
                <c:pt idx="205">
                  <c:v>-0.5877852522924637</c:v>
                </c:pt>
                <c:pt idx="206">
                  <c:v>-0.95105651629515164</c:v>
                </c:pt>
                <c:pt idx="207">
                  <c:v>-0.95105651629515564</c:v>
                </c:pt>
                <c:pt idx="208">
                  <c:v>-0.58778525229247824</c:v>
                </c:pt>
                <c:pt idx="209">
                  <c:v>1.9598038469848455E-15</c:v>
                </c:pt>
                <c:pt idx="210">
                  <c:v>0.58778525229248113</c:v>
                </c:pt>
                <c:pt idx="211">
                  <c:v>0.95105651629515664</c:v>
                </c:pt>
                <c:pt idx="212">
                  <c:v>0.95105651629515864</c:v>
                </c:pt>
                <c:pt idx="213">
                  <c:v>0.58778525229248646</c:v>
                </c:pt>
                <c:pt idx="214">
                  <c:v>8.8208520349078194E-15</c:v>
                </c:pt>
                <c:pt idx="215">
                  <c:v>-0.58778525229246881</c:v>
                </c:pt>
                <c:pt idx="216">
                  <c:v>-0.95105651629515364</c:v>
                </c:pt>
                <c:pt idx="217">
                  <c:v>-0.95105651629515364</c:v>
                </c:pt>
                <c:pt idx="218">
                  <c:v>-0.58778525229246881</c:v>
                </c:pt>
                <c:pt idx="219">
                  <c:v>8.8202015136043092E-15</c:v>
                </c:pt>
                <c:pt idx="220">
                  <c:v>0.58778525229248646</c:v>
                </c:pt>
                <c:pt idx="221">
                  <c:v>0.95105651629515864</c:v>
                </c:pt>
                <c:pt idx="222">
                  <c:v>0.95105651629515664</c:v>
                </c:pt>
                <c:pt idx="223">
                  <c:v>0.58778525229248113</c:v>
                </c:pt>
                <c:pt idx="224">
                  <c:v>1.9604543682883416E-15</c:v>
                </c:pt>
                <c:pt idx="225">
                  <c:v>-0.58778525229247824</c:v>
                </c:pt>
                <c:pt idx="226">
                  <c:v>-0.95105651629515564</c:v>
                </c:pt>
                <c:pt idx="227">
                  <c:v>-0.95105651629515164</c:v>
                </c:pt>
                <c:pt idx="228">
                  <c:v>-0.5877852522924637</c:v>
                </c:pt>
                <c:pt idx="229">
                  <c:v>1.5680599180223704E-14</c:v>
                </c:pt>
                <c:pt idx="230">
                  <c:v>0.58778525229249201</c:v>
                </c:pt>
                <c:pt idx="231">
                  <c:v>0.95105651629515264</c:v>
                </c:pt>
                <c:pt idx="232">
                  <c:v>0.95105651629515464</c:v>
                </c:pt>
                <c:pt idx="233">
                  <c:v>0.58778525229247591</c:v>
                </c:pt>
                <c:pt idx="234">
                  <c:v>-4.8999432983311063E-15</c:v>
                </c:pt>
                <c:pt idx="235">
                  <c:v>-0.58778525229245693</c:v>
                </c:pt>
                <c:pt idx="236">
                  <c:v>-0.95105651629514865</c:v>
                </c:pt>
                <c:pt idx="237">
                  <c:v>-0.95105651629515764</c:v>
                </c:pt>
                <c:pt idx="238">
                  <c:v>-0.58778525229248402</c:v>
                </c:pt>
                <c:pt idx="239">
                  <c:v>-5.8807125835615125E-15</c:v>
                </c:pt>
                <c:pt idx="240">
                  <c:v>0.58778525229247514</c:v>
                </c:pt>
                <c:pt idx="241">
                  <c:v>0.95105651629515464</c:v>
                </c:pt>
                <c:pt idx="242">
                  <c:v>0.95105651629515264</c:v>
                </c:pt>
                <c:pt idx="243">
                  <c:v>0.5877852522924667</c:v>
                </c:pt>
                <c:pt idx="244">
                  <c:v>-1.1760340964950528E-14</c:v>
                </c:pt>
                <c:pt idx="245">
                  <c:v>-0.5877852522924627</c:v>
                </c:pt>
                <c:pt idx="246">
                  <c:v>-0.95105651629515064</c:v>
                </c:pt>
                <c:pt idx="247">
                  <c:v>-0.95105651629515564</c:v>
                </c:pt>
                <c:pt idx="248">
                  <c:v>-0.58778525229247902</c:v>
                </c:pt>
                <c:pt idx="249">
                  <c:v>9.7968508305792626E-16</c:v>
                </c:pt>
                <c:pt idx="250">
                  <c:v>0.58778525229248035</c:v>
                </c:pt>
                <c:pt idx="251">
                  <c:v>0.95105651629515664</c:v>
                </c:pt>
                <c:pt idx="252">
                  <c:v>0.95105651629515064</c:v>
                </c:pt>
                <c:pt idx="253">
                  <c:v>0.58778525229246092</c:v>
                </c:pt>
                <c:pt idx="254">
                  <c:v>9.800970798834657E-15</c:v>
                </c:pt>
                <c:pt idx="255">
                  <c:v>-0.58778525229246803</c:v>
                </c:pt>
                <c:pt idx="256">
                  <c:v>-0.95105651629515275</c:v>
                </c:pt>
                <c:pt idx="257">
                  <c:v>-0.95105651629515364</c:v>
                </c:pt>
                <c:pt idx="258">
                  <c:v>-0.5877852522924697</c:v>
                </c:pt>
                <c:pt idx="259">
                  <c:v>7.8400827496773406E-15</c:v>
                </c:pt>
                <c:pt idx="260">
                  <c:v>0.58778525229248579</c:v>
                </c:pt>
                <c:pt idx="261">
                  <c:v>0.95105651629515864</c:v>
                </c:pt>
                <c:pt idx="262">
                  <c:v>0.95105651629514865</c:v>
                </c:pt>
                <c:pt idx="263">
                  <c:v>0.5877852522924556</c:v>
                </c:pt>
                <c:pt idx="264">
                  <c:v>2.940573132215249E-15</c:v>
                </c:pt>
                <c:pt idx="265">
                  <c:v>-0.58778525229247736</c:v>
                </c:pt>
                <c:pt idx="266">
                  <c:v>-0.95105651629515564</c:v>
                </c:pt>
                <c:pt idx="267">
                  <c:v>-0.95105651629515164</c:v>
                </c:pt>
                <c:pt idx="268">
                  <c:v>-0.58778525229246414</c:v>
                </c:pt>
                <c:pt idx="269">
                  <c:v>1.4700480416296776E-14</c:v>
                </c:pt>
                <c:pt idx="270">
                  <c:v>0.58778525229249123</c:v>
                </c:pt>
                <c:pt idx="271">
                  <c:v>0.95105651629516064</c:v>
                </c:pt>
                <c:pt idx="272">
                  <c:v>0.95105651629514665</c:v>
                </c:pt>
                <c:pt idx="273">
                  <c:v>0.58778525229247658</c:v>
                </c:pt>
                <c:pt idx="274">
                  <c:v>-3.9198245344041685E-15</c:v>
                </c:pt>
                <c:pt idx="275">
                  <c:v>-0.58778525229248246</c:v>
                </c:pt>
                <c:pt idx="276">
                  <c:v>-0.95105651629515764</c:v>
                </c:pt>
                <c:pt idx="277">
                  <c:v>-0.95105651629514965</c:v>
                </c:pt>
                <c:pt idx="278">
                  <c:v>-0.5877852522924587</c:v>
                </c:pt>
                <c:pt idx="279">
                  <c:v>2.1560878082916269E-14</c:v>
                </c:pt>
                <c:pt idx="280">
                  <c:v>0.5877852522924969</c:v>
                </c:pt>
                <c:pt idx="281">
                  <c:v>0.95105651629514565</c:v>
                </c:pt>
                <c:pt idx="282">
                  <c:v>0.95105651629516164</c:v>
                </c:pt>
                <c:pt idx="283">
                  <c:v>0.58778525229249357</c:v>
                </c:pt>
                <c:pt idx="284">
                  <c:v>1.7641487229381047E-14</c:v>
                </c:pt>
                <c:pt idx="285">
                  <c:v>-0.5877852522924617</c:v>
                </c:pt>
                <c:pt idx="286">
                  <c:v>-0.95105651629515064</c:v>
                </c:pt>
                <c:pt idx="287">
                  <c:v>-0.95105651629515575</c:v>
                </c:pt>
                <c:pt idx="288">
                  <c:v>-0.5877852522924798</c:v>
                </c:pt>
                <c:pt idx="289">
                  <c:v>-4.3368086899421689E-19</c:v>
                </c:pt>
                <c:pt idx="290">
                  <c:v>0.58778525229245304</c:v>
                </c:pt>
                <c:pt idx="291">
                  <c:v>0.95105651629514765</c:v>
                </c:pt>
                <c:pt idx="292">
                  <c:v>0.95105651629515964</c:v>
                </c:pt>
                <c:pt idx="293">
                  <c:v>0.58778525229248801</c:v>
                </c:pt>
                <c:pt idx="294">
                  <c:v>1.0781089562761629E-14</c:v>
                </c:pt>
                <c:pt idx="295">
                  <c:v>-0.58778525229246725</c:v>
                </c:pt>
                <c:pt idx="296">
                  <c:v>-0.95105651629515264</c:v>
                </c:pt>
                <c:pt idx="297">
                  <c:v>-0.95105651629515364</c:v>
                </c:pt>
                <c:pt idx="298">
                  <c:v>-0.58778525229247425</c:v>
                </c:pt>
                <c:pt idx="299">
                  <c:v>6.8599639857504698E-15</c:v>
                </c:pt>
                <c:pt idx="300">
                  <c:v>0.5877852522924587</c:v>
                </c:pt>
                <c:pt idx="301">
                  <c:v>0.95105651629514965</c:v>
                </c:pt>
                <c:pt idx="302">
                  <c:v>0.95105651629515764</c:v>
                </c:pt>
                <c:pt idx="303">
                  <c:v>0.58778525229248246</c:v>
                </c:pt>
                <c:pt idx="304">
                  <c:v>3.9206918961421774E-15</c:v>
                </c:pt>
                <c:pt idx="305">
                  <c:v>-0.58778525229247658</c:v>
                </c:pt>
                <c:pt idx="306">
                  <c:v>-0.95105651629515464</c:v>
                </c:pt>
                <c:pt idx="307">
                  <c:v>-0.95105651629515164</c:v>
                </c:pt>
                <c:pt idx="308">
                  <c:v>-0.58778525229246492</c:v>
                </c:pt>
                <c:pt idx="309">
                  <c:v>1.3720361652369891E-14</c:v>
                </c:pt>
                <c:pt idx="310">
                  <c:v>0.58778525229246414</c:v>
                </c:pt>
                <c:pt idx="311">
                  <c:v>0.95105651629515164</c:v>
                </c:pt>
                <c:pt idx="312">
                  <c:v>0.95105651629515564</c:v>
                </c:pt>
                <c:pt idx="313">
                  <c:v>0.58778525229247736</c:v>
                </c:pt>
                <c:pt idx="314">
                  <c:v>-2.939705770477261E-15</c:v>
                </c:pt>
                <c:pt idx="315">
                  <c:v>-0.58778525229248191</c:v>
                </c:pt>
                <c:pt idx="316">
                  <c:v>-0.95105651629515664</c:v>
                </c:pt>
                <c:pt idx="317">
                  <c:v>-0.95105651629514965</c:v>
                </c:pt>
                <c:pt idx="318">
                  <c:v>-0.5877852522924597</c:v>
                </c:pt>
                <c:pt idx="319">
                  <c:v>-7.8409501114153306E-15</c:v>
                </c:pt>
                <c:pt idx="320">
                  <c:v>0.5877852522924697</c:v>
                </c:pt>
                <c:pt idx="321">
                  <c:v>0.95105651629515364</c:v>
                </c:pt>
                <c:pt idx="322">
                  <c:v>0.95105651629515275</c:v>
                </c:pt>
                <c:pt idx="323">
                  <c:v>0.58778525229246803</c:v>
                </c:pt>
                <c:pt idx="324">
                  <c:v>-9.8001034370966907E-15</c:v>
                </c:pt>
                <c:pt idx="325">
                  <c:v>-0.58778525229248724</c:v>
                </c:pt>
                <c:pt idx="326">
                  <c:v>-0.95105651629515875</c:v>
                </c:pt>
                <c:pt idx="327">
                  <c:v>-0.95105651629514765</c:v>
                </c:pt>
                <c:pt idx="328">
                  <c:v>-0.58778525229245382</c:v>
                </c:pt>
                <c:pt idx="329">
                  <c:v>-9.8055244479591782E-16</c:v>
                </c:pt>
                <c:pt idx="330">
                  <c:v>0.58778525229247902</c:v>
                </c:pt>
                <c:pt idx="331">
                  <c:v>0.95105651629515564</c:v>
                </c:pt>
                <c:pt idx="332">
                  <c:v>0.95105651629515064</c:v>
                </c:pt>
                <c:pt idx="333">
                  <c:v>0.5877852522924627</c:v>
                </c:pt>
                <c:pt idx="334">
                  <c:v>-1.6660501103716207E-14</c:v>
                </c:pt>
                <c:pt idx="335">
                  <c:v>-0.5877852522924929</c:v>
                </c:pt>
                <c:pt idx="336">
                  <c:v>-0.95105651629516164</c:v>
                </c:pt>
                <c:pt idx="337">
                  <c:v>-0.95105651629514565</c:v>
                </c:pt>
                <c:pt idx="338">
                  <c:v>-0.58778525229247514</c:v>
                </c:pt>
                <c:pt idx="339">
                  <c:v>5.8798452218235225E-15</c:v>
                </c:pt>
                <c:pt idx="340">
                  <c:v>0.58778525229248402</c:v>
                </c:pt>
                <c:pt idx="341">
                  <c:v>0.95105651629515764</c:v>
                </c:pt>
                <c:pt idx="342">
                  <c:v>0.95105651629514865</c:v>
                </c:pt>
                <c:pt idx="343">
                  <c:v>0.58778525229248324</c:v>
                </c:pt>
                <c:pt idx="344">
                  <c:v>4.9008106600690655E-15</c:v>
                </c:pt>
                <c:pt idx="345">
                  <c:v>-0.58778525229247591</c:v>
                </c:pt>
                <c:pt idx="346">
                  <c:v>-0.95105651629514565</c:v>
                </c:pt>
                <c:pt idx="347">
                  <c:v>-0.95105651629516064</c:v>
                </c:pt>
                <c:pt idx="348">
                  <c:v>-0.58778525229249201</c:v>
                </c:pt>
                <c:pt idx="349">
                  <c:v>-1.568146654196167E-14</c:v>
                </c:pt>
                <c:pt idx="350">
                  <c:v>0.5877852522924637</c:v>
                </c:pt>
                <c:pt idx="351">
                  <c:v>0.95105651629515164</c:v>
                </c:pt>
                <c:pt idx="352">
                  <c:v>0.95105651629515564</c:v>
                </c:pt>
                <c:pt idx="353">
                  <c:v>0.58778525229247824</c:v>
                </c:pt>
                <c:pt idx="354">
                  <c:v>-1.9595870065503536E-15</c:v>
                </c:pt>
                <c:pt idx="355">
                  <c:v>-0.5877852522924546</c:v>
                </c:pt>
                <c:pt idx="356">
                  <c:v>-0.95105651629514765</c:v>
                </c:pt>
                <c:pt idx="357">
                  <c:v>-0.95105651629515864</c:v>
                </c:pt>
                <c:pt idx="358">
                  <c:v>-0.58778525229248646</c:v>
                </c:pt>
                <c:pt idx="359">
                  <c:v>-8.8210688753422629E-15</c:v>
                </c:pt>
                <c:pt idx="360">
                  <c:v>0.58778525229246881</c:v>
                </c:pt>
                <c:pt idx="361">
                  <c:v>0.95105651629515364</c:v>
                </c:pt>
                <c:pt idx="362">
                  <c:v>0.95105651629515364</c:v>
                </c:pt>
                <c:pt idx="363">
                  <c:v>0.58778525229246881</c:v>
                </c:pt>
                <c:pt idx="364">
                  <c:v>-8.8199846731698531E-15</c:v>
                </c:pt>
                <c:pt idx="365">
                  <c:v>-0.58778525229246015</c:v>
                </c:pt>
                <c:pt idx="366">
                  <c:v>-0.95105651629514965</c:v>
                </c:pt>
                <c:pt idx="367">
                  <c:v>-0.95105651629515664</c:v>
                </c:pt>
                <c:pt idx="368">
                  <c:v>-0.58778525229248113</c:v>
                </c:pt>
                <c:pt idx="369">
                  <c:v>-1.9606712087228308E-15</c:v>
                </c:pt>
                <c:pt idx="370">
                  <c:v>0.58778525229247824</c:v>
                </c:pt>
                <c:pt idx="371">
                  <c:v>0.95105651629515564</c:v>
                </c:pt>
                <c:pt idx="372">
                  <c:v>0.95105651629515164</c:v>
                </c:pt>
                <c:pt idx="373">
                  <c:v>0.5877852522924637</c:v>
                </c:pt>
                <c:pt idx="374">
                  <c:v>1.2741327090615482E-14</c:v>
                </c:pt>
                <c:pt idx="375">
                  <c:v>-0.5877852522924657</c:v>
                </c:pt>
                <c:pt idx="376">
                  <c:v>-0.95105651629515264</c:v>
                </c:pt>
                <c:pt idx="377">
                  <c:v>-0.95105651629515464</c:v>
                </c:pt>
                <c:pt idx="378">
                  <c:v>-0.58778525229247591</c:v>
                </c:pt>
                <c:pt idx="379">
                  <c:v>4.8997264578965934E-15</c:v>
                </c:pt>
                <c:pt idx="380">
                  <c:v>0.58778525229248324</c:v>
                </c:pt>
                <c:pt idx="381">
                  <c:v>0.95105651629515764</c:v>
                </c:pt>
                <c:pt idx="382">
                  <c:v>0.95105651629514965</c:v>
                </c:pt>
                <c:pt idx="383">
                  <c:v>0.58778525229245771</c:v>
                </c:pt>
                <c:pt idx="384">
                  <c:v>5.8809294239960033E-15</c:v>
                </c:pt>
                <c:pt idx="385">
                  <c:v>-0.58778525229247514</c:v>
                </c:pt>
                <c:pt idx="386">
                  <c:v>-0.95105651629515464</c:v>
                </c:pt>
                <c:pt idx="387">
                  <c:v>-0.95105651629515264</c:v>
                </c:pt>
                <c:pt idx="388">
                  <c:v>-0.5877852522924667</c:v>
                </c:pt>
                <c:pt idx="389">
                  <c:v>1.1760124124516102E-14</c:v>
                </c:pt>
                <c:pt idx="390">
                  <c:v>0.5877852522924889</c:v>
                </c:pt>
                <c:pt idx="391">
                  <c:v>0.95105651629515964</c:v>
                </c:pt>
                <c:pt idx="392">
                  <c:v>0.95105651629514665</c:v>
                </c:pt>
                <c:pt idx="393">
                  <c:v>0.58778525229245215</c:v>
                </c:pt>
                <c:pt idx="394">
                  <c:v>-9.7946824262342522E-16</c:v>
                </c:pt>
                <c:pt idx="395">
                  <c:v>-0.58778525229248035</c:v>
                </c:pt>
                <c:pt idx="396">
                  <c:v>-0.95105651629515664</c:v>
                </c:pt>
                <c:pt idx="397">
                  <c:v>-0.95105651629515064</c:v>
                </c:pt>
                <c:pt idx="398">
                  <c:v>-0.58778525229246092</c:v>
                </c:pt>
                <c:pt idx="399">
                  <c:v>1.8620521791135581E-14</c:v>
                </c:pt>
                <c:pt idx="400">
                  <c:v>0.58778525229249434</c:v>
                </c:pt>
                <c:pt idx="401">
                  <c:v>0.95105651629516164</c:v>
                </c:pt>
                <c:pt idx="402">
                  <c:v>0.95105651629514465</c:v>
                </c:pt>
                <c:pt idx="403">
                  <c:v>0.5877852522924697</c:v>
                </c:pt>
                <c:pt idx="404">
                  <c:v>-7.8398659092428766E-15</c:v>
                </c:pt>
                <c:pt idx="405">
                  <c:v>-0.58778525229248579</c:v>
                </c:pt>
                <c:pt idx="406">
                  <c:v>-0.95105651629514965</c:v>
                </c:pt>
                <c:pt idx="407">
                  <c:v>-0.95105651629516563</c:v>
                </c:pt>
                <c:pt idx="408">
                  <c:v>-0.58778525229248191</c:v>
                </c:pt>
                <c:pt idx="409">
                  <c:v>-3.136249940305427E-14</c:v>
                </c:pt>
                <c:pt idx="410">
                  <c:v>0.58778525229247736</c:v>
                </c:pt>
                <c:pt idx="411">
                  <c:v>0.95105651629514665</c:v>
                </c:pt>
                <c:pt idx="412">
                  <c:v>0.95105651629515164</c:v>
                </c:pt>
                <c:pt idx="413">
                  <c:v>0.58778525229249046</c:v>
                </c:pt>
                <c:pt idx="414">
                  <c:v>-1.470026357586221E-14</c:v>
                </c:pt>
                <c:pt idx="415">
                  <c:v>-0.58778525229246492</c:v>
                </c:pt>
                <c:pt idx="416">
                  <c:v>-0.95105651629514365</c:v>
                </c:pt>
                <c:pt idx="417">
                  <c:v>-0.95105651629515464</c:v>
                </c:pt>
                <c:pt idx="418">
                  <c:v>-0.58778525229249912</c:v>
                </c:pt>
                <c:pt idx="419">
                  <c:v>3.9196076939696627E-15</c:v>
                </c:pt>
                <c:pt idx="420">
                  <c:v>0.58778525229245615</c:v>
                </c:pt>
                <c:pt idx="421">
                  <c:v>0.95105651629515764</c:v>
                </c:pt>
                <c:pt idx="422">
                  <c:v>0.95105651629515864</c:v>
                </c:pt>
                <c:pt idx="423">
                  <c:v>0.5877852522924587</c:v>
                </c:pt>
                <c:pt idx="424">
                  <c:v>6.8610481879229538E-15</c:v>
                </c:pt>
                <c:pt idx="425">
                  <c:v>-0.5877852522924476</c:v>
                </c:pt>
                <c:pt idx="426">
                  <c:v>-0.95105651629515364</c:v>
                </c:pt>
                <c:pt idx="427">
                  <c:v>-0.95105651629516164</c:v>
                </c:pt>
                <c:pt idx="428">
                  <c:v>-0.58778525229246725</c:v>
                </c:pt>
                <c:pt idx="429">
                  <c:v>-1.7641704069815576E-14</c:v>
                </c:pt>
                <c:pt idx="430">
                  <c:v>0.58778525229248801</c:v>
                </c:pt>
                <c:pt idx="431">
                  <c:v>0.95105651629515064</c:v>
                </c:pt>
                <c:pt idx="432">
                  <c:v>0.95105651629514765</c:v>
                </c:pt>
                <c:pt idx="433">
                  <c:v>0.5877852522924798</c:v>
                </c:pt>
                <c:pt idx="434">
                  <c:v>-2.842105890910104E-14</c:v>
                </c:pt>
                <c:pt idx="435">
                  <c:v>-0.5877852522924798</c:v>
                </c:pt>
                <c:pt idx="436">
                  <c:v>-0.95105651629514765</c:v>
                </c:pt>
                <c:pt idx="437">
                  <c:v>-0.95105651629515064</c:v>
                </c:pt>
                <c:pt idx="438">
                  <c:v>-0.58778525229248801</c:v>
                </c:pt>
                <c:pt idx="439">
                  <c:v>1.7640403027208552E-14</c:v>
                </c:pt>
                <c:pt idx="440">
                  <c:v>0.58778525229246725</c:v>
                </c:pt>
                <c:pt idx="441">
                  <c:v>0.95105651629516164</c:v>
                </c:pt>
                <c:pt idx="442">
                  <c:v>0.95105651629515364</c:v>
                </c:pt>
                <c:pt idx="443">
                  <c:v>0.5877852522924476</c:v>
                </c:pt>
                <c:pt idx="444">
                  <c:v>-6.8597471453159569E-15</c:v>
                </c:pt>
                <c:pt idx="445">
                  <c:v>-0.5877852522924587</c:v>
                </c:pt>
                <c:pt idx="446">
                  <c:v>-0.95105651629515864</c:v>
                </c:pt>
                <c:pt idx="447">
                  <c:v>-0.95105651629515764</c:v>
                </c:pt>
                <c:pt idx="448">
                  <c:v>-0.58778525229245615</c:v>
                </c:pt>
                <c:pt idx="449">
                  <c:v>-3.9209087365766721E-15</c:v>
                </c:pt>
                <c:pt idx="450">
                  <c:v>0.58778525229249912</c:v>
                </c:pt>
                <c:pt idx="451">
                  <c:v>0.95105651629515464</c:v>
                </c:pt>
                <c:pt idx="452">
                  <c:v>0.95105651629514365</c:v>
                </c:pt>
                <c:pt idx="453">
                  <c:v>0.58778525229246492</c:v>
                </c:pt>
                <c:pt idx="454">
                  <c:v>1.4701564618469344E-14</c:v>
                </c:pt>
                <c:pt idx="455">
                  <c:v>-0.58778525229249046</c:v>
                </c:pt>
                <c:pt idx="456">
                  <c:v>-0.95105651629515164</c:v>
                </c:pt>
                <c:pt idx="457">
                  <c:v>-0.95105651629514665</c:v>
                </c:pt>
                <c:pt idx="458">
                  <c:v>-0.58778525229247736</c:v>
                </c:pt>
                <c:pt idx="459">
                  <c:v>3.13611983604473E-14</c:v>
                </c:pt>
                <c:pt idx="460">
                  <c:v>0.58778525229248191</c:v>
                </c:pt>
                <c:pt idx="461">
                  <c:v>0.95105651629516563</c:v>
                </c:pt>
                <c:pt idx="462">
                  <c:v>0.95105651629514965</c:v>
                </c:pt>
                <c:pt idx="463">
                  <c:v>0.58778525229248579</c:v>
                </c:pt>
                <c:pt idx="464">
                  <c:v>-2.0580542478554932E-14</c:v>
                </c:pt>
                <c:pt idx="465">
                  <c:v>-0.5877852522924697</c:v>
                </c:pt>
                <c:pt idx="466">
                  <c:v>-0.95105651629516264</c:v>
                </c:pt>
                <c:pt idx="467">
                  <c:v>-0.95105651629515275</c:v>
                </c:pt>
                <c:pt idx="468">
                  <c:v>-0.58778525229249434</c:v>
                </c:pt>
                <c:pt idx="469">
                  <c:v>9.7998865966622599E-15</c:v>
                </c:pt>
                <c:pt idx="470">
                  <c:v>0.58778525229246092</c:v>
                </c:pt>
                <c:pt idx="471">
                  <c:v>0.95105651629514165</c:v>
                </c:pt>
                <c:pt idx="472">
                  <c:v>0.95105651629515664</c:v>
                </c:pt>
                <c:pt idx="473">
                  <c:v>0.58778525229250311</c:v>
                </c:pt>
                <c:pt idx="474">
                  <c:v>9.8076928523041729E-16</c:v>
                </c:pt>
                <c:pt idx="475">
                  <c:v>-0.58778525229245215</c:v>
                </c:pt>
                <c:pt idx="476">
                  <c:v>-0.95105651629515564</c:v>
                </c:pt>
                <c:pt idx="477">
                  <c:v>-0.95105651629515964</c:v>
                </c:pt>
                <c:pt idx="478">
                  <c:v>-0.5877852522924627</c:v>
                </c:pt>
                <c:pt idx="479">
                  <c:v>-1.1761425167123091E-14</c:v>
                </c:pt>
                <c:pt idx="480">
                  <c:v>0.58778525229244361</c:v>
                </c:pt>
                <c:pt idx="481">
                  <c:v>0.95105651629515264</c:v>
                </c:pt>
                <c:pt idx="482">
                  <c:v>0.95105651629516275</c:v>
                </c:pt>
                <c:pt idx="483">
                  <c:v>0.58778525229247514</c:v>
                </c:pt>
                <c:pt idx="484">
                  <c:v>2.2542081049015524E-14</c:v>
                </c:pt>
                <c:pt idx="485">
                  <c:v>-0.58778525229248402</c:v>
                </c:pt>
                <c:pt idx="486">
                  <c:v>-0.95105651629514965</c:v>
                </c:pt>
                <c:pt idx="487">
                  <c:v>-0.95105651629514865</c:v>
                </c:pt>
                <c:pt idx="488">
                  <c:v>-0.58778525229248324</c:v>
                </c:pt>
                <c:pt idx="489">
                  <c:v>2.3520681929900814E-14</c:v>
                </c:pt>
                <c:pt idx="490">
                  <c:v>0.58778525229247591</c:v>
                </c:pt>
                <c:pt idx="491">
                  <c:v>0.95105651629514565</c:v>
                </c:pt>
                <c:pt idx="492">
                  <c:v>0.95105651629515264</c:v>
                </c:pt>
                <c:pt idx="493">
                  <c:v>0.58778525229249201</c:v>
                </c:pt>
                <c:pt idx="494">
                  <c:v>-1.2740026048008493E-14</c:v>
                </c:pt>
                <c:pt idx="495">
                  <c:v>-0.5877852522924637</c:v>
                </c:pt>
                <c:pt idx="496">
                  <c:v>-0.95105651629515964</c:v>
                </c:pt>
                <c:pt idx="497">
                  <c:v>-0.95105651629515564</c:v>
                </c:pt>
                <c:pt idx="498">
                  <c:v>-0.5877852522924516</c:v>
                </c:pt>
                <c:pt idx="499">
                  <c:v>1.9593701661158569E-15</c:v>
                </c:pt>
                <c:pt idx="500">
                  <c:v>0.5877852522924546</c:v>
                </c:pt>
                <c:pt idx="501">
                  <c:v>0.95105651629515664</c:v>
                </c:pt>
                <c:pt idx="502">
                  <c:v>0.95105651629515864</c:v>
                </c:pt>
                <c:pt idx="503">
                  <c:v>0.58778525229246015</c:v>
                </c:pt>
                <c:pt idx="504">
                  <c:v>8.8212857157767584E-15</c:v>
                </c:pt>
                <c:pt idx="505">
                  <c:v>-0.58778525229249512</c:v>
                </c:pt>
                <c:pt idx="506">
                  <c:v>-0.95105651629515364</c:v>
                </c:pt>
                <c:pt idx="507">
                  <c:v>-0.95105651629514465</c:v>
                </c:pt>
                <c:pt idx="508">
                  <c:v>-0.58778525229246881</c:v>
                </c:pt>
                <c:pt idx="509">
                  <c:v>-1.9601941597669371E-14</c:v>
                </c:pt>
                <c:pt idx="510">
                  <c:v>0.58778525229248646</c:v>
                </c:pt>
                <c:pt idx="511">
                  <c:v>0.95105651629514965</c:v>
                </c:pt>
                <c:pt idx="512">
                  <c:v>0.95105651629514765</c:v>
                </c:pt>
                <c:pt idx="513">
                  <c:v>0.58778525229248113</c:v>
                </c:pt>
                <c:pt idx="514">
                  <c:v>-2.6460821381247172E-14</c:v>
                </c:pt>
                <c:pt idx="515">
                  <c:v>-0.58778525229247824</c:v>
                </c:pt>
                <c:pt idx="516">
                  <c:v>-0.95105651629516463</c:v>
                </c:pt>
                <c:pt idx="517">
                  <c:v>-0.95105651629515164</c:v>
                </c:pt>
                <c:pt idx="518">
                  <c:v>-0.58778525229244061</c:v>
                </c:pt>
                <c:pt idx="519">
                  <c:v>1.5680165499354754E-14</c:v>
                </c:pt>
                <c:pt idx="520">
                  <c:v>0.5877852522924657</c:v>
                </c:pt>
                <c:pt idx="521">
                  <c:v>0.95105651629516064</c:v>
                </c:pt>
                <c:pt idx="522">
                  <c:v>0.95105651629515464</c:v>
                </c:pt>
                <c:pt idx="523">
                  <c:v>0.58778525229244905</c:v>
                </c:pt>
                <c:pt idx="524">
                  <c:v>-4.8995096174621026E-15</c:v>
                </c:pt>
                <c:pt idx="525">
                  <c:v>-0.58778525229250622</c:v>
                </c:pt>
                <c:pt idx="526">
                  <c:v>-0.95105651629515764</c:v>
                </c:pt>
                <c:pt idx="527">
                  <c:v>-0.95105651629514065</c:v>
                </c:pt>
                <c:pt idx="528">
                  <c:v>-0.58778525229245771</c:v>
                </c:pt>
                <c:pt idx="529">
                  <c:v>-5.8811462644304949E-15</c:v>
                </c:pt>
                <c:pt idx="530">
                  <c:v>0.58778525229249756</c:v>
                </c:pt>
                <c:pt idx="531">
                  <c:v>0.95105651629515464</c:v>
                </c:pt>
                <c:pt idx="532">
                  <c:v>0.95105651629514365</c:v>
                </c:pt>
                <c:pt idx="533">
                  <c:v>0.5877852522924667</c:v>
                </c:pt>
                <c:pt idx="534">
                  <c:v>-4.0181616714486012E-14</c:v>
                </c:pt>
                <c:pt idx="535">
                  <c:v>-0.5877852522924889</c:v>
                </c:pt>
                <c:pt idx="536">
                  <c:v>-0.95105651629516863</c:v>
                </c:pt>
                <c:pt idx="537">
                  <c:v>-0.95105651629514665</c:v>
                </c:pt>
                <c:pt idx="538">
                  <c:v>-0.58778525229247913</c:v>
                </c:pt>
                <c:pt idx="539">
                  <c:v>2.9400960832593527E-14</c:v>
                </c:pt>
                <c:pt idx="540">
                  <c:v>0.58778525229248035</c:v>
                </c:pt>
                <c:pt idx="541">
                  <c:v>0.95105651629516563</c:v>
                </c:pt>
                <c:pt idx="542">
                  <c:v>0.95105651629515064</c:v>
                </c:pt>
                <c:pt idx="543">
                  <c:v>0.58778525229243794</c:v>
                </c:pt>
                <c:pt idx="544">
                  <c:v>-1.8620304950700954E-14</c:v>
                </c:pt>
                <c:pt idx="545">
                  <c:v>-0.58778525229251699</c:v>
                </c:pt>
                <c:pt idx="546">
                  <c:v>-0.95105651629516164</c:v>
                </c:pt>
                <c:pt idx="547">
                  <c:v>-0.95105651629515364</c:v>
                </c:pt>
                <c:pt idx="548">
                  <c:v>-0.5877852522924466</c:v>
                </c:pt>
                <c:pt idx="549">
                  <c:v>7.8396490688083795E-15</c:v>
                </c:pt>
                <c:pt idx="550">
                  <c:v>0.58778525229250844</c:v>
                </c:pt>
                <c:pt idx="551">
                  <c:v>0.95105651629515864</c:v>
                </c:pt>
                <c:pt idx="552">
                  <c:v>0.95105651629513965</c:v>
                </c:pt>
                <c:pt idx="553">
                  <c:v>0.5877852522924556</c:v>
                </c:pt>
                <c:pt idx="554">
                  <c:v>-5.3902412047725136E-14</c:v>
                </c:pt>
                <c:pt idx="555">
                  <c:v>-0.5877852522925</c:v>
                </c:pt>
                <c:pt idx="556">
                  <c:v>-0.95105651629517685</c:v>
                </c:pt>
                <c:pt idx="557">
                  <c:v>-0.95105651629514265</c:v>
                </c:pt>
                <c:pt idx="558">
                  <c:v>-0.58778525229246414</c:v>
                </c:pt>
                <c:pt idx="559">
                  <c:v>4.3121756165832102E-14</c:v>
                </c:pt>
                <c:pt idx="560">
                  <c:v>0.58778525229249123</c:v>
                </c:pt>
                <c:pt idx="561">
                  <c:v>0.95105651629516963</c:v>
                </c:pt>
                <c:pt idx="562">
                  <c:v>0.95105651629516363</c:v>
                </c:pt>
                <c:pt idx="563">
                  <c:v>0.58778525229252065</c:v>
                </c:pt>
                <c:pt idx="564">
                  <c:v>2.4502318576869625E-14</c:v>
                </c:pt>
                <c:pt idx="565">
                  <c:v>-0.58778525229243361</c:v>
                </c:pt>
                <c:pt idx="566">
                  <c:v>-0.95105651629514865</c:v>
                </c:pt>
                <c:pt idx="567">
                  <c:v>-0.95105651629516663</c:v>
                </c:pt>
                <c:pt idx="568">
                  <c:v>-0.58778525229248502</c:v>
                </c:pt>
                <c:pt idx="569">
                  <c:v>-3.5282974458762107E-14</c:v>
                </c:pt>
                <c:pt idx="570">
                  <c:v>0.58778525229247425</c:v>
                </c:pt>
                <c:pt idx="571">
                  <c:v>0.95105651629514565</c:v>
                </c:pt>
                <c:pt idx="572">
                  <c:v>0.95105651629517463</c:v>
                </c:pt>
                <c:pt idx="573">
                  <c:v>0.58778525229249357</c:v>
                </c:pt>
                <c:pt idx="574">
                  <c:v>4.6063630340654749E-14</c:v>
                </c:pt>
                <c:pt idx="575">
                  <c:v>-0.5877852522924617</c:v>
                </c:pt>
                <c:pt idx="576">
                  <c:v>-0.95105651629514165</c:v>
                </c:pt>
                <c:pt idx="577">
                  <c:v>-0.95105651629515575</c:v>
                </c:pt>
                <c:pt idx="578">
                  <c:v>-0.58778525229250234</c:v>
                </c:pt>
                <c:pt idx="579">
                  <c:v>-8.6736173798843244E-19</c:v>
                </c:pt>
                <c:pt idx="580">
                  <c:v>0.58778525229245304</c:v>
                </c:pt>
                <c:pt idx="581">
                  <c:v>0.95105651629513865</c:v>
                </c:pt>
                <c:pt idx="582">
                  <c:v>0.95105651629515964</c:v>
                </c:pt>
                <c:pt idx="583">
                  <c:v>0.58778525229251066</c:v>
                </c:pt>
                <c:pt idx="584">
                  <c:v>1.0781523243630699E-14</c:v>
                </c:pt>
                <c:pt idx="585">
                  <c:v>-0.5877852522924446</c:v>
                </c:pt>
                <c:pt idx="586">
                  <c:v>-0.95105651629515264</c:v>
                </c:pt>
                <c:pt idx="587">
                  <c:v>-0.95105651629516264</c:v>
                </c:pt>
                <c:pt idx="588">
                  <c:v>-0.58778525229247425</c:v>
                </c:pt>
                <c:pt idx="589">
                  <c:v>-2.1562179125523198E-14</c:v>
                </c:pt>
                <c:pt idx="590">
                  <c:v>0.58778525229248502</c:v>
                </c:pt>
                <c:pt idx="591">
                  <c:v>0.95105651629514965</c:v>
                </c:pt>
                <c:pt idx="592">
                  <c:v>0.95105651629516574</c:v>
                </c:pt>
                <c:pt idx="593">
                  <c:v>0.58778525229248246</c:v>
                </c:pt>
                <c:pt idx="594">
                  <c:v>3.2342835007415872E-14</c:v>
                </c:pt>
                <c:pt idx="595">
                  <c:v>-0.58778525229247658</c:v>
                </c:pt>
                <c:pt idx="596">
                  <c:v>-0.95105651629514665</c:v>
                </c:pt>
                <c:pt idx="597">
                  <c:v>-0.95105651629515164</c:v>
                </c:pt>
                <c:pt idx="598">
                  <c:v>-0.58778525229249123</c:v>
                </c:pt>
                <c:pt idx="599">
                  <c:v>1.3719927971500766E-14</c:v>
                </c:pt>
                <c:pt idx="600">
                  <c:v>0.58778525229246414</c:v>
                </c:pt>
                <c:pt idx="601">
                  <c:v>0.95105651629514265</c:v>
                </c:pt>
                <c:pt idx="602">
                  <c:v>0.95105651629515564</c:v>
                </c:pt>
                <c:pt idx="603">
                  <c:v>0.5877852522925</c:v>
                </c:pt>
                <c:pt idx="604">
                  <c:v>-2.9392720896082439E-15</c:v>
                </c:pt>
                <c:pt idx="605">
                  <c:v>-0.5877852522924556</c:v>
                </c:pt>
                <c:pt idx="606">
                  <c:v>-0.95105651629515664</c:v>
                </c:pt>
                <c:pt idx="607">
                  <c:v>-0.95105651629515864</c:v>
                </c:pt>
                <c:pt idx="608">
                  <c:v>-0.5877852522924597</c:v>
                </c:pt>
                <c:pt idx="609">
                  <c:v>-7.84138379228438E-15</c:v>
                </c:pt>
                <c:pt idx="610">
                  <c:v>0.5877852522924466</c:v>
                </c:pt>
                <c:pt idx="611">
                  <c:v>0.95105651629515364</c:v>
                </c:pt>
                <c:pt idx="612">
                  <c:v>0.95105651629516164</c:v>
                </c:pt>
                <c:pt idx="613">
                  <c:v>0.58778525229246803</c:v>
                </c:pt>
                <c:pt idx="614">
                  <c:v>1.862203967417694E-14</c:v>
                </c:pt>
                <c:pt idx="615">
                  <c:v>-0.58778525229248724</c:v>
                </c:pt>
                <c:pt idx="616">
                  <c:v>-0.95105651629515064</c:v>
                </c:pt>
                <c:pt idx="617">
                  <c:v>-0.95105651629514765</c:v>
                </c:pt>
                <c:pt idx="618">
                  <c:v>-0.58778525229248035</c:v>
                </c:pt>
                <c:pt idx="619">
                  <c:v>2.7440723304739691E-14</c:v>
                </c:pt>
                <c:pt idx="620">
                  <c:v>0.58778525229247902</c:v>
                </c:pt>
                <c:pt idx="621">
                  <c:v>0.95105651629514665</c:v>
                </c:pt>
                <c:pt idx="622">
                  <c:v>0.95105651629515064</c:v>
                </c:pt>
                <c:pt idx="623">
                  <c:v>0.5877852522924889</c:v>
                </c:pt>
                <c:pt idx="624">
                  <c:v>-1.666006742284709E-14</c:v>
                </c:pt>
                <c:pt idx="625">
                  <c:v>-0.5877852522924667</c:v>
                </c:pt>
                <c:pt idx="626">
                  <c:v>-0.95105651629516164</c:v>
                </c:pt>
                <c:pt idx="627">
                  <c:v>-0.95105651629515464</c:v>
                </c:pt>
                <c:pt idx="628">
                  <c:v>-0.5877852522924486</c:v>
                </c:pt>
                <c:pt idx="629">
                  <c:v>5.8794115409545189E-15</c:v>
                </c:pt>
                <c:pt idx="630">
                  <c:v>0.58778525229245771</c:v>
                </c:pt>
                <c:pt idx="631">
                  <c:v>0.95105651629515764</c:v>
                </c:pt>
                <c:pt idx="632">
                  <c:v>0.95105651629515764</c:v>
                </c:pt>
                <c:pt idx="633">
                  <c:v>0.58778525229245693</c:v>
                </c:pt>
                <c:pt idx="634">
                  <c:v>4.901244340938096E-15</c:v>
                </c:pt>
                <c:pt idx="635">
                  <c:v>-0.58778525229249834</c:v>
                </c:pt>
                <c:pt idx="636">
                  <c:v>-0.95105651629515464</c:v>
                </c:pt>
                <c:pt idx="637">
                  <c:v>-0.95105651629514365</c:v>
                </c:pt>
                <c:pt idx="638">
                  <c:v>-0.5877852522924657</c:v>
                </c:pt>
                <c:pt idx="639">
                  <c:v>-1.5681900222830693E-14</c:v>
                </c:pt>
                <c:pt idx="640">
                  <c:v>0.58778525229248968</c:v>
                </c:pt>
                <c:pt idx="641">
                  <c:v>0.95105651629515164</c:v>
                </c:pt>
                <c:pt idx="642">
                  <c:v>0.95105651629514665</c:v>
                </c:pt>
                <c:pt idx="643">
                  <c:v>0.58778525229247824</c:v>
                </c:pt>
                <c:pt idx="644">
                  <c:v>-3.0380862756085964E-14</c:v>
                </c:pt>
                <c:pt idx="645">
                  <c:v>-0.58778525229248113</c:v>
                </c:pt>
                <c:pt idx="646">
                  <c:v>-0.95105651629516563</c:v>
                </c:pt>
                <c:pt idx="647">
                  <c:v>-0.95105651629514965</c:v>
                </c:pt>
                <c:pt idx="648">
                  <c:v>-0.58778525229248646</c:v>
                </c:pt>
                <c:pt idx="649">
                  <c:v>1.9600206874193306E-14</c:v>
                </c:pt>
                <c:pt idx="650">
                  <c:v>0.58778525229246881</c:v>
                </c:pt>
                <c:pt idx="651">
                  <c:v>0.95105651629516264</c:v>
                </c:pt>
                <c:pt idx="652">
                  <c:v>0.95105651629515364</c:v>
                </c:pt>
                <c:pt idx="653">
                  <c:v>0.58778525229244583</c:v>
                </c:pt>
                <c:pt idx="654">
                  <c:v>-8.8195509923008273E-15</c:v>
                </c:pt>
                <c:pt idx="655">
                  <c:v>-0.58778525229250911</c:v>
                </c:pt>
                <c:pt idx="656">
                  <c:v>-0.95105651629515864</c:v>
                </c:pt>
                <c:pt idx="657">
                  <c:v>-0.95105651629513965</c:v>
                </c:pt>
                <c:pt idx="658">
                  <c:v>-0.5877852522924546</c:v>
                </c:pt>
                <c:pt idx="659">
                  <c:v>-1.9611048895918333E-15</c:v>
                </c:pt>
                <c:pt idx="660">
                  <c:v>0.58778525229250078</c:v>
                </c:pt>
                <c:pt idx="661">
                  <c:v>0.95105651629515564</c:v>
                </c:pt>
                <c:pt idx="662">
                  <c:v>0.95105651629514265</c:v>
                </c:pt>
                <c:pt idx="663">
                  <c:v>0.5877852522924637</c:v>
                </c:pt>
                <c:pt idx="664">
                  <c:v>-4.4101658089324677E-14</c:v>
                </c:pt>
                <c:pt idx="665">
                  <c:v>-0.58778525229249201</c:v>
                </c:pt>
                <c:pt idx="666">
                  <c:v>-0.95105651629516963</c:v>
                </c:pt>
                <c:pt idx="667">
                  <c:v>-0.95105651629514565</c:v>
                </c:pt>
                <c:pt idx="668">
                  <c:v>-0.58778525229247591</c:v>
                </c:pt>
                <c:pt idx="669">
                  <c:v>3.3321002207432048E-14</c:v>
                </c:pt>
                <c:pt idx="670">
                  <c:v>0.58778525229248324</c:v>
                </c:pt>
                <c:pt idx="671">
                  <c:v>0.95105651629516663</c:v>
                </c:pt>
                <c:pt idx="672">
                  <c:v>0.95105651629514965</c:v>
                </c:pt>
                <c:pt idx="673">
                  <c:v>0.58778525229243472</c:v>
                </c:pt>
                <c:pt idx="674">
                  <c:v>-2.2540346325539705E-14</c:v>
                </c:pt>
                <c:pt idx="675">
                  <c:v>-0.58778525229252021</c:v>
                </c:pt>
                <c:pt idx="676">
                  <c:v>-0.95105651629516275</c:v>
                </c:pt>
                <c:pt idx="677">
                  <c:v>-0.95105651629515264</c:v>
                </c:pt>
                <c:pt idx="678">
                  <c:v>-0.58778525229244361</c:v>
                </c:pt>
                <c:pt idx="679">
                  <c:v>1.1759690443646973E-14</c:v>
                </c:pt>
                <c:pt idx="680">
                  <c:v>0.58778525229251144</c:v>
                </c:pt>
                <c:pt idx="681">
                  <c:v>0.95105651629515964</c:v>
                </c:pt>
                <c:pt idx="682">
                  <c:v>0.95105651629513865</c:v>
                </c:pt>
                <c:pt idx="683">
                  <c:v>0.58778525229245215</c:v>
                </c:pt>
                <c:pt idx="684">
                  <c:v>-5.7822453422563688E-14</c:v>
                </c:pt>
                <c:pt idx="685">
                  <c:v>-0.58778525229250311</c:v>
                </c:pt>
                <c:pt idx="686">
                  <c:v>-0.95105651629517796</c:v>
                </c:pt>
                <c:pt idx="687">
                  <c:v>-0.95105651629515875</c:v>
                </c:pt>
                <c:pt idx="688">
                  <c:v>-0.58778525229250989</c:v>
                </c:pt>
                <c:pt idx="689">
                  <c:v>-9.8016213201381468E-15</c:v>
                </c:pt>
                <c:pt idx="690">
                  <c:v>0.58778525229244505</c:v>
                </c:pt>
                <c:pt idx="691">
                  <c:v>0.95105651629515275</c:v>
                </c:pt>
                <c:pt idx="692">
                  <c:v>0.95105651629516264</c:v>
                </c:pt>
                <c:pt idx="693">
                  <c:v>0.58778525229251866</c:v>
                </c:pt>
                <c:pt idx="694">
                  <c:v>2.0582277202030761E-14</c:v>
                </c:pt>
                <c:pt idx="695">
                  <c:v>-0.58778525229243661</c:v>
                </c:pt>
                <c:pt idx="696">
                  <c:v>-0.95105651629514965</c:v>
                </c:pt>
                <c:pt idx="697">
                  <c:v>-0.95105651629516563</c:v>
                </c:pt>
                <c:pt idx="698">
                  <c:v>-0.58778525229248191</c:v>
                </c:pt>
                <c:pt idx="699">
                  <c:v>-3.1362933083923435E-14</c:v>
                </c:pt>
                <c:pt idx="700">
                  <c:v>0.58778525229247736</c:v>
                </c:pt>
                <c:pt idx="701">
                  <c:v>0.95105651629514665</c:v>
                </c:pt>
                <c:pt idx="702">
                  <c:v>0.95105651629516874</c:v>
                </c:pt>
                <c:pt idx="703">
                  <c:v>0.58778525229249046</c:v>
                </c:pt>
                <c:pt idx="704">
                  <c:v>4.2143588965815838E-14</c:v>
                </c:pt>
                <c:pt idx="705">
                  <c:v>-0.58778525229246492</c:v>
                </c:pt>
                <c:pt idx="706">
                  <c:v>-0.95105651629514365</c:v>
                </c:pt>
                <c:pt idx="707">
                  <c:v>-0.95105651629515464</c:v>
                </c:pt>
                <c:pt idx="708">
                  <c:v>-0.58778525229249912</c:v>
                </c:pt>
                <c:pt idx="709">
                  <c:v>3.9191740131006843E-15</c:v>
                </c:pt>
                <c:pt idx="710">
                  <c:v>0.58778525229245615</c:v>
                </c:pt>
                <c:pt idx="711">
                  <c:v>0.95105651629513965</c:v>
                </c:pt>
                <c:pt idx="712">
                  <c:v>0.95105651629515864</c:v>
                </c:pt>
                <c:pt idx="713">
                  <c:v>0.58778525229250778</c:v>
                </c:pt>
                <c:pt idx="714">
                  <c:v>6.8614818687918848E-15</c:v>
                </c:pt>
                <c:pt idx="715">
                  <c:v>-0.5877852522924476</c:v>
                </c:pt>
                <c:pt idx="716">
                  <c:v>-0.95105651629515364</c:v>
                </c:pt>
                <c:pt idx="717">
                  <c:v>-0.95105651629516164</c:v>
                </c:pt>
                <c:pt idx="718">
                  <c:v>-0.58778525229246725</c:v>
                </c:pt>
                <c:pt idx="719">
                  <c:v>-1.7642137750684478E-14</c:v>
                </c:pt>
                <c:pt idx="720">
                  <c:v>0.58778525229248801</c:v>
                </c:pt>
                <c:pt idx="721">
                  <c:v>0.95105651629515064</c:v>
                </c:pt>
                <c:pt idx="722">
                  <c:v>0.95105651629516463</c:v>
                </c:pt>
                <c:pt idx="723">
                  <c:v>0.5877852522924798</c:v>
                </c:pt>
                <c:pt idx="724">
                  <c:v>2.842279363257696E-14</c:v>
                </c:pt>
                <c:pt idx="725">
                  <c:v>-0.5877852522924798</c:v>
                </c:pt>
                <c:pt idx="726">
                  <c:v>-0.95105651629514765</c:v>
                </c:pt>
                <c:pt idx="727">
                  <c:v>-0.95105651629515064</c:v>
                </c:pt>
                <c:pt idx="728">
                  <c:v>-0.58778525229248801</c:v>
                </c:pt>
                <c:pt idx="729">
                  <c:v>1.7639969346339555E-14</c:v>
                </c:pt>
                <c:pt idx="730">
                  <c:v>0.58778525229246725</c:v>
                </c:pt>
                <c:pt idx="731">
                  <c:v>0.95105651629514365</c:v>
                </c:pt>
                <c:pt idx="732">
                  <c:v>0.95105651629515364</c:v>
                </c:pt>
                <c:pt idx="733">
                  <c:v>0.5877852522924969</c:v>
                </c:pt>
                <c:pt idx="734">
                  <c:v>-6.8593134644469517E-15</c:v>
                </c:pt>
                <c:pt idx="735">
                  <c:v>-0.5877852522924587</c:v>
                </c:pt>
                <c:pt idx="736">
                  <c:v>-0.95105651629515864</c:v>
                </c:pt>
                <c:pt idx="737">
                  <c:v>-0.95105651629515764</c:v>
                </c:pt>
                <c:pt idx="738">
                  <c:v>-0.58778525229245615</c:v>
                </c:pt>
                <c:pt idx="739">
                  <c:v>-3.9213424174456529E-15</c:v>
                </c:pt>
                <c:pt idx="740">
                  <c:v>0.58778525229244982</c:v>
                </c:pt>
                <c:pt idx="741">
                  <c:v>0.95105651629515464</c:v>
                </c:pt>
                <c:pt idx="742">
                  <c:v>0.95105651629516064</c:v>
                </c:pt>
                <c:pt idx="743">
                  <c:v>0.58778525229246492</c:v>
                </c:pt>
                <c:pt idx="744">
                  <c:v>1.4701998299338338E-14</c:v>
                </c:pt>
                <c:pt idx="745">
                  <c:v>-0.58778525229249046</c:v>
                </c:pt>
                <c:pt idx="746">
                  <c:v>-0.95105651629515164</c:v>
                </c:pt>
                <c:pt idx="747">
                  <c:v>-0.95105651629514665</c:v>
                </c:pt>
                <c:pt idx="748">
                  <c:v>-0.58778525229247736</c:v>
                </c:pt>
                <c:pt idx="749">
                  <c:v>-2.5482654181230741E-14</c:v>
                </c:pt>
                <c:pt idx="750">
                  <c:v>0.58778525229248191</c:v>
                </c:pt>
                <c:pt idx="751">
                  <c:v>0.95105651629514865</c:v>
                </c:pt>
                <c:pt idx="752">
                  <c:v>0.95105651629514965</c:v>
                </c:pt>
                <c:pt idx="753">
                  <c:v>0.58778525229248579</c:v>
                </c:pt>
                <c:pt idx="754">
                  <c:v>-2.0580108797685742E-14</c:v>
                </c:pt>
                <c:pt idx="755">
                  <c:v>-0.5877852522924697</c:v>
                </c:pt>
                <c:pt idx="756">
                  <c:v>-0.95105651629516264</c:v>
                </c:pt>
                <c:pt idx="757">
                  <c:v>-0.95105651629515275</c:v>
                </c:pt>
                <c:pt idx="758">
                  <c:v>-0.58778525229244505</c:v>
                </c:pt>
                <c:pt idx="759">
                  <c:v>9.7994529157932262E-15</c:v>
                </c:pt>
                <c:pt idx="760">
                  <c:v>0.58778525229246092</c:v>
                </c:pt>
                <c:pt idx="761">
                  <c:v>0.95105651629515875</c:v>
                </c:pt>
                <c:pt idx="762">
                  <c:v>0.95105651629515664</c:v>
                </c:pt>
                <c:pt idx="763">
                  <c:v>0.58778525229245382</c:v>
                </c:pt>
                <c:pt idx="764">
                  <c:v>9.8120296609940557E-16</c:v>
                </c:pt>
                <c:pt idx="765">
                  <c:v>-0.58778525229250156</c:v>
                </c:pt>
                <c:pt idx="766">
                  <c:v>-0.95105651629515564</c:v>
                </c:pt>
                <c:pt idx="767">
                  <c:v>-0.95105651629514265</c:v>
                </c:pt>
                <c:pt idx="768">
                  <c:v>-0.5877852522924627</c:v>
                </c:pt>
                <c:pt idx="769">
                  <c:v>-1.1761858847992052E-14</c:v>
                </c:pt>
                <c:pt idx="770">
                  <c:v>0.5877852522924929</c:v>
                </c:pt>
                <c:pt idx="771">
                  <c:v>0.95105651629515264</c:v>
                </c:pt>
                <c:pt idx="772">
                  <c:v>0.95105651629514565</c:v>
                </c:pt>
                <c:pt idx="773">
                  <c:v>0.58778525229247514</c:v>
                </c:pt>
                <c:pt idx="774">
                  <c:v>-3.4300904130924554E-14</c:v>
                </c:pt>
                <c:pt idx="775">
                  <c:v>-0.58778525229248402</c:v>
                </c:pt>
                <c:pt idx="776">
                  <c:v>-0.95105651629516663</c:v>
                </c:pt>
                <c:pt idx="777">
                  <c:v>-0.95105651629514865</c:v>
                </c:pt>
                <c:pt idx="778">
                  <c:v>-0.58778525229248324</c:v>
                </c:pt>
                <c:pt idx="779">
                  <c:v>2.3520248249031851E-14</c:v>
                </c:pt>
                <c:pt idx="780">
                  <c:v>0.58778525229247591</c:v>
                </c:pt>
                <c:pt idx="781">
                  <c:v>0.95105651629516363</c:v>
                </c:pt>
                <c:pt idx="782">
                  <c:v>0.95105651629515264</c:v>
                </c:pt>
                <c:pt idx="783">
                  <c:v>0.58778525229244272</c:v>
                </c:pt>
                <c:pt idx="784">
                  <c:v>-1.2739592367139422E-14</c:v>
                </c:pt>
                <c:pt idx="785">
                  <c:v>-0.58778525229251233</c:v>
                </c:pt>
                <c:pt idx="786">
                  <c:v>-0.95105651629515964</c:v>
                </c:pt>
                <c:pt idx="787">
                  <c:v>-0.95105651629513765</c:v>
                </c:pt>
                <c:pt idx="788">
                  <c:v>-0.5877852522924516</c:v>
                </c:pt>
                <c:pt idx="789">
                  <c:v>1.9589364852468575E-15</c:v>
                </c:pt>
                <c:pt idx="790">
                  <c:v>0.587785252292504</c:v>
                </c:pt>
                <c:pt idx="791">
                  <c:v>0.95105651629515664</c:v>
                </c:pt>
                <c:pt idx="792">
                  <c:v>0.95105651629514165</c:v>
                </c:pt>
                <c:pt idx="793">
                  <c:v>0.58778525229246015</c:v>
                </c:pt>
                <c:pt idx="794">
                  <c:v>-4.8021699464163179E-14</c:v>
                </c:pt>
                <c:pt idx="795">
                  <c:v>-0.58778525229249512</c:v>
                </c:pt>
                <c:pt idx="796">
                  <c:v>-0.95105651629517496</c:v>
                </c:pt>
                <c:pt idx="797">
                  <c:v>-0.95105651629514465</c:v>
                </c:pt>
                <c:pt idx="798">
                  <c:v>-0.58778525229246881</c:v>
                </c:pt>
                <c:pt idx="799">
                  <c:v>3.7241043582271186E-14</c:v>
                </c:pt>
                <c:pt idx="800">
                  <c:v>0.58778525229248646</c:v>
                </c:pt>
                <c:pt idx="801">
                  <c:v>0.95105651629516763</c:v>
                </c:pt>
                <c:pt idx="802">
                  <c:v>0.95105651629514765</c:v>
                </c:pt>
                <c:pt idx="803">
                  <c:v>0.58778525229243161</c:v>
                </c:pt>
                <c:pt idx="804">
                  <c:v>-2.6460387700378333E-14</c:v>
                </c:pt>
                <c:pt idx="805">
                  <c:v>-0.58778525229252065</c:v>
                </c:pt>
                <c:pt idx="806">
                  <c:v>-0.95105651629516463</c:v>
                </c:pt>
                <c:pt idx="807">
                  <c:v>-0.95105651629515164</c:v>
                </c:pt>
                <c:pt idx="808">
                  <c:v>-0.58778525229244061</c:v>
                </c:pt>
                <c:pt idx="809">
                  <c:v>1.5679731818485719E-14</c:v>
                </c:pt>
                <c:pt idx="810">
                  <c:v>0.58778525229251466</c:v>
                </c:pt>
                <c:pt idx="811">
                  <c:v>0.95105651629516064</c:v>
                </c:pt>
                <c:pt idx="812">
                  <c:v>0.9510565162951764</c:v>
                </c:pt>
                <c:pt idx="813">
                  <c:v>0.58778525229249834</c:v>
                </c:pt>
                <c:pt idx="814">
                  <c:v>5.1944342924215816E-14</c:v>
                </c:pt>
                <c:pt idx="815">
                  <c:v>-0.58778525229241163</c:v>
                </c:pt>
                <c:pt idx="816">
                  <c:v>-0.95105651629515764</c:v>
                </c:pt>
                <c:pt idx="817">
                  <c:v>-0.95105651629515764</c:v>
                </c:pt>
                <c:pt idx="818">
                  <c:v>-0.587785252292507</c:v>
                </c:pt>
                <c:pt idx="819">
                  <c:v>-6.2724998806108932E-14</c:v>
                </c:pt>
                <c:pt idx="820">
                  <c:v>0.58778525229249756</c:v>
                </c:pt>
                <c:pt idx="821">
                  <c:v>0.95105651629515464</c:v>
                </c:pt>
                <c:pt idx="822">
                  <c:v>0.95105651629516164</c:v>
                </c:pt>
                <c:pt idx="823">
                  <c:v>0.58778525229251544</c:v>
                </c:pt>
                <c:pt idx="824">
                  <c:v>7.350565468800112E-14</c:v>
                </c:pt>
                <c:pt idx="825">
                  <c:v>-0.5877852522924889</c:v>
                </c:pt>
                <c:pt idx="826">
                  <c:v>-0.95105651629515064</c:v>
                </c:pt>
                <c:pt idx="827">
                  <c:v>-0.95105651629516463</c:v>
                </c:pt>
                <c:pt idx="828">
                  <c:v>-0.58778525229252165</c:v>
                </c:pt>
                <c:pt idx="829">
                  <c:v>2.940052715172459E-14</c:v>
                </c:pt>
                <c:pt idx="830">
                  <c:v>0.58778525229248035</c:v>
                </c:pt>
                <c:pt idx="831">
                  <c:v>0.95105651629514765</c:v>
                </c:pt>
                <c:pt idx="832">
                  <c:v>0.95105651629516763</c:v>
                </c:pt>
                <c:pt idx="833">
                  <c:v>0.58778525229253065</c:v>
                </c:pt>
                <c:pt idx="834">
                  <c:v>-1.8619871269832058E-14</c:v>
                </c:pt>
                <c:pt idx="835">
                  <c:v>-0.58778525229246803</c:v>
                </c:pt>
                <c:pt idx="836">
                  <c:v>-0.95105651629514465</c:v>
                </c:pt>
                <c:pt idx="837">
                  <c:v>-0.9510565162951754</c:v>
                </c:pt>
                <c:pt idx="838">
                  <c:v>-0.5877852522924466</c:v>
                </c:pt>
                <c:pt idx="839">
                  <c:v>7.8392153879393837E-15</c:v>
                </c:pt>
                <c:pt idx="840">
                  <c:v>0.5877852522924597</c:v>
                </c:pt>
                <c:pt idx="841">
                  <c:v>0.95105651629514065</c:v>
                </c:pt>
                <c:pt idx="842">
                  <c:v>0.95105651629517873</c:v>
                </c:pt>
                <c:pt idx="843">
                  <c:v>0.5877852522924556</c:v>
                </c:pt>
                <c:pt idx="844">
                  <c:v>2.9414404939532118E-15</c:v>
                </c:pt>
                <c:pt idx="845">
                  <c:v>-0.5877852522924506</c:v>
                </c:pt>
                <c:pt idx="846">
                  <c:v>-0.95105651629513765</c:v>
                </c:pt>
                <c:pt idx="847">
                  <c:v>-0.95105651629514265</c:v>
                </c:pt>
                <c:pt idx="848">
                  <c:v>-0.58778525229246414</c:v>
                </c:pt>
                <c:pt idx="849">
                  <c:v>-1.3722096375845789E-14</c:v>
                </c:pt>
                <c:pt idx="850">
                  <c:v>0.58778525229244194</c:v>
                </c:pt>
                <c:pt idx="851">
                  <c:v>0.95105651629513699</c:v>
                </c:pt>
                <c:pt idx="852">
                  <c:v>0.95105651629514665</c:v>
                </c:pt>
                <c:pt idx="853">
                  <c:v>0.58778525229247658</c:v>
                </c:pt>
                <c:pt idx="854">
                  <c:v>2.4502752257738228E-14</c:v>
                </c:pt>
                <c:pt idx="855">
                  <c:v>-0.58778525229243361</c:v>
                </c:pt>
                <c:pt idx="856">
                  <c:v>-0.95105651629516574</c:v>
                </c:pt>
                <c:pt idx="857">
                  <c:v>-0.95105651629514965</c:v>
                </c:pt>
                <c:pt idx="858">
                  <c:v>-0.58778525229248502</c:v>
                </c:pt>
                <c:pt idx="859">
                  <c:v>-3.5283408139630956E-14</c:v>
                </c:pt>
                <c:pt idx="860">
                  <c:v>0.58778525229242462</c:v>
                </c:pt>
                <c:pt idx="861">
                  <c:v>0.95105651629516264</c:v>
                </c:pt>
                <c:pt idx="862">
                  <c:v>0.95105651629515264</c:v>
                </c:pt>
                <c:pt idx="863">
                  <c:v>0.58778525229249357</c:v>
                </c:pt>
                <c:pt idx="864">
                  <c:v>4.606406402152375E-14</c:v>
                </c:pt>
                <c:pt idx="865">
                  <c:v>-0.58778525229251066</c:v>
                </c:pt>
                <c:pt idx="866">
                  <c:v>-0.95105651629515964</c:v>
                </c:pt>
                <c:pt idx="867">
                  <c:v>-0.95105651629515575</c:v>
                </c:pt>
                <c:pt idx="868">
                  <c:v>-0.58778525229250234</c:v>
                </c:pt>
                <c:pt idx="869">
                  <c:v>5.6842117818202326E-14</c:v>
                </c:pt>
                <c:pt idx="870">
                  <c:v>0.58778525229250234</c:v>
                </c:pt>
                <c:pt idx="871">
                  <c:v>0.95105651629515575</c:v>
                </c:pt>
                <c:pt idx="872">
                  <c:v>0.95105651629515964</c:v>
                </c:pt>
                <c:pt idx="873">
                  <c:v>0.58778525229251066</c:v>
                </c:pt>
                <c:pt idx="874">
                  <c:v>-4.6061461936309829E-14</c:v>
                </c:pt>
                <c:pt idx="875">
                  <c:v>-0.58778525229249357</c:v>
                </c:pt>
                <c:pt idx="876">
                  <c:v>-0.95105651629515264</c:v>
                </c:pt>
                <c:pt idx="877">
                  <c:v>-0.95105651629516264</c:v>
                </c:pt>
                <c:pt idx="878">
                  <c:v>-0.58778525229242462</c:v>
                </c:pt>
                <c:pt idx="879">
                  <c:v>3.5280806054417117E-14</c:v>
                </c:pt>
                <c:pt idx="880">
                  <c:v>0.58778525229248502</c:v>
                </c:pt>
                <c:pt idx="881">
                  <c:v>0.95105651629514965</c:v>
                </c:pt>
                <c:pt idx="882">
                  <c:v>0.95105651629516574</c:v>
                </c:pt>
                <c:pt idx="883">
                  <c:v>0.58778525229243361</c:v>
                </c:pt>
                <c:pt idx="884">
                  <c:v>-2.4500150172524481E-14</c:v>
                </c:pt>
                <c:pt idx="885">
                  <c:v>-0.58778525229247658</c:v>
                </c:pt>
                <c:pt idx="886">
                  <c:v>-0.95105651629514665</c:v>
                </c:pt>
                <c:pt idx="887">
                  <c:v>-0.95105651629513699</c:v>
                </c:pt>
                <c:pt idx="888">
                  <c:v>-0.58778525229244194</c:v>
                </c:pt>
                <c:pt idx="889">
                  <c:v>1.3719494290631868E-14</c:v>
                </c:pt>
                <c:pt idx="890">
                  <c:v>0.58778525229246414</c:v>
                </c:pt>
                <c:pt idx="891">
                  <c:v>0.95105651629514265</c:v>
                </c:pt>
                <c:pt idx="892">
                  <c:v>0.95105651629513765</c:v>
                </c:pt>
                <c:pt idx="893">
                  <c:v>0.5877852522924506</c:v>
                </c:pt>
                <c:pt idx="894">
                  <c:v>-2.9388384087392624E-15</c:v>
                </c:pt>
                <c:pt idx="895">
                  <c:v>-0.5877852522924556</c:v>
                </c:pt>
                <c:pt idx="896">
                  <c:v>-0.95105651629517873</c:v>
                </c:pt>
                <c:pt idx="897">
                  <c:v>-0.95105651629514065</c:v>
                </c:pt>
                <c:pt idx="898">
                  <c:v>-0.5877852522924597</c:v>
                </c:pt>
                <c:pt idx="899">
                  <c:v>-7.8418174731533348E-15</c:v>
                </c:pt>
                <c:pt idx="900">
                  <c:v>0.5877852522924466</c:v>
                </c:pt>
                <c:pt idx="901">
                  <c:v>0.9510565162951754</c:v>
                </c:pt>
                <c:pt idx="902">
                  <c:v>0.95105651629514465</c:v>
                </c:pt>
                <c:pt idx="903">
                  <c:v>0.58778525229246803</c:v>
                </c:pt>
                <c:pt idx="904">
                  <c:v>1.862247335504596E-14</c:v>
                </c:pt>
                <c:pt idx="905">
                  <c:v>-0.58778525229253065</c:v>
                </c:pt>
                <c:pt idx="906">
                  <c:v>-0.95105651629516763</c:v>
                </c:pt>
                <c:pt idx="907">
                  <c:v>-0.95105651629514765</c:v>
                </c:pt>
                <c:pt idx="908">
                  <c:v>-0.58778525229248035</c:v>
                </c:pt>
                <c:pt idx="909">
                  <c:v>-2.9403129236938321E-14</c:v>
                </c:pt>
                <c:pt idx="910">
                  <c:v>0.58778525229252165</c:v>
                </c:pt>
                <c:pt idx="911">
                  <c:v>0.95105651629516463</c:v>
                </c:pt>
                <c:pt idx="912">
                  <c:v>0.95105651629515064</c:v>
                </c:pt>
                <c:pt idx="913">
                  <c:v>0.5877852522924889</c:v>
                </c:pt>
                <c:pt idx="914">
                  <c:v>-7.3503052602787092E-14</c:v>
                </c:pt>
                <c:pt idx="915">
                  <c:v>-0.58778525229251544</c:v>
                </c:pt>
                <c:pt idx="916">
                  <c:v>-0.95105651629516164</c:v>
                </c:pt>
                <c:pt idx="917">
                  <c:v>-0.95105651629515464</c:v>
                </c:pt>
                <c:pt idx="918">
                  <c:v>-0.58778525229249756</c:v>
                </c:pt>
                <c:pt idx="919">
                  <c:v>6.2722396720894803E-14</c:v>
                </c:pt>
                <c:pt idx="920">
                  <c:v>0.587785252292507</c:v>
                </c:pt>
                <c:pt idx="921">
                  <c:v>0.95105651629515764</c:v>
                </c:pt>
                <c:pt idx="922">
                  <c:v>0.95105651629515764</c:v>
                </c:pt>
                <c:pt idx="923">
                  <c:v>0.58778525229241163</c:v>
                </c:pt>
                <c:pt idx="924">
                  <c:v>-5.1941740839002046E-14</c:v>
                </c:pt>
                <c:pt idx="925">
                  <c:v>-0.58778525229249834</c:v>
                </c:pt>
                <c:pt idx="926">
                  <c:v>-0.95105651629515464</c:v>
                </c:pt>
                <c:pt idx="927">
                  <c:v>-0.95105651629516064</c:v>
                </c:pt>
                <c:pt idx="928">
                  <c:v>-0.58778525229241974</c:v>
                </c:pt>
                <c:pt idx="929">
                  <c:v>4.1161084957109732E-14</c:v>
                </c:pt>
                <c:pt idx="930">
                  <c:v>0.58778525229248968</c:v>
                </c:pt>
                <c:pt idx="931">
                  <c:v>0.95105651629515164</c:v>
                </c:pt>
                <c:pt idx="932">
                  <c:v>0.95105651629513177</c:v>
                </c:pt>
                <c:pt idx="933">
                  <c:v>0.58778525229242862</c:v>
                </c:pt>
                <c:pt idx="934">
                  <c:v>-3.0380429075216862E-14</c:v>
                </c:pt>
                <c:pt idx="935">
                  <c:v>-0.58778525229248113</c:v>
                </c:pt>
                <c:pt idx="936">
                  <c:v>-0.95105651629518706</c:v>
                </c:pt>
                <c:pt idx="937">
                  <c:v>-0.95105651629516763</c:v>
                </c:pt>
                <c:pt idx="938">
                  <c:v>-0.58778525229252965</c:v>
                </c:pt>
                <c:pt idx="939">
                  <c:v>1.9599773193324362E-14</c:v>
                </c:pt>
                <c:pt idx="940">
                  <c:v>0.58778525229246881</c:v>
                </c:pt>
                <c:pt idx="941">
                  <c:v>0.95105651629514465</c:v>
                </c:pt>
                <c:pt idx="942">
                  <c:v>0.95105651629517496</c:v>
                </c:pt>
                <c:pt idx="943">
                  <c:v>0.58778525229253864</c:v>
                </c:pt>
                <c:pt idx="944">
                  <c:v>-8.8191173114318032E-15</c:v>
                </c:pt>
                <c:pt idx="945">
                  <c:v>-0.58778525229246015</c:v>
                </c:pt>
                <c:pt idx="946">
                  <c:v>-0.95105651629514165</c:v>
                </c:pt>
                <c:pt idx="947">
                  <c:v>-0.95105651629517862</c:v>
                </c:pt>
                <c:pt idx="948">
                  <c:v>-0.5877852522924546</c:v>
                </c:pt>
                <c:pt idx="949">
                  <c:v>-1.9615385704608263E-15</c:v>
                </c:pt>
                <c:pt idx="950">
                  <c:v>0.5877852522924516</c:v>
                </c:pt>
                <c:pt idx="951">
                  <c:v>0.95105651629513765</c:v>
                </c:pt>
                <c:pt idx="952">
                  <c:v>0.95105651629518184</c:v>
                </c:pt>
                <c:pt idx="953">
                  <c:v>0.5877852522924637</c:v>
                </c:pt>
                <c:pt idx="954">
                  <c:v>1.2742194452353409E-14</c:v>
                </c:pt>
                <c:pt idx="955">
                  <c:v>-0.58778525229244272</c:v>
                </c:pt>
                <c:pt idx="956">
                  <c:v>-0.95105651629513721</c:v>
                </c:pt>
                <c:pt idx="957">
                  <c:v>-0.95105651629514565</c:v>
                </c:pt>
                <c:pt idx="958">
                  <c:v>-0.58778525229247591</c:v>
                </c:pt>
                <c:pt idx="959">
                  <c:v>-2.3522850334245728E-14</c:v>
                </c:pt>
                <c:pt idx="960">
                  <c:v>0.58778525229243395</c:v>
                </c:pt>
                <c:pt idx="961">
                  <c:v>0.95105651629513388</c:v>
                </c:pt>
                <c:pt idx="962">
                  <c:v>0.95105651629514965</c:v>
                </c:pt>
                <c:pt idx="963">
                  <c:v>0.58778525229248402</c:v>
                </c:pt>
                <c:pt idx="964">
                  <c:v>3.4303506216138462E-14</c:v>
                </c:pt>
                <c:pt idx="965">
                  <c:v>-0.58778525229242562</c:v>
                </c:pt>
                <c:pt idx="966">
                  <c:v>-0.95105651629516275</c:v>
                </c:pt>
                <c:pt idx="967">
                  <c:v>-0.95105651629515264</c:v>
                </c:pt>
                <c:pt idx="968">
                  <c:v>-0.5877852522924929</c:v>
                </c:pt>
                <c:pt idx="969">
                  <c:v>-4.5084162098031004E-14</c:v>
                </c:pt>
                <c:pt idx="970">
                  <c:v>0.58778525229251144</c:v>
                </c:pt>
                <c:pt idx="971">
                  <c:v>0.95105651629515964</c:v>
                </c:pt>
                <c:pt idx="972">
                  <c:v>0.95105651629515564</c:v>
                </c:pt>
                <c:pt idx="973">
                  <c:v>0.58778525229250156</c:v>
                </c:pt>
                <c:pt idx="974">
                  <c:v>5.5864817979923936E-14</c:v>
                </c:pt>
                <c:pt idx="975">
                  <c:v>-0.58778525229250311</c:v>
                </c:pt>
                <c:pt idx="976">
                  <c:v>-0.95105651629515664</c:v>
                </c:pt>
                <c:pt idx="977">
                  <c:v>-0.95105651629515875</c:v>
                </c:pt>
                <c:pt idx="978">
                  <c:v>-0.58778525229250989</c:v>
                </c:pt>
                <c:pt idx="979">
                  <c:v>4.7041363859802158E-14</c:v>
                </c:pt>
                <c:pt idx="980">
                  <c:v>0.58778525229249434</c:v>
                </c:pt>
                <c:pt idx="981">
                  <c:v>0.95105651629515275</c:v>
                </c:pt>
                <c:pt idx="982">
                  <c:v>0.95105651629516264</c:v>
                </c:pt>
                <c:pt idx="983">
                  <c:v>0.58778525229251866</c:v>
                </c:pt>
                <c:pt idx="984">
                  <c:v>-3.6260707977909547E-14</c:v>
                </c:pt>
                <c:pt idx="985">
                  <c:v>-0.58778525229248579</c:v>
                </c:pt>
                <c:pt idx="986">
                  <c:v>-0.95105651629514965</c:v>
                </c:pt>
                <c:pt idx="987">
                  <c:v>-0.95105651629516563</c:v>
                </c:pt>
                <c:pt idx="988">
                  <c:v>-0.58778525229243261</c:v>
                </c:pt>
                <c:pt idx="989">
                  <c:v>2.5480052096016886E-14</c:v>
                </c:pt>
                <c:pt idx="990">
                  <c:v>0.58778525229247736</c:v>
                </c:pt>
                <c:pt idx="991">
                  <c:v>0.95105651629514665</c:v>
                </c:pt>
                <c:pt idx="992">
                  <c:v>0.95105651629516874</c:v>
                </c:pt>
                <c:pt idx="993">
                  <c:v>0.58778525229244105</c:v>
                </c:pt>
                <c:pt idx="994">
                  <c:v>-1.4699396214124202E-14</c:v>
                </c:pt>
                <c:pt idx="995">
                  <c:v>-0.58778525229246492</c:v>
                </c:pt>
                <c:pt idx="996">
                  <c:v>-0.95105651629514365</c:v>
                </c:pt>
                <c:pt idx="997">
                  <c:v>-0.95105651629513765</c:v>
                </c:pt>
                <c:pt idx="998">
                  <c:v>-0.58778525229244982</c:v>
                </c:pt>
                <c:pt idx="999">
                  <c:v>3.9187403322316908E-15</c:v>
                </c:pt>
                <c:pt idx="1000">
                  <c:v>0.58778525229245615</c:v>
                </c:pt>
                <c:pt idx="1001">
                  <c:v>0.95105651629513965</c:v>
                </c:pt>
                <c:pt idx="1002">
                  <c:v>0.95105651629517984</c:v>
                </c:pt>
                <c:pt idx="1003">
                  <c:v>0.5877852522924587</c:v>
                </c:pt>
                <c:pt idx="1004">
                  <c:v>6.8619155496608625E-15</c:v>
                </c:pt>
                <c:pt idx="1005">
                  <c:v>-0.5877852522924476</c:v>
                </c:pt>
                <c:pt idx="1006">
                  <c:v>-0.95105651629513765</c:v>
                </c:pt>
                <c:pt idx="1007">
                  <c:v>-0.95105651629514365</c:v>
                </c:pt>
                <c:pt idx="1008">
                  <c:v>-0.58778525229255962</c:v>
                </c:pt>
                <c:pt idx="1009">
                  <c:v>-1.7642571431553564E-14</c:v>
                </c:pt>
                <c:pt idx="1010">
                  <c:v>0.58778525229243872</c:v>
                </c:pt>
                <c:pt idx="1011">
                  <c:v>0.95105651629516785</c:v>
                </c:pt>
                <c:pt idx="1012">
                  <c:v>0.95105651629518673</c:v>
                </c:pt>
                <c:pt idx="1013">
                  <c:v>0.5877852522924798</c:v>
                </c:pt>
                <c:pt idx="1014">
                  <c:v>2.8423227313446068E-14</c:v>
                </c:pt>
                <c:pt idx="1015">
                  <c:v>-0.58778525229252265</c:v>
                </c:pt>
                <c:pt idx="1016">
                  <c:v>-0.95105651629513244</c:v>
                </c:pt>
                <c:pt idx="1017">
                  <c:v>-0.95105651629515064</c:v>
                </c:pt>
                <c:pt idx="1018">
                  <c:v>-0.58778525229248801</c:v>
                </c:pt>
                <c:pt idx="1019">
                  <c:v>-3.9203883195338496E-14</c:v>
                </c:pt>
                <c:pt idx="1020">
                  <c:v>0.58778525229242162</c:v>
                </c:pt>
                <c:pt idx="1021">
                  <c:v>0.95105651629516164</c:v>
                </c:pt>
                <c:pt idx="1022">
                  <c:v>0.95105651629515364</c:v>
                </c:pt>
                <c:pt idx="1023">
                  <c:v>0.5877852522924969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815920"/>
        <c:axId val="948816480"/>
      </c:barChart>
      <c:catAx>
        <c:axId val="948815920"/>
        <c:scaling>
          <c:orientation val="minMax"/>
        </c:scaling>
        <c:delete val="1"/>
        <c:axPos val="b"/>
        <c:majorTickMark val="out"/>
        <c:minorTickMark val="none"/>
        <c:tickLblPos val="none"/>
        <c:crossAx val="948816480"/>
        <c:crosses val="autoZero"/>
        <c:auto val="1"/>
        <c:lblAlgn val="ctr"/>
        <c:lblOffset val="100"/>
        <c:noMultiLvlLbl val="0"/>
      </c:catAx>
      <c:valAx>
        <c:axId val="948816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8815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3351178352677955E-2"/>
          <c:y val="2.7622768433601046E-2"/>
          <c:w val="8.6671007180766896E-2"/>
          <c:h val="8.130062371235849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15427528334083E-2"/>
          <c:y val="2.2201833900086686E-2"/>
          <c:w val="0.9838845724716655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Data!$D$1</c:f>
              <c:strCache>
                <c:ptCount val="1"/>
                <c:pt idx="0">
                  <c:v>Carrier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Data!$D$2:$D$1025</c:f>
              <c:numCache>
                <c:formatCode>General</c:formatCode>
                <c:ptCount val="1024"/>
                <c:pt idx="0">
                  <c:v>0.80901699437494656</c:v>
                </c:pt>
                <c:pt idx="1">
                  <c:v>0.95105651629515364</c:v>
                </c:pt>
                <c:pt idx="2">
                  <c:v>0.309016994374952</c:v>
                </c:pt>
                <c:pt idx="3">
                  <c:v>-0.58778525229247691</c:v>
                </c:pt>
                <c:pt idx="4">
                  <c:v>-1</c:v>
                </c:pt>
                <c:pt idx="5">
                  <c:v>-0.58778525229247724</c:v>
                </c:pt>
                <c:pt idx="6">
                  <c:v>0.30901699437495167</c:v>
                </c:pt>
                <c:pt idx="7">
                  <c:v>0.95105651629515364</c:v>
                </c:pt>
                <c:pt idx="8">
                  <c:v>0.80901699437494756</c:v>
                </c:pt>
                <c:pt idx="9">
                  <c:v>3.6754453647259335E-16</c:v>
                </c:pt>
                <c:pt idx="10">
                  <c:v>-0.80901699437494656</c:v>
                </c:pt>
                <c:pt idx="11">
                  <c:v>-0.95105651629515375</c:v>
                </c:pt>
                <c:pt idx="12">
                  <c:v>-0.30901699437495245</c:v>
                </c:pt>
                <c:pt idx="13">
                  <c:v>0.58778525229247636</c:v>
                </c:pt>
                <c:pt idx="14">
                  <c:v>1</c:v>
                </c:pt>
                <c:pt idx="15">
                  <c:v>0.58778525229247736</c:v>
                </c:pt>
                <c:pt idx="16">
                  <c:v>-0.309016994374953</c:v>
                </c:pt>
                <c:pt idx="17">
                  <c:v>-0.95105651629515364</c:v>
                </c:pt>
                <c:pt idx="18">
                  <c:v>-0.80901699437494856</c:v>
                </c:pt>
                <c:pt idx="19">
                  <c:v>-7.3508907294518956E-16</c:v>
                </c:pt>
                <c:pt idx="20">
                  <c:v>0.80901699437494756</c:v>
                </c:pt>
                <c:pt idx="21">
                  <c:v>0.95105651629515464</c:v>
                </c:pt>
                <c:pt idx="22">
                  <c:v>0.30901699437495445</c:v>
                </c:pt>
                <c:pt idx="23">
                  <c:v>-0.58778525229247625</c:v>
                </c:pt>
                <c:pt idx="24">
                  <c:v>-1</c:v>
                </c:pt>
                <c:pt idx="25">
                  <c:v>-0.5877852522924778</c:v>
                </c:pt>
                <c:pt idx="26">
                  <c:v>0.30901699437494934</c:v>
                </c:pt>
                <c:pt idx="27">
                  <c:v>0.95105651629515364</c:v>
                </c:pt>
                <c:pt idx="28">
                  <c:v>0.80901699437494656</c:v>
                </c:pt>
                <c:pt idx="29">
                  <c:v>1.1026336094177831E-15</c:v>
                </c:pt>
                <c:pt idx="30">
                  <c:v>-0.80901699437494556</c:v>
                </c:pt>
                <c:pt idx="31">
                  <c:v>-0.95105651629515464</c:v>
                </c:pt>
                <c:pt idx="32">
                  <c:v>-0.30901699437495145</c:v>
                </c:pt>
                <c:pt idx="33">
                  <c:v>0.58778525229247891</c:v>
                </c:pt>
                <c:pt idx="34">
                  <c:v>1</c:v>
                </c:pt>
                <c:pt idx="35">
                  <c:v>0.58778525229247813</c:v>
                </c:pt>
                <c:pt idx="36">
                  <c:v>-0.30901699437494901</c:v>
                </c:pt>
                <c:pt idx="37">
                  <c:v>-0.95105651629515264</c:v>
                </c:pt>
                <c:pt idx="38">
                  <c:v>-0.80901699437494656</c:v>
                </c:pt>
                <c:pt idx="39">
                  <c:v>-1.4701781458903783E-15</c:v>
                </c:pt>
                <c:pt idx="40">
                  <c:v>0.80901699437494456</c:v>
                </c:pt>
                <c:pt idx="41">
                  <c:v>0.95105651629515364</c:v>
                </c:pt>
                <c:pt idx="42">
                  <c:v>0.3090169943749585</c:v>
                </c:pt>
                <c:pt idx="43">
                  <c:v>-0.58778525229247558</c:v>
                </c:pt>
                <c:pt idx="44">
                  <c:v>-1</c:v>
                </c:pt>
                <c:pt idx="45">
                  <c:v>-0.58778525229248102</c:v>
                </c:pt>
                <c:pt idx="46">
                  <c:v>0.30901699437495195</c:v>
                </c:pt>
                <c:pt idx="47">
                  <c:v>0.95105651629515364</c:v>
                </c:pt>
                <c:pt idx="48">
                  <c:v>0.80901699437494956</c:v>
                </c:pt>
                <c:pt idx="49">
                  <c:v>-1.714990996437605E-15</c:v>
                </c:pt>
                <c:pt idx="50">
                  <c:v>-0.80901699437494257</c:v>
                </c:pt>
                <c:pt idx="51">
                  <c:v>-0.95105651629515464</c:v>
                </c:pt>
                <c:pt idx="52">
                  <c:v>-0.30901699437495544</c:v>
                </c:pt>
                <c:pt idx="53">
                  <c:v>0.5877852522924687</c:v>
                </c:pt>
                <c:pt idx="54">
                  <c:v>1</c:v>
                </c:pt>
                <c:pt idx="55">
                  <c:v>0.58778525229247858</c:v>
                </c:pt>
                <c:pt idx="56">
                  <c:v>-0.30901699437494834</c:v>
                </c:pt>
                <c:pt idx="57">
                  <c:v>-0.95105651629515464</c:v>
                </c:pt>
                <c:pt idx="58">
                  <c:v>-0.80901699437495156</c:v>
                </c:pt>
                <c:pt idx="59">
                  <c:v>-2.2052672188355803E-15</c:v>
                </c:pt>
                <c:pt idx="60">
                  <c:v>0.80901699437494456</c:v>
                </c:pt>
                <c:pt idx="61">
                  <c:v>0.95105651629515564</c:v>
                </c:pt>
                <c:pt idx="62">
                  <c:v>0.30901699437495245</c:v>
                </c:pt>
                <c:pt idx="63">
                  <c:v>-0.58778525229247514</c:v>
                </c:pt>
                <c:pt idx="64">
                  <c:v>-1</c:v>
                </c:pt>
                <c:pt idx="65">
                  <c:v>-0.58778525229247613</c:v>
                </c:pt>
                <c:pt idx="66">
                  <c:v>0.30901699437495134</c:v>
                </c:pt>
                <c:pt idx="67">
                  <c:v>0.95105651629515564</c:v>
                </c:pt>
                <c:pt idx="68">
                  <c:v>0.80901699437494956</c:v>
                </c:pt>
                <c:pt idx="69">
                  <c:v>-9.7990192349242652E-16</c:v>
                </c:pt>
                <c:pt idx="70">
                  <c:v>-0.80901699437494257</c:v>
                </c:pt>
                <c:pt idx="71">
                  <c:v>-0.95105651629515464</c:v>
                </c:pt>
                <c:pt idx="72">
                  <c:v>-0.30901699437496294</c:v>
                </c:pt>
                <c:pt idx="73">
                  <c:v>0.58778525229246803</c:v>
                </c:pt>
                <c:pt idx="74">
                  <c:v>1</c:v>
                </c:pt>
                <c:pt idx="75">
                  <c:v>0.58778525229248446</c:v>
                </c:pt>
                <c:pt idx="76">
                  <c:v>-0.30901699437494767</c:v>
                </c:pt>
                <c:pt idx="77">
                  <c:v>-0.95105651629515375</c:v>
                </c:pt>
                <c:pt idx="78">
                  <c:v>-0.80901699437495156</c:v>
                </c:pt>
                <c:pt idx="79">
                  <c:v>-2.9403562917807582E-15</c:v>
                </c:pt>
                <c:pt idx="80">
                  <c:v>0.80901699437494856</c:v>
                </c:pt>
                <c:pt idx="81">
                  <c:v>0.95105651629515564</c:v>
                </c:pt>
                <c:pt idx="82">
                  <c:v>0.30901699437495311</c:v>
                </c:pt>
                <c:pt idx="83">
                  <c:v>-0.58778525229248013</c:v>
                </c:pt>
                <c:pt idx="84">
                  <c:v>-1</c:v>
                </c:pt>
                <c:pt idx="85">
                  <c:v>-0.58778525229248779</c:v>
                </c:pt>
                <c:pt idx="86">
                  <c:v>0.30901699437494368</c:v>
                </c:pt>
                <c:pt idx="87">
                  <c:v>0.95105651629515264</c:v>
                </c:pt>
                <c:pt idx="88">
                  <c:v>0.80901699437495456</c:v>
                </c:pt>
                <c:pt idx="89">
                  <c:v>6.8606145070538988E-15</c:v>
                </c:pt>
                <c:pt idx="90">
                  <c:v>-0.80901699437494556</c:v>
                </c:pt>
                <c:pt idx="91">
                  <c:v>-0.95105651629515764</c:v>
                </c:pt>
                <c:pt idx="92">
                  <c:v>-0.30901699437495689</c:v>
                </c:pt>
                <c:pt idx="93">
                  <c:v>0.58778525229247713</c:v>
                </c:pt>
                <c:pt idx="94">
                  <c:v>1</c:v>
                </c:pt>
                <c:pt idx="95">
                  <c:v>0.5877852522924798</c:v>
                </c:pt>
                <c:pt idx="96">
                  <c:v>-0.30901699437495361</c:v>
                </c:pt>
                <c:pt idx="97">
                  <c:v>-0.95105651629515164</c:v>
                </c:pt>
                <c:pt idx="98">
                  <c:v>-0.80901699437494856</c:v>
                </c:pt>
                <c:pt idx="99">
                  <c:v>3.4299819928752239E-15</c:v>
                </c:pt>
                <c:pt idx="100">
                  <c:v>0.80901699437494357</c:v>
                </c:pt>
                <c:pt idx="101">
                  <c:v>0.95105651629515864</c:v>
                </c:pt>
                <c:pt idx="102">
                  <c:v>0.30901699437496061</c:v>
                </c:pt>
                <c:pt idx="103">
                  <c:v>-0.58778525229247391</c:v>
                </c:pt>
                <c:pt idx="104">
                  <c:v>-1</c:v>
                </c:pt>
                <c:pt idx="105">
                  <c:v>-0.58778525229248246</c:v>
                </c:pt>
                <c:pt idx="106">
                  <c:v>0.30901699437495</c:v>
                </c:pt>
                <c:pt idx="107">
                  <c:v>0.95105651629515064</c:v>
                </c:pt>
                <c:pt idx="108">
                  <c:v>0.80901699437495056</c:v>
                </c:pt>
                <c:pt idx="109">
                  <c:v>4.9027622239795852E-16</c:v>
                </c:pt>
                <c:pt idx="110">
                  <c:v>-0.80901699437494157</c:v>
                </c:pt>
                <c:pt idx="111">
                  <c:v>-0.95105651629515564</c:v>
                </c:pt>
                <c:pt idx="112">
                  <c:v>-0.30901699437495084</c:v>
                </c:pt>
                <c:pt idx="113">
                  <c:v>0.58778525229246692</c:v>
                </c:pt>
                <c:pt idx="114">
                  <c:v>1</c:v>
                </c:pt>
                <c:pt idx="115">
                  <c:v>0.58778525229247458</c:v>
                </c:pt>
                <c:pt idx="116">
                  <c:v>-0.30901699437494617</c:v>
                </c:pt>
                <c:pt idx="117">
                  <c:v>-0.95105651629514965</c:v>
                </c:pt>
                <c:pt idx="118">
                  <c:v>-0.80901699437495256</c:v>
                </c:pt>
                <c:pt idx="119">
                  <c:v>-4.4105344376711101E-15</c:v>
                </c:pt>
                <c:pt idx="120">
                  <c:v>0.80901699437493957</c:v>
                </c:pt>
                <c:pt idx="121">
                  <c:v>0.95105651629515664</c:v>
                </c:pt>
                <c:pt idx="122">
                  <c:v>0.30901699437495461</c:v>
                </c:pt>
                <c:pt idx="123">
                  <c:v>-0.5877852522924637</c:v>
                </c:pt>
                <c:pt idx="124">
                  <c:v>-1</c:v>
                </c:pt>
                <c:pt idx="125">
                  <c:v>-0.58778525229247791</c:v>
                </c:pt>
                <c:pt idx="126">
                  <c:v>0.30901699437494184</c:v>
                </c:pt>
                <c:pt idx="127">
                  <c:v>0.95105651629515264</c:v>
                </c:pt>
                <c:pt idx="128">
                  <c:v>0.80901699437494656</c:v>
                </c:pt>
                <c:pt idx="129">
                  <c:v>8.3307926529443619E-15</c:v>
                </c:pt>
                <c:pt idx="130">
                  <c:v>-0.80901699437494556</c:v>
                </c:pt>
                <c:pt idx="131">
                  <c:v>-0.95105651629515364</c:v>
                </c:pt>
                <c:pt idx="132">
                  <c:v>-0.30901699437495828</c:v>
                </c:pt>
                <c:pt idx="133">
                  <c:v>0.58778525229247591</c:v>
                </c:pt>
                <c:pt idx="134">
                  <c:v>1</c:v>
                </c:pt>
                <c:pt idx="135">
                  <c:v>0.5877852522924657</c:v>
                </c:pt>
                <c:pt idx="136">
                  <c:v>-0.30901699437495228</c:v>
                </c:pt>
                <c:pt idx="137">
                  <c:v>-0.95105651629515164</c:v>
                </c:pt>
                <c:pt idx="138">
                  <c:v>-0.80901699437494057</c:v>
                </c:pt>
                <c:pt idx="139">
                  <c:v>1.9598038469848455E-15</c:v>
                </c:pt>
                <c:pt idx="140">
                  <c:v>0.80901699437494257</c:v>
                </c:pt>
                <c:pt idx="141">
                  <c:v>0.95105651629515864</c:v>
                </c:pt>
                <c:pt idx="142">
                  <c:v>0.30901699437497543</c:v>
                </c:pt>
                <c:pt idx="143">
                  <c:v>-0.58778525229246881</c:v>
                </c:pt>
                <c:pt idx="144">
                  <c:v>-1</c:v>
                </c:pt>
                <c:pt idx="145">
                  <c:v>-0.58778525229249512</c:v>
                </c:pt>
                <c:pt idx="146">
                  <c:v>0.30901699437494851</c:v>
                </c:pt>
                <c:pt idx="147">
                  <c:v>0.95105651629514965</c:v>
                </c:pt>
                <c:pt idx="148">
                  <c:v>0.809016994374957</c:v>
                </c:pt>
                <c:pt idx="149">
                  <c:v>1.9604543682883416E-15</c:v>
                </c:pt>
                <c:pt idx="150">
                  <c:v>-0.80901699437494057</c:v>
                </c:pt>
                <c:pt idx="151">
                  <c:v>-0.95105651629515964</c:v>
                </c:pt>
                <c:pt idx="152">
                  <c:v>-0.30901699437495228</c:v>
                </c:pt>
                <c:pt idx="153">
                  <c:v>0.5877852522924657</c:v>
                </c:pt>
                <c:pt idx="154">
                  <c:v>1</c:v>
                </c:pt>
                <c:pt idx="155">
                  <c:v>0.58778525229247591</c:v>
                </c:pt>
                <c:pt idx="156">
                  <c:v>-0.30901699437494484</c:v>
                </c:pt>
                <c:pt idx="157">
                  <c:v>-0.95105651629514865</c:v>
                </c:pt>
                <c:pt idx="158">
                  <c:v>-0.80901699437494556</c:v>
                </c:pt>
                <c:pt idx="159">
                  <c:v>-5.8807125835615125E-15</c:v>
                </c:pt>
                <c:pt idx="160">
                  <c:v>0.80901699437493857</c:v>
                </c:pt>
                <c:pt idx="161">
                  <c:v>0.95105651629515264</c:v>
                </c:pt>
                <c:pt idx="162">
                  <c:v>0.30901699437495594</c:v>
                </c:pt>
                <c:pt idx="163">
                  <c:v>-0.5877852522924627</c:v>
                </c:pt>
                <c:pt idx="164">
                  <c:v>-1</c:v>
                </c:pt>
                <c:pt idx="165">
                  <c:v>-0.58778525229247902</c:v>
                </c:pt>
                <c:pt idx="166">
                  <c:v>0.30901699437493996</c:v>
                </c:pt>
                <c:pt idx="167">
                  <c:v>0.95105651629515664</c:v>
                </c:pt>
                <c:pt idx="168">
                  <c:v>0.80901699437494756</c:v>
                </c:pt>
                <c:pt idx="169">
                  <c:v>9.800970798834657E-15</c:v>
                </c:pt>
                <c:pt idx="170">
                  <c:v>-0.80901699437495256</c:v>
                </c:pt>
                <c:pt idx="171">
                  <c:v>-0.95105651629516264</c:v>
                </c:pt>
                <c:pt idx="172">
                  <c:v>-0.30901699437495966</c:v>
                </c:pt>
                <c:pt idx="173">
                  <c:v>0.5877852522924597</c:v>
                </c:pt>
                <c:pt idx="174">
                  <c:v>1</c:v>
                </c:pt>
                <c:pt idx="175">
                  <c:v>0.58778525229248191</c:v>
                </c:pt>
                <c:pt idx="176">
                  <c:v>-0.30901699437493618</c:v>
                </c:pt>
                <c:pt idx="177">
                  <c:v>-0.95105651629514665</c:v>
                </c:pt>
                <c:pt idx="178">
                  <c:v>-0.80901699437494956</c:v>
                </c:pt>
                <c:pt idx="179">
                  <c:v>-1.3721229014107954E-14</c:v>
                </c:pt>
                <c:pt idx="180">
                  <c:v>0.80901699437493357</c:v>
                </c:pt>
                <c:pt idx="181">
                  <c:v>0.95105651629515464</c:v>
                </c:pt>
                <c:pt idx="182">
                  <c:v>0.30901699437496333</c:v>
                </c:pt>
                <c:pt idx="183">
                  <c:v>-0.58778525229245615</c:v>
                </c:pt>
                <c:pt idx="184">
                  <c:v>-1</c:v>
                </c:pt>
                <c:pt idx="185">
                  <c:v>-0.58778525229248502</c:v>
                </c:pt>
                <c:pt idx="186">
                  <c:v>0.30901699437493246</c:v>
                </c:pt>
                <c:pt idx="187">
                  <c:v>0.95105651629515364</c:v>
                </c:pt>
                <c:pt idx="188">
                  <c:v>0.80901699437495256</c:v>
                </c:pt>
                <c:pt idx="189">
                  <c:v>1.7641487229381047E-14</c:v>
                </c:pt>
                <c:pt idx="190">
                  <c:v>-0.80901699437494856</c:v>
                </c:pt>
                <c:pt idx="191">
                  <c:v>-0.95105651629515575</c:v>
                </c:pt>
                <c:pt idx="192">
                  <c:v>-0.3090169943749671</c:v>
                </c:pt>
                <c:pt idx="193">
                  <c:v>0.5877852522924798</c:v>
                </c:pt>
                <c:pt idx="194">
                  <c:v>1</c:v>
                </c:pt>
                <c:pt idx="195">
                  <c:v>0.58778525229248801</c:v>
                </c:pt>
                <c:pt idx="196">
                  <c:v>-0.30901699437495683</c:v>
                </c:pt>
                <c:pt idx="197">
                  <c:v>-0.95105651629515264</c:v>
                </c:pt>
                <c:pt idx="198">
                  <c:v>-0.80901699437495456</c:v>
                </c:pt>
                <c:pt idx="199">
                  <c:v>6.8599639857504698E-15</c:v>
                </c:pt>
                <c:pt idx="200">
                  <c:v>0.80901699437494556</c:v>
                </c:pt>
                <c:pt idx="201">
                  <c:v>0.95105651629515764</c:v>
                </c:pt>
                <c:pt idx="202">
                  <c:v>0.30901699437494368</c:v>
                </c:pt>
                <c:pt idx="203">
                  <c:v>-0.58778525229244982</c:v>
                </c:pt>
                <c:pt idx="204">
                  <c:v>-1</c:v>
                </c:pt>
                <c:pt idx="205">
                  <c:v>-0.58778525229249123</c:v>
                </c:pt>
                <c:pt idx="206">
                  <c:v>0.30901699437492497</c:v>
                </c:pt>
                <c:pt idx="207">
                  <c:v>0.95105651629515164</c:v>
                </c:pt>
                <c:pt idx="208">
                  <c:v>0.80901699437495656</c:v>
                </c:pt>
                <c:pt idx="209">
                  <c:v>2.548200365992742E-14</c:v>
                </c:pt>
                <c:pt idx="210">
                  <c:v>-0.80901699437494357</c:v>
                </c:pt>
                <c:pt idx="211">
                  <c:v>-0.95105651629515864</c:v>
                </c:pt>
                <c:pt idx="212">
                  <c:v>-0.3090169943749746</c:v>
                </c:pt>
                <c:pt idx="213">
                  <c:v>0.5877852522924697</c:v>
                </c:pt>
                <c:pt idx="214">
                  <c:v>1</c:v>
                </c:pt>
                <c:pt idx="215">
                  <c:v>0.58778525229249434</c:v>
                </c:pt>
                <c:pt idx="216">
                  <c:v>-0.30901699437494951</c:v>
                </c:pt>
                <c:pt idx="217">
                  <c:v>-0.95105651629515064</c:v>
                </c:pt>
                <c:pt idx="218">
                  <c:v>-0.80901699437495656</c:v>
                </c:pt>
                <c:pt idx="219">
                  <c:v>-9.8055244479591782E-16</c:v>
                </c:pt>
                <c:pt idx="220">
                  <c:v>0.80901699437494157</c:v>
                </c:pt>
                <c:pt idx="221">
                  <c:v>0.95105651629515964</c:v>
                </c:pt>
                <c:pt idx="222">
                  <c:v>0.30901699437495134</c:v>
                </c:pt>
                <c:pt idx="223">
                  <c:v>-0.5877852522924667</c:v>
                </c:pt>
                <c:pt idx="224">
                  <c:v>-1</c:v>
                </c:pt>
                <c:pt idx="225">
                  <c:v>-0.58778525229247514</c:v>
                </c:pt>
                <c:pt idx="226">
                  <c:v>0.30901699437494567</c:v>
                </c:pt>
                <c:pt idx="227">
                  <c:v>0.95105651629514965</c:v>
                </c:pt>
                <c:pt idx="228">
                  <c:v>0.80901699437494456</c:v>
                </c:pt>
                <c:pt idx="229">
                  <c:v>4.9008106600690655E-15</c:v>
                </c:pt>
                <c:pt idx="230">
                  <c:v>-0.80901699437493857</c:v>
                </c:pt>
                <c:pt idx="231">
                  <c:v>-0.95105651629515264</c:v>
                </c:pt>
                <c:pt idx="232">
                  <c:v>-0.309016994374955</c:v>
                </c:pt>
                <c:pt idx="233">
                  <c:v>0.5877852522924637</c:v>
                </c:pt>
                <c:pt idx="234">
                  <c:v>1</c:v>
                </c:pt>
                <c:pt idx="235">
                  <c:v>0.58778525229250078</c:v>
                </c:pt>
                <c:pt idx="236">
                  <c:v>-0.30901699437494118</c:v>
                </c:pt>
                <c:pt idx="237">
                  <c:v>-0.95105651629514765</c:v>
                </c:pt>
                <c:pt idx="238">
                  <c:v>-0.80901699437496111</c:v>
                </c:pt>
                <c:pt idx="239">
                  <c:v>-8.8210688753422629E-15</c:v>
                </c:pt>
                <c:pt idx="240">
                  <c:v>0.80901699437493657</c:v>
                </c:pt>
                <c:pt idx="241">
                  <c:v>0.95105651629516264</c:v>
                </c:pt>
                <c:pt idx="242">
                  <c:v>0.30901699437495872</c:v>
                </c:pt>
                <c:pt idx="243">
                  <c:v>-0.58778525229246015</c:v>
                </c:pt>
                <c:pt idx="244">
                  <c:v>-1</c:v>
                </c:pt>
                <c:pt idx="245">
                  <c:v>-0.58778525229248113</c:v>
                </c:pt>
                <c:pt idx="246">
                  <c:v>0.30901699437493718</c:v>
                </c:pt>
                <c:pt idx="247">
                  <c:v>0.95105651629514665</c:v>
                </c:pt>
                <c:pt idx="248">
                  <c:v>0.80901699437494956</c:v>
                </c:pt>
                <c:pt idx="249">
                  <c:v>1.2741327090615482E-14</c:v>
                </c:pt>
                <c:pt idx="250">
                  <c:v>-0.80901699437493457</c:v>
                </c:pt>
                <c:pt idx="251">
                  <c:v>-0.95105651629515464</c:v>
                </c:pt>
                <c:pt idx="252">
                  <c:v>-0.30901699437496244</c:v>
                </c:pt>
                <c:pt idx="253">
                  <c:v>0.58778525229245693</c:v>
                </c:pt>
                <c:pt idx="254">
                  <c:v>1</c:v>
                </c:pt>
                <c:pt idx="255">
                  <c:v>0.58778525229248402</c:v>
                </c:pt>
                <c:pt idx="256">
                  <c:v>-0.30901699437493341</c:v>
                </c:pt>
                <c:pt idx="257">
                  <c:v>-0.95105651629515464</c:v>
                </c:pt>
                <c:pt idx="258">
                  <c:v>-0.80901699437495156</c:v>
                </c:pt>
                <c:pt idx="259">
                  <c:v>-1.6661585305888721E-14</c:v>
                </c:pt>
                <c:pt idx="260">
                  <c:v>0.80901699437494856</c:v>
                </c:pt>
                <c:pt idx="261">
                  <c:v>0.95105651629515564</c:v>
                </c:pt>
                <c:pt idx="262">
                  <c:v>0.30901699437496616</c:v>
                </c:pt>
                <c:pt idx="263">
                  <c:v>-0.58778525229248035</c:v>
                </c:pt>
                <c:pt idx="264">
                  <c:v>-1</c:v>
                </c:pt>
                <c:pt idx="265">
                  <c:v>-0.58778525229248724</c:v>
                </c:pt>
                <c:pt idx="266">
                  <c:v>0.30901699437495778</c:v>
                </c:pt>
                <c:pt idx="267">
                  <c:v>0.95105651629515275</c:v>
                </c:pt>
                <c:pt idx="268">
                  <c:v>0.80901699437495356</c:v>
                </c:pt>
                <c:pt idx="269">
                  <c:v>-7.8398659092428766E-15</c:v>
                </c:pt>
                <c:pt idx="270">
                  <c:v>-0.80901699437494656</c:v>
                </c:pt>
                <c:pt idx="271">
                  <c:v>-0.95105651629514865</c:v>
                </c:pt>
                <c:pt idx="272">
                  <c:v>-0.30901699437496993</c:v>
                </c:pt>
                <c:pt idx="273">
                  <c:v>0.58778525229247736</c:v>
                </c:pt>
                <c:pt idx="274">
                  <c:v>1</c:v>
                </c:pt>
                <c:pt idx="275">
                  <c:v>0.58778525229249046</c:v>
                </c:pt>
                <c:pt idx="276">
                  <c:v>-0.30901699437495411</c:v>
                </c:pt>
                <c:pt idx="277">
                  <c:v>-0.95105651629516064</c:v>
                </c:pt>
                <c:pt idx="278">
                  <c:v>-0.80901699437495656</c:v>
                </c:pt>
                <c:pt idx="279">
                  <c:v>3.9196076939696627E-15</c:v>
                </c:pt>
                <c:pt idx="280">
                  <c:v>0.80901699437495822</c:v>
                </c:pt>
                <c:pt idx="281">
                  <c:v>0.95105651629515864</c:v>
                </c:pt>
                <c:pt idx="282">
                  <c:v>0.30901699437499958</c:v>
                </c:pt>
                <c:pt idx="283">
                  <c:v>-0.5877852522924476</c:v>
                </c:pt>
                <c:pt idx="284">
                  <c:v>-1</c:v>
                </c:pt>
                <c:pt idx="285">
                  <c:v>-0.58778525229251621</c:v>
                </c:pt>
                <c:pt idx="286">
                  <c:v>0.30901699437492219</c:v>
                </c:pt>
                <c:pt idx="287">
                  <c:v>0.95105651629515064</c:v>
                </c:pt>
                <c:pt idx="288">
                  <c:v>0.80901699437497554</c:v>
                </c:pt>
                <c:pt idx="289">
                  <c:v>2.8422359951707909E-14</c:v>
                </c:pt>
                <c:pt idx="290">
                  <c:v>-0.80901699437494157</c:v>
                </c:pt>
                <c:pt idx="291">
                  <c:v>-0.95105651629516785</c:v>
                </c:pt>
                <c:pt idx="292">
                  <c:v>-0.30901699437497726</c:v>
                </c:pt>
                <c:pt idx="293">
                  <c:v>0.58778525229246725</c:v>
                </c:pt>
                <c:pt idx="294">
                  <c:v>1</c:v>
                </c:pt>
                <c:pt idx="295">
                  <c:v>0.5877852522924969</c:v>
                </c:pt>
                <c:pt idx="296">
                  <c:v>-0.30901699437494667</c:v>
                </c:pt>
                <c:pt idx="297">
                  <c:v>-0.95105651629514065</c:v>
                </c:pt>
                <c:pt idx="298">
                  <c:v>-0.80901699437495822</c:v>
                </c:pt>
                <c:pt idx="299">
                  <c:v>-3.9209087365766721E-15</c:v>
                </c:pt>
                <c:pt idx="300">
                  <c:v>0.80901699437492258</c:v>
                </c:pt>
                <c:pt idx="301">
                  <c:v>0.95105651629516064</c:v>
                </c:pt>
                <c:pt idx="302">
                  <c:v>0.30901699437495411</c:v>
                </c:pt>
                <c:pt idx="303">
                  <c:v>-0.58778525229244105</c:v>
                </c:pt>
                <c:pt idx="304">
                  <c:v>-1</c:v>
                </c:pt>
                <c:pt idx="305">
                  <c:v>-0.58778525229247736</c:v>
                </c:pt>
                <c:pt idx="306">
                  <c:v>0.3090169943749152</c:v>
                </c:pt>
                <c:pt idx="307">
                  <c:v>0.95105651629514865</c:v>
                </c:pt>
                <c:pt idx="308">
                  <c:v>0.80901699437494656</c:v>
                </c:pt>
                <c:pt idx="309">
                  <c:v>3.6262876382254512E-14</c:v>
                </c:pt>
                <c:pt idx="310">
                  <c:v>-0.80901699437493757</c:v>
                </c:pt>
                <c:pt idx="311">
                  <c:v>-0.95105651629515275</c:v>
                </c:pt>
                <c:pt idx="312">
                  <c:v>-0.30901699437498409</c:v>
                </c:pt>
                <c:pt idx="313">
                  <c:v>0.58778525229246092</c:v>
                </c:pt>
                <c:pt idx="314">
                  <c:v>1</c:v>
                </c:pt>
                <c:pt idx="315">
                  <c:v>0.58778525229250311</c:v>
                </c:pt>
                <c:pt idx="316">
                  <c:v>-0.30901699437493807</c:v>
                </c:pt>
                <c:pt idx="317">
                  <c:v>-0.95105651629515564</c:v>
                </c:pt>
                <c:pt idx="318">
                  <c:v>-0.80901699437496277</c:v>
                </c:pt>
                <c:pt idx="319">
                  <c:v>-1.1761425167123091E-14</c:v>
                </c:pt>
                <c:pt idx="320">
                  <c:v>0.80901699437495156</c:v>
                </c:pt>
                <c:pt idx="321">
                  <c:v>0.95105651629516275</c:v>
                </c:pt>
                <c:pt idx="322">
                  <c:v>0.3090169943749615</c:v>
                </c:pt>
                <c:pt idx="323">
                  <c:v>-0.58778525229248402</c:v>
                </c:pt>
                <c:pt idx="324">
                  <c:v>-1</c:v>
                </c:pt>
                <c:pt idx="325">
                  <c:v>-0.58778525229248324</c:v>
                </c:pt>
                <c:pt idx="326">
                  <c:v>0.30901699437496244</c:v>
                </c:pt>
                <c:pt idx="327">
                  <c:v>0.95105651629514565</c:v>
                </c:pt>
                <c:pt idx="328">
                  <c:v>0.80901699437495056</c:v>
                </c:pt>
                <c:pt idx="329">
                  <c:v>-1.2740026048008493E-14</c:v>
                </c:pt>
                <c:pt idx="330">
                  <c:v>-0.80901699437493257</c:v>
                </c:pt>
                <c:pt idx="331">
                  <c:v>-0.95105651629515564</c:v>
                </c:pt>
                <c:pt idx="332">
                  <c:v>-0.30901699437493718</c:v>
                </c:pt>
                <c:pt idx="333">
                  <c:v>0.5877852522924546</c:v>
                </c:pt>
                <c:pt idx="334">
                  <c:v>1</c:v>
                </c:pt>
                <c:pt idx="335">
                  <c:v>0.58778525229246015</c:v>
                </c:pt>
                <c:pt idx="336">
                  <c:v>-0.30901699437493058</c:v>
                </c:pt>
                <c:pt idx="337">
                  <c:v>-0.95105651629515364</c:v>
                </c:pt>
                <c:pt idx="338">
                  <c:v>-0.80901699437493657</c:v>
                </c:pt>
                <c:pt idx="339">
                  <c:v>-1.9601941597669371E-14</c:v>
                </c:pt>
                <c:pt idx="340">
                  <c:v>0.80901699437494656</c:v>
                </c:pt>
                <c:pt idx="341">
                  <c:v>0.95105651629514765</c:v>
                </c:pt>
                <c:pt idx="342">
                  <c:v>0.30901699437496893</c:v>
                </c:pt>
                <c:pt idx="343">
                  <c:v>-0.58778525229242862</c:v>
                </c:pt>
                <c:pt idx="344">
                  <c:v>-1</c:v>
                </c:pt>
                <c:pt idx="345">
                  <c:v>-0.58778525229248968</c:v>
                </c:pt>
                <c:pt idx="346">
                  <c:v>0.30901699437490093</c:v>
                </c:pt>
                <c:pt idx="347">
                  <c:v>0.95105651629514365</c:v>
                </c:pt>
                <c:pt idx="348">
                  <c:v>0.80901699437495556</c:v>
                </c:pt>
                <c:pt idx="349">
                  <c:v>5.1943909243347163E-14</c:v>
                </c:pt>
                <c:pt idx="350">
                  <c:v>-0.80901699437492836</c:v>
                </c:pt>
                <c:pt idx="351">
                  <c:v>-0.95105651629515764</c:v>
                </c:pt>
                <c:pt idx="352">
                  <c:v>-0.30901699437499863</c:v>
                </c:pt>
                <c:pt idx="353">
                  <c:v>0.5877852522924486</c:v>
                </c:pt>
                <c:pt idx="354">
                  <c:v>1</c:v>
                </c:pt>
                <c:pt idx="355">
                  <c:v>0.58778525229251544</c:v>
                </c:pt>
                <c:pt idx="356">
                  <c:v>-0.30901699437492319</c:v>
                </c:pt>
                <c:pt idx="357">
                  <c:v>-0.95105651629515064</c:v>
                </c:pt>
                <c:pt idx="358">
                  <c:v>-0.80901699437497498</c:v>
                </c:pt>
                <c:pt idx="359">
                  <c:v>-2.7442458028215756E-14</c:v>
                </c:pt>
                <c:pt idx="360">
                  <c:v>0.80901699437494257</c:v>
                </c:pt>
                <c:pt idx="361">
                  <c:v>0.95105651629516763</c:v>
                </c:pt>
                <c:pt idx="362">
                  <c:v>0.30901699437497643</c:v>
                </c:pt>
                <c:pt idx="363">
                  <c:v>-0.58778525229246803</c:v>
                </c:pt>
                <c:pt idx="364">
                  <c:v>-1</c:v>
                </c:pt>
                <c:pt idx="365">
                  <c:v>-0.58778525229249601</c:v>
                </c:pt>
                <c:pt idx="366">
                  <c:v>0.30901699437494767</c:v>
                </c:pt>
                <c:pt idx="367">
                  <c:v>0.95105651629514065</c:v>
                </c:pt>
                <c:pt idx="368">
                  <c:v>0.80901699437495767</c:v>
                </c:pt>
                <c:pt idx="369">
                  <c:v>2.9410068130842306E-15</c:v>
                </c:pt>
                <c:pt idx="370">
                  <c:v>-0.80901699437492358</c:v>
                </c:pt>
                <c:pt idx="371">
                  <c:v>-0.95105651629516064</c:v>
                </c:pt>
                <c:pt idx="372">
                  <c:v>-0.30901699437495311</c:v>
                </c:pt>
                <c:pt idx="373">
                  <c:v>0.58778525229244194</c:v>
                </c:pt>
                <c:pt idx="374">
                  <c:v>1</c:v>
                </c:pt>
                <c:pt idx="375">
                  <c:v>0.58778525229247658</c:v>
                </c:pt>
                <c:pt idx="376">
                  <c:v>-0.30901699437491609</c:v>
                </c:pt>
                <c:pt idx="377">
                  <c:v>-0.95105651629514865</c:v>
                </c:pt>
                <c:pt idx="378">
                  <c:v>-0.80901699437494556</c:v>
                </c:pt>
                <c:pt idx="379">
                  <c:v>-3.5282974458762107E-14</c:v>
                </c:pt>
                <c:pt idx="380">
                  <c:v>0.80901699437493757</c:v>
                </c:pt>
                <c:pt idx="381">
                  <c:v>0.95105651629515264</c:v>
                </c:pt>
                <c:pt idx="382">
                  <c:v>0.30901699437498326</c:v>
                </c:pt>
                <c:pt idx="383">
                  <c:v>-0.5877852522924617</c:v>
                </c:pt>
                <c:pt idx="384">
                  <c:v>-1</c:v>
                </c:pt>
                <c:pt idx="385">
                  <c:v>-0.58778525229250234</c:v>
                </c:pt>
                <c:pt idx="386">
                  <c:v>0.30901699437493896</c:v>
                </c:pt>
                <c:pt idx="387">
                  <c:v>0.95105651629515575</c:v>
                </c:pt>
                <c:pt idx="388">
                  <c:v>0.80901699437496222</c:v>
                </c:pt>
                <c:pt idx="389">
                  <c:v>1.0781523243630699E-14</c:v>
                </c:pt>
                <c:pt idx="390">
                  <c:v>-0.80901699437495256</c:v>
                </c:pt>
                <c:pt idx="391">
                  <c:v>-0.95105651629516264</c:v>
                </c:pt>
                <c:pt idx="392">
                  <c:v>-0.30901699437496061</c:v>
                </c:pt>
                <c:pt idx="393">
                  <c:v>0.58778525229248502</c:v>
                </c:pt>
                <c:pt idx="394">
                  <c:v>1</c:v>
                </c:pt>
                <c:pt idx="395">
                  <c:v>0.58778525229248246</c:v>
                </c:pt>
                <c:pt idx="396">
                  <c:v>-0.30901699437496333</c:v>
                </c:pt>
                <c:pt idx="397">
                  <c:v>-0.95105651629514665</c:v>
                </c:pt>
                <c:pt idx="398">
                  <c:v>-0.80901699437495056</c:v>
                </c:pt>
                <c:pt idx="399">
                  <c:v>1.3719927971500766E-14</c:v>
                </c:pt>
                <c:pt idx="400">
                  <c:v>0.80901699437493357</c:v>
                </c:pt>
                <c:pt idx="401">
                  <c:v>0.95105651629515564</c:v>
                </c:pt>
                <c:pt idx="402">
                  <c:v>0.30901699437493618</c:v>
                </c:pt>
                <c:pt idx="403">
                  <c:v>-0.5877852522924556</c:v>
                </c:pt>
                <c:pt idx="404">
                  <c:v>-1</c:v>
                </c:pt>
                <c:pt idx="405">
                  <c:v>-0.5877852522924597</c:v>
                </c:pt>
                <c:pt idx="406">
                  <c:v>0.30901699437493152</c:v>
                </c:pt>
                <c:pt idx="407">
                  <c:v>0.95105651629513765</c:v>
                </c:pt>
                <c:pt idx="408">
                  <c:v>0.80901699437496688</c:v>
                </c:pt>
                <c:pt idx="409">
                  <c:v>1.862203967417694E-14</c:v>
                </c:pt>
                <c:pt idx="410">
                  <c:v>-0.80901699437491448</c:v>
                </c:pt>
                <c:pt idx="411">
                  <c:v>-0.95105651629516563</c:v>
                </c:pt>
                <c:pt idx="412">
                  <c:v>-0.30901699437496793</c:v>
                </c:pt>
                <c:pt idx="413">
                  <c:v>0.58778525229242962</c:v>
                </c:pt>
                <c:pt idx="414">
                  <c:v>1</c:v>
                </c:pt>
                <c:pt idx="415">
                  <c:v>0.5877852522924889</c:v>
                </c:pt>
                <c:pt idx="416">
                  <c:v>-0.30901699437490177</c:v>
                </c:pt>
                <c:pt idx="417">
                  <c:v>-0.95105651629514365</c:v>
                </c:pt>
                <c:pt idx="418">
                  <c:v>-0.80901699437495456</c:v>
                </c:pt>
                <c:pt idx="419">
                  <c:v>-5.09640073198546E-14</c:v>
                </c:pt>
                <c:pt idx="420">
                  <c:v>0.80901699437492858</c:v>
                </c:pt>
                <c:pt idx="421">
                  <c:v>0.95105651629515764</c:v>
                </c:pt>
                <c:pt idx="422">
                  <c:v>0.30901699437499763</c:v>
                </c:pt>
                <c:pt idx="423">
                  <c:v>-0.58778525229244905</c:v>
                </c:pt>
                <c:pt idx="424">
                  <c:v>-1</c:v>
                </c:pt>
                <c:pt idx="425">
                  <c:v>-0.58778525229251466</c:v>
                </c:pt>
                <c:pt idx="426">
                  <c:v>0.30901699437492408</c:v>
                </c:pt>
                <c:pt idx="427">
                  <c:v>0.95105651629515164</c:v>
                </c:pt>
                <c:pt idx="428">
                  <c:v>0.80901699437497443</c:v>
                </c:pt>
                <c:pt idx="429">
                  <c:v>2.6462556104723171E-14</c:v>
                </c:pt>
                <c:pt idx="430">
                  <c:v>-0.80901699437494257</c:v>
                </c:pt>
                <c:pt idx="431">
                  <c:v>-0.95105651629516763</c:v>
                </c:pt>
                <c:pt idx="432">
                  <c:v>-0.30901699437497543</c:v>
                </c:pt>
                <c:pt idx="433">
                  <c:v>0.58778525229246881</c:v>
                </c:pt>
                <c:pt idx="434">
                  <c:v>1</c:v>
                </c:pt>
                <c:pt idx="435">
                  <c:v>0.58778525229249512</c:v>
                </c:pt>
                <c:pt idx="436">
                  <c:v>-0.30901699437494851</c:v>
                </c:pt>
                <c:pt idx="437">
                  <c:v>-0.95105651629514165</c:v>
                </c:pt>
                <c:pt idx="438">
                  <c:v>-0.809016994374957</c:v>
                </c:pt>
                <c:pt idx="439">
                  <c:v>-1.9611048895918333E-15</c:v>
                </c:pt>
                <c:pt idx="440">
                  <c:v>0.80901699437492436</c:v>
                </c:pt>
                <c:pt idx="441">
                  <c:v>0.95105651629515964</c:v>
                </c:pt>
                <c:pt idx="442">
                  <c:v>0.30901699437495228</c:v>
                </c:pt>
                <c:pt idx="443">
                  <c:v>-0.58778525229244272</c:v>
                </c:pt>
                <c:pt idx="444">
                  <c:v>-1</c:v>
                </c:pt>
                <c:pt idx="445">
                  <c:v>-0.58778525229247591</c:v>
                </c:pt>
                <c:pt idx="446">
                  <c:v>0.30901699437491703</c:v>
                </c:pt>
                <c:pt idx="447">
                  <c:v>0.95105651629514865</c:v>
                </c:pt>
                <c:pt idx="448">
                  <c:v>0.80901699437494556</c:v>
                </c:pt>
                <c:pt idx="449">
                  <c:v>3.4303072535269702E-14</c:v>
                </c:pt>
                <c:pt idx="450">
                  <c:v>-0.80901699437493857</c:v>
                </c:pt>
                <c:pt idx="451">
                  <c:v>-0.95105651629515264</c:v>
                </c:pt>
                <c:pt idx="452">
                  <c:v>-0.30901699437498253</c:v>
                </c:pt>
                <c:pt idx="453">
                  <c:v>0.5877852522924627</c:v>
                </c:pt>
                <c:pt idx="454">
                  <c:v>1</c:v>
                </c:pt>
                <c:pt idx="455">
                  <c:v>0.58778525229250156</c:v>
                </c:pt>
                <c:pt idx="456">
                  <c:v>-0.30901699437493996</c:v>
                </c:pt>
                <c:pt idx="457">
                  <c:v>-0.95105651629515664</c:v>
                </c:pt>
                <c:pt idx="458">
                  <c:v>-0.80901699437496166</c:v>
                </c:pt>
                <c:pt idx="459">
                  <c:v>-9.8016213201381468E-15</c:v>
                </c:pt>
                <c:pt idx="460">
                  <c:v>0.80901699437495256</c:v>
                </c:pt>
                <c:pt idx="461">
                  <c:v>0.95105651629516264</c:v>
                </c:pt>
                <c:pt idx="462">
                  <c:v>0.30901699437495966</c:v>
                </c:pt>
                <c:pt idx="463">
                  <c:v>-0.58778525229248579</c:v>
                </c:pt>
                <c:pt idx="464">
                  <c:v>-1</c:v>
                </c:pt>
                <c:pt idx="465">
                  <c:v>-0.58778525229248191</c:v>
                </c:pt>
                <c:pt idx="466">
                  <c:v>0.30901699437496433</c:v>
                </c:pt>
                <c:pt idx="467">
                  <c:v>0.95105651629514665</c:v>
                </c:pt>
                <c:pt idx="468">
                  <c:v>0.80901699437498353</c:v>
                </c:pt>
                <c:pt idx="469">
                  <c:v>4.2143588965815838E-14</c:v>
                </c:pt>
                <c:pt idx="470">
                  <c:v>-0.80901699437493357</c:v>
                </c:pt>
                <c:pt idx="471">
                  <c:v>-0.95105651629517673</c:v>
                </c:pt>
                <c:pt idx="472">
                  <c:v>-0.3090169943749897</c:v>
                </c:pt>
                <c:pt idx="473">
                  <c:v>0.58778525229245615</c:v>
                </c:pt>
                <c:pt idx="474">
                  <c:v>1</c:v>
                </c:pt>
                <c:pt idx="475">
                  <c:v>0.58778525229250778</c:v>
                </c:pt>
                <c:pt idx="476">
                  <c:v>-0.30901699437493246</c:v>
                </c:pt>
                <c:pt idx="477">
                  <c:v>-0.95105651629513765</c:v>
                </c:pt>
                <c:pt idx="478">
                  <c:v>-0.80901699437496621</c:v>
                </c:pt>
                <c:pt idx="479">
                  <c:v>-1.7642137750684478E-14</c:v>
                </c:pt>
                <c:pt idx="480">
                  <c:v>0.80901699437491459</c:v>
                </c:pt>
                <c:pt idx="481">
                  <c:v>0.95105651629516463</c:v>
                </c:pt>
                <c:pt idx="482">
                  <c:v>0.3090169943749671</c:v>
                </c:pt>
                <c:pt idx="483">
                  <c:v>-0.58778525229242995</c:v>
                </c:pt>
                <c:pt idx="484">
                  <c:v>-1</c:v>
                </c:pt>
                <c:pt idx="485">
                  <c:v>-0.58778525229248801</c:v>
                </c:pt>
                <c:pt idx="486">
                  <c:v>0.30901699437490276</c:v>
                </c:pt>
                <c:pt idx="487">
                  <c:v>0.95105651629514365</c:v>
                </c:pt>
                <c:pt idx="488">
                  <c:v>0.80901699437495456</c:v>
                </c:pt>
                <c:pt idx="489">
                  <c:v>4.9984105396362043E-14</c:v>
                </c:pt>
                <c:pt idx="490">
                  <c:v>-0.80901699437492947</c:v>
                </c:pt>
                <c:pt idx="491">
                  <c:v>-0.95105651629515764</c:v>
                </c:pt>
                <c:pt idx="492">
                  <c:v>-0.30901699437499669</c:v>
                </c:pt>
                <c:pt idx="493">
                  <c:v>0.58778525229244982</c:v>
                </c:pt>
                <c:pt idx="494">
                  <c:v>1</c:v>
                </c:pt>
                <c:pt idx="495">
                  <c:v>0.58778525229251388</c:v>
                </c:pt>
                <c:pt idx="496">
                  <c:v>-0.30901699437492497</c:v>
                </c:pt>
                <c:pt idx="497">
                  <c:v>-0.95105651629515164</c:v>
                </c:pt>
                <c:pt idx="498">
                  <c:v>-0.80901699437497387</c:v>
                </c:pt>
                <c:pt idx="499">
                  <c:v>-2.5482654181230741E-14</c:v>
                </c:pt>
                <c:pt idx="500">
                  <c:v>0.80901699437494357</c:v>
                </c:pt>
                <c:pt idx="501">
                  <c:v>0.95105651629516763</c:v>
                </c:pt>
                <c:pt idx="502">
                  <c:v>0.3090169943749746</c:v>
                </c:pt>
                <c:pt idx="503">
                  <c:v>-0.5877852522924697</c:v>
                </c:pt>
                <c:pt idx="504">
                  <c:v>-1</c:v>
                </c:pt>
                <c:pt idx="505">
                  <c:v>-0.58778525229249434</c:v>
                </c:pt>
                <c:pt idx="506">
                  <c:v>0.30901699437494951</c:v>
                </c:pt>
                <c:pt idx="507">
                  <c:v>0.95105651629514165</c:v>
                </c:pt>
                <c:pt idx="508">
                  <c:v>0.80901699437495656</c:v>
                </c:pt>
                <c:pt idx="509">
                  <c:v>9.8120296609940557E-16</c:v>
                </c:pt>
                <c:pt idx="510">
                  <c:v>-0.80901699437492458</c:v>
                </c:pt>
                <c:pt idx="511">
                  <c:v>-0.95105651629515964</c:v>
                </c:pt>
                <c:pt idx="512">
                  <c:v>-0.30901699437495134</c:v>
                </c:pt>
                <c:pt idx="513">
                  <c:v>0.58778525229244361</c:v>
                </c:pt>
                <c:pt idx="514">
                  <c:v>1</c:v>
                </c:pt>
                <c:pt idx="515">
                  <c:v>0.58778525229247514</c:v>
                </c:pt>
                <c:pt idx="516">
                  <c:v>-0.30901699437491797</c:v>
                </c:pt>
                <c:pt idx="517">
                  <c:v>-0.95105651629514965</c:v>
                </c:pt>
                <c:pt idx="518">
                  <c:v>-0.80901699437494456</c:v>
                </c:pt>
                <c:pt idx="519">
                  <c:v>-3.3323170611777202E-14</c:v>
                </c:pt>
                <c:pt idx="520">
                  <c:v>0.80901699437493857</c:v>
                </c:pt>
                <c:pt idx="521">
                  <c:v>0.95105651629515264</c:v>
                </c:pt>
                <c:pt idx="522">
                  <c:v>0.3090169943749817</c:v>
                </c:pt>
                <c:pt idx="523">
                  <c:v>-0.5877852522924637</c:v>
                </c:pt>
                <c:pt idx="524">
                  <c:v>-1</c:v>
                </c:pt>
                <c:pt idx="525">
                  <c:v>-0.58778525229250078</c:v>
                </c:pt>
                <c:pt idx="526">
                  <c:v>0.30901699437494118</c:v>
                </c:pt>
                <c:pt idx="527">
                  <c:v>0.95105651629515664</c:v>
                </c:pt>
                <c:pt idx="528">
                  <c:v>0.80901699437496111</c:v>
                </c:pt>
                <c:pt idx="529">
                  <c:v>8.8217193966457841E-15</c:v>
                </c:pt>
                <c:pt idx="530">
                  <c:v>-0.80901699437495356</c:v>
                </c:pt>
                <c:pt idx="531">
                  <c:v>-0.95105651629516264</c:v>
                </c:pt>
                <c:pt idx="532">
                  <c:v>-0.30901699437495872</c:v>
                </c:pt>
                <c:pt idx="533">
                  <c:v>0.58778525229248646</c:v>
                </c:pt>
                <c:pt idx="534">
                  <c:v>1</c:v>
                </c:pt>
                <c:pt idx="535">
                  <c:v>0.58778525229248113</c:v>
                </c:pt>
                <c:pt idx="536">
                  <c:v>-0.30901699437496527</c:v>
                </c:pt>
                <c:pt idx="537">
                  <c:v>-0.95105651629514665</c:v>
                </c:pt>
                <c:pt idx="538">
                  <c:v>-0.80901699437494956</c:v>
                </c:pt>
                <c:pt idx="539">
                  <c:v>1.5679731818485719E-14</c:v>
                </c:pt>
                <c:pt idx="540">
                  <c:v>0.8090169943749651</c:v>
                </c:pt>
                <c:pt idx="541">
                  <c:v>0.95105651629515464</c:v>
                </c:pt>
                <c:pt idx="542">
                  <c:v>0.3090169943749343</c:v>
                </c:pt>
                <c:pt idx="543">
                  <c:v>-0.58778525229250622</c:v>
                </c:pt>
                <c:pt idx="544">
                  <c:v>-1</c:v>
                </c:pt>
                <c:pt idx="545">
                  <c:v>-0.587785252292507</c:v>
                </c:pt>
                <c:pt idx="546">
                  <c:v>0.30901699437498792</c:v>
                </c:pt>
                <c:pt idx="547">
                  <c:v>0.95105651629515464</c:v>
                </c:pt>
                <c:pt idx="548">
                  <c:v>0.80901699437496566</c:v>
                </c:pt>
                <c:pt idx="549">
                  <c:v>-4.018118303361715E-14</c:v>
                </c:pt>
                <c:pt idx="550">
                  <c:v>-0.80901699437494856</c:v>
                </c:pt>
                <c:pt idx="551">
                  <c:v>-0.95105651629516463</c:v>
                </c:pt>
                <c:pt idx="552">
                  <c:v>-0.30901699437491192</c:v>
                </c:pt>
                <c:pt idx="553">
                  <c:v>0.58778525229248035</c:v>
                </c:pt>
                <c:pt idx="554">
                  <c:v>1</c:v>
                </c:pt>
                <c:pt idx="555">
                  <c:v>0.58778525229243794</c:v>
                </c:pt>
                <c:pt idx="556">
                  <c:v>-0.30901699437495778</c:v>
                </c:pt>
                <c:pt idx="557">
                  <c:v>-0.95105651629514465</c:v>
                </c:pt>
                <c:pt idx="558">
                  <c:v>-0.80901699437492058</c:v>
                </c:pt>
                <c:pt idx="559">
                  <c:v>7.8392153879393837E-15</c:v>
                </c:pt>
                <c:pt idx="560">
                  <c:v>0.80901699437492958</c:v>
                </c:pt>
                <c:pt idx="561">
                  <c:v>0.95105651629513965</c:v>
                </c:pt>
                <c:pt idx="562">
                  <c:v>0.30901699437505076</c:v>
                </c:pt>
                <c:pt idx="563">
                  <c:v>-0.5877852522924506</c:v>
                </c:pt>
                <c:pt idx="564">
                  <c:v>-1</c:v>
                </c:pt>
                <c:pt idx="565">
                  <c:v>-0.58778525229255663</c:v>
                </c:pt>
                <c:pt idx="566">
                  <c:v>0.30901699437492597</c:v>
                </c:pt>
                <c:pt idx="567">
                  <c:v>0.95105651629513699</c:v>
                </c:pt>
                <c:pt idx="568">
                  <c:v>0.80901699437500652</c:v>
                </c:pt>
                <c:pt idx="569">
                  <c:v>2.4502752257738228E-14</c:v>
                </c:pt>
                <c:pt idx="570">
                  <c:v>-0.80901699437491059</c:v>
                </c:pt>
                <c:pt idx="571">
                  <c:v>-0.95105651629518873</c:v>
                </c:pt>
                <c:pt idx="572">
                  <c:v>-0.3090169943749736</c:v>
                </c:pt>
                <c:pt idx="573">
                  <c:v>0.58778525229242462</c:v>
                </c:pt>
                <c:pt idx="574">
                  <c:v>1</c:v>
                </c:pt>
                <c:pt idx="575">
                  <c:v>0.58778525229249357</c:v>
                </c:pt>
                <c:pt idx="576">
                  <c:v>-0.30901699437489627</c:v>
                </c:pt>
                <c:pt idx="577">
                  <c:v>-0.951056516295127</c:v>
                </c:pt>
                <c:pt idx="578">
                  <c:v>-0.80901699437495656</c:v>
                </c:pt>
                <c:pt idx="579">
                  <c:v>-5.6844719903416146E-14</c:v>
                </c:pt>
                <c:pt idx="580">
                  <c:v>0.80901699437489205</c:v>
                </c:pt>
                <c:pt idx="581">
                  <c:v>0.95105651629515964</c:v>
                </c:pt>
                <c:pt idx="582">
                  <c:v>0.3090169943750033</c:v>
                </c:pt>
                <c:pt idx="583">
                  <c:v>-0.58778525229239864</c:v>
                </c:pt>
                <c:pt idx="584">
                  <c:v>-1</c:v>
                </c:pt>
                <c:pt idx="585">
                  <c:v>-0.58778525229251943</c:v>
                </c:pt>
                <c:pt idx="586">
                  <c:v>0.30901699437486585</c:v>
                </c:pt>
                <c:pt idx="587">
                  <c:v>0.95105651629514965</c:v>
                </c:pt>
                <c:pt idx="588">
                  <c:v>0.80901699437497787</c:v>
                </c:pt>
                <c:pt idx="589">
                  <c:v>8.9186687549093935E-14</c:v>
                </c:pt>
                <c:pt idx="590">
                  <c:v>-0.80901699437493957</c:v>
                </c:pt>
                <c:pt idx="591">
                  <c:v>-0.95105651629516963</c:v>
                </c:pt>
                <c:pt idx="592">
                  <c:v>-0.30901699437503338</c:v>
                </c:pt>
                <c:pt idx="593">
                  <c:v>0.58778525229246414</c:v>
                </c:pt>
                <c:pt idx="594">
                  <c:v>1</c:v>
                </c:pt>
                <c:pt idx="595">
                  <c:v>0.58778525229254264</c:v>
                </c:pt>
                <c:pt idx="596">
                  <c:v>-0.30901699437494234</c:v>
                </c:pt>
                <c:pt idx="597">
                  <c:v>-0.95105651629513965</c:v>
                </c:pt>
                <c:pt idx="598">
                  <c:v>-0.80901699437499686</c:v>
                </c:pt>
                <c:pt idx="599">
                  <c:v>-7.8418174731533348E-15</c:v>
                </c:pt>
                <c:pt idx="600">
                  <c:v>0.80901699437492058</c:v>
                </c:pt>
                <c:pt idx="601">
                  <c:v>0.95105651629518373</c:v>
                </c:pt>
                <c:pt idx="602">
                  <c:v>0.30901699437495778</c:v>
                </c:pt>
                <c:pt idx="603">
                  <c:v>-0.58778525229243794</c:v>
                </c:pt>
                <c:pt idx="604">
                  <c:v>-1</c:v>
                </c:pt>
                <c:pt idx="605">
                  <c:v>-0.58778525229248035</c:v>
                </c:pt>
                <c:pt idx="606">
                  <c:v>0.30901699437491192</c:v>
                </c:pt>
                <c:pt idx="607">
                  <c:v>0.9510565162951321</c:v>
                </c:pt>
                <c:pt idx="608">
                  <c:v>0.80901699437494856</c:v>
                </c:pt>
                <c:pt idx="609">
                  <c:v>4.0183785118831179E-14</c:v>
                </c:pt>
                <c:pt idx="610">
                  <c:v>-0.80901699437490149</c:v>
                </c:pt>
                <c:pt idx="611">
                  <c:v>-0.95105651629515464</c:v>
                </c:pt>
                <c:pt idx="612">
                  <c:v>-0.30901699437498792</c:v>
                </c:pt>
                <c:pt idx="613">
                  <c:v>0.58778525229241174</c:v>
                </c:pt>
                <c:pt idx="614">
                  <c:v>1</c:v>
                </c:pt>
                <c:pt idx="615">
                  <c:v>0.58778525229250622</c:v>
                </c:pt>
                <c:pt idx="616">
                  <c:v>-0.30901699437488134</c:v>
                </c:pt>
                <c:pt idx="617">
                  <c:v>-0.95105651629515464</c:v>
                </c:pt>
                <c:pt idx="618">
                  <c:v>-0.8090169943749651</c:v>
                </c:pt>
                <c:pt idx="619">
                  <c:v>-7.2525752764508405E-14</c:v>
                </c:pt>
                <c:pt idx="620">
                  <c:v>0.80901699437494956</c:v>
                </c:pt>
                <c:pt idx="621">
                  <c:v>0.95105651629516463</c:v>
                </c:pt>
                <c:pt idx="622">
                  <c:v>0.30901699437501812</c:v>
                </c:pt>
                <c:pt idx="623">
                  <c:v>-0.58778525229248113</c:v>
                </c:pt>
                <c:pt idx="624">
                  <c:v>-1</c:v>
                </c:pt>
                <c:pt idx="625">
                  <c:v>-0.58778525229252965</c:v>
                </c:pt>
                <c:pt idx="626">
                  <c:v>0.30901699437495872</c:v>
                </c:pt>
                <c:pt idx="627">
                  <c:v>0.95105651629514465</c:v>
                </c:pt>
                <c:pt idx="628">
                  <c:v>0.80901699437498709</c:v>
                </c:pt>
                <c:pt idx="629">
                  <c:v>-8.8191173114318032E-15</c:v>
                </c:pt>
                <c:pt idx="630">
                  <c:v>-0.80901699437493058</c:v>
                </c:pt>
                <c:pt idx="631">
                  <c:v>-0.95105651629517862</c:v>
                </c:pt>
                <c:pt idx="632">
                  <c:v>-0.30901699437494118</c:v>
                </c:pt>
                <c:pt idx="633">
                  <c:v>0.5877852522924516</c:v>
                </c:pt>
                <c:pt idx="634">
                  <c:v>1</c:v>
                </c:pt>
                <c:pt idx="635">
                  <c:v>0.5877852522924637</c:v>
                </c:pt>
                <c:pt idx="636">
                  <c:v>-0.30901699437492686</c:v>
                </c:pt>
                <c:pt idx="637">
                  <c:v>-0.95105651629513721</c:v>
                </c:pt>
                <c:pt idx="638">
                  <c:v>-0.80901699437493857</c:v>
                </c:pt>
                <c:pt idx="639">
                  <c:v>-2.3522850334245728E-14</c:v>
                </c:pt>
                <c:pt idx="640">
                  <c:v>0.80901699437491159</c:v>
                </c:pt>
                <c:pt idx="641">
                  <c:v>0.95105651629514965</c:v>
                </c:pt>
                <c:pt idx="642">
                  <c:v>0.3090169943749726</c:v>
                </c:pt>
                <c:pt idx="643">
                  <c:v>-0.58778525229242562</c:v>
                </c:pt>
                <c:pt idx="644">
                  <c:v>-1</c:v>
                </c:pt>
                <c:pt idx="645">
                  <c:v>-0.5877852522924929</c:v>
                </c:pt>
                <c:pt idx="646">
                  <c:v>0.30901699437489716</c:v>
                </c:pt>
                <c:pt idx="647">
                  <c:v>0.95105651629515964</c:v>
                </c:pt>
                <c:pt idx="648">
                  <c:v>0.80901699437495656</c:v>
                </c:pt>
                <c:pt idx="649">
                  <c:v>5.5864817979923936E-14</c:v>
                </c:pt>
                <c:pt idx="650">
                  <c:v>-0.80901699437495656</c:v>
                </c:pt>
                <c:pt idx="651">
                  <c:v>-0.95105651629515875</c:v>
                </c:pt>
                <c:pt idx="652">
                  <c:v>-0.30901699437500235</c:v>
                </c:pt>
                <c:pt idx="653">
                  <c:v>0.58778525229249434</c:v>
                </c:pt>
                <c:pt idx="654">
                  <c:v>1</c:v>
                </c:pt>
                <c:pt idx="655">
                  <c:v>0.58778525229251866</c:v>
                </c:pt>
                <c:pt idx="656">
                  <c:v>-0.3090169943749746</c:v>
                </c:pt>
                <c:pt idx="657">
                  <c:v>-0.95105651629514965</c:v>
                </c:pt>
                <c:pt idx="658">
                  <c:v>-0.80901699437497732</c:v>
                </c:pt>
                <c:pt idx="659">
                  <c:v>2.5480052096016886E-14</c:v>
                </c:pt>
                <c:pt idx="660">
                  <c:v>0.80901699437494046</c:v>
                </c:pt>
                <c:pt idx="661">
                  <c:v>0.95105651629516874</c:v>
                </c:pt>
                <c:pt idx="662">
                  <c:v>0.30901699437492497</c:v>
                </c:pt>
                <c:pt idx="663">
                  <c:v>-0.58778525229246492</c:v>
                </c:pt>
                <c:pt idx="664">
                  <c:v>-1</c:v>
                </c:pt>
                <c:pt idx="665">
                  <c:v>-0.58778525229244982</c:v>
                </c:pt>
                <c:pt idx="666">
                  <c:v>0.30901699437494368</c:v>
                </c:pt>
                <c:pt idx="667">
                  <c:v>0.95105651629513965</c:v>
                </c:pt>
                <c:pt idx="668">
                  <c:v>0.80901699437492947</c:v>
                </c:pt>
                <c:pt idx="669">
                  <c:v>6.8619155496608625E-15</c:v>
                </c:pt>
                <c:pt idx="670">
                  <c:v>-0.80901699437492147</c:v>
                </c:pt>
                <c:pt idx="671">
                  <c:v>-0.95105651629514365</c:v>
                </c:pt>
                <c:pt idx="672">
                  <c:v>-0.30901699437495689</c:v>
                </c:pt>
                <c:pt idx="673">
                  <c:v>0.58778525229243872</c:v>
                </c:pt>
                <c:pt idx="674">
                  <c:v>1</c:v>
                </c:pt>
                <c:pt idx="675">
                  <c:v>0.5877852522924798</c:v>
                </c:pt>
                <c:pt idx="676">
                  <c:v>-0.30901699437491259</c:v>
                </c:pt>
                <c:pt idx="677">
                  <c:v>-0.95105651629516463</c:v>
                </c:pt>
                <c:pt idx="678">
                  <c:v>-0.80901699437494856</c:v>
                </c:pt>
                <c:pt idx="679">
                  <c:v>-3.9203883195338496E-14</c:v>
                </c:pt>
                <c:pt idx="680">
                  <c:v>0.80901699437496621</c:v>
                </c:pt>
                <c:pt idx="681">
                  <c:v>0.95105651629515364</c:v>
                </c:pt>
                <c:pt idx="682">
                  <c:v>0.30901699437498698</c:v>
                </c:pt>
                <c:pt idx="683">
                  <c:v>-0.58778525229250778</c:v>
                </c:pt>
                <c:pt idx="684">
                  <c:v>-1</c:v>
                </c:pt>
                <c:pt idx="685">
                  <c:v>-0.58778525229250544</c:v>
                </c:pt>
                <c:pt idx="686">
                  <c:v>0.3090169943749897</c:v>
                </c:pt>
                <c:pt idx="687">
                  <c:v>0.95105651629512289</c:v>
                </c:pt>
                <c:pt idx="688">
                  <c:v>0.80901699437496455</c:v>
                </c:pt>
                <c:pt idx="689">
                  <c:v>7.1545850841016208E-14</c:v>
                </c:pt>
                <c:pt idx="690">
                  <c:v>-0.80901699437488361</c:v>
                </c:pt>
                <c:pt idx="691">
                  <c:v>-0.95105651629516363</c:v>
                </c:pt>
                <c:pt idx="692">
                  <c:v>-0.30901699437501723</c:v>
                </c:pt>
                <c:pt idx="693">
                  <c:v>0.58778525229238665</c:v>
                </c:pt>
                <c:pt idx="694">
                  <c:v>1</c:v>
                </c:pt>
                <c:pt idx="695">
                  <c:v>0.58778525229252865</c:v>
                </c:pt>
                <c:pt idx="696">
                  <c:v>-0.30901699437485247</c:v>
                </c:pt>
                <c:pt idx="697">
                  <c:v>-0.95105651629514465</c:v>
                </c:pt>
                <c:pt idx="698">
                  <c:v>-0.80901699437498653</c:v>
                </c:pt>
                <c:pt idx="699">
                  <c:v>-1.0388781848669469E-13</c:v>
                </c:pt>
                <c:pt idx="700">
                  <c:v>0.80901699437493058</c:v>
                </c:pt>
                <c:pt idx="701">
                  <c:v>0.95105651629517796</c:v>
                </c:pt>
                <c:pt idx="702">
                  <c:v>0.30901699437504909</c:v>
                </c:pt>
                <c:pt idx="703">
                  <c:v>-0.58778525229245215</c:v>
                </c:pt>
                <c:pt idx="704">
                  <c:v>-1</c:v>
                </c:pt>
                <c:pt idx="705">
                  <c:v>-0.58778525229255463</c:v>
                </c:pt>
                <c:pt idx="706">
                  <c:v>0.30901699437492786</c:v>
                </c:pt>
                <c:pt idx="707">
                  <c:v>0.95105651629513754</c:v>
                </c:pt>
                <c:pt idx="708">
                  <c:v>0.80901699437500552</c:v>
                </c:pt>
                <c:pt idx="709">
                  <c:v>2.2542948410753812E-14</c:v>
                </c:pt>
                <c:pt idx="710">
                  <c:v>-0.80901699437491226</c:v>
                </c:pt>
                <c:pt idx="711">
                  <c:v>-0.95105651629518795</c:v>
                </c:pt>
                <c:pt idx="712">
                  <c:v>-0.30901699437497177</c:v>
                </c:pt>
                <c:pt idx="713">
                  <c:v>0.58778525229242662</c:v>
                </c:pt>
                <c:pt idx="714">
                  <c:v>1</c:v>
                </c:pt>
                <c:pt idx="715">
                  <c:v>0.58778525229249201</c:v>
                </c:pt>
                <c:pt idx="716">
                  <c:v>-0.3090169943748981</c:v>
                </c:pt>
                <c:pt idx="717">
                  <c:v>-0.95105651629512755</c:v>
                </c:pt>
                <c:pt idx="718">
                  <c:v>-0.80901699437495656</c:v>
                </c:pt>
                <c:pt idx="719">
                  <c:v>-5.4884916056431758E-14</c:v>
                </c:pt>
                <c:pt idx="720">
                  <c:v>0.80901699437489361</c:v>
                </c:pt>
                <c:pt idx="721">
                  <c:v>0.95105651629515864</c:v>
                </c:pt>
                <c:pt idx="722">
                  <c:v>0.30901699437500141</c:v>
                </c:pt>
                <c:pt idx="723">
                  <c:v>-0.58778525229240064</c:v>
                </c:pt>
                <c:pt idx="724">
                  <c:v>-1</c:v>
                </c:pt>
                <c:pt idx="725">
                  <c:v>-0.58778525229251788</c:v>
                </c:pt>
                <c:pt idx="726">
                  <c:v>0.30901699437486752</c:v>
                </c:pt>
                <c:pt idx="727">
                  <c:v>0.95105651629514965</c:v>
                </c:pt>
                <c:pt idx="728">
                  <c:v>0.80901699437497676</c:v>
                </c:pt>
                <c:pt idx="729">
                  <c:v>8.7226883702108746E-14</c:v>
                </c:pt>
                <c:pt idx="730">
                  <c:v>-0.80901699437494057</c:v>
                </c:pt>
                <c:pt idx="731">
                  <c:v>-0.95105651629516863</c:v>
                </c:pt>
                <c:pt idx="732">
                  <c:v>-0.30901699437503166</c:v>
                </c:pt>
                <c:pt idx="733">
                  <c:v>0.5877852522924657</c:v>
                </c:pt>
                <c:pt idx="734">
                  <c:v>1</c:v>
                </c:pt>
                <c:pt idx="735">
                  <c:v>0.58778525229254164</c:v>
                </c:pt>
                <c:pt idx="736">
                  <c:v>-0.30901699437494484</c:v>
                </c:pt>
                <c:pt idx="737">
                  <c:v>-0.95105651629513965</c:v>
                </c:pt>
                <c:pt idx="738">
                  <c:v>-0.80901699437499552</c:v>
                </c:pt>
                <c:pt idx="739">
                  <c:v>-5.8820136261684596E-15</c:v>
                </c:pt>
                <c:pt idx="740">
                  <c:v>0.80901699437492158</c:v>
                </c:pt>
                <c:pt idx="741">
                  <c:v>0.95105651629518295</c:v>
                </c:pt>
                <c:pt idx="742">
                  <c:v>0.30901699437495594</c:v>
                </c:pt>
                <c:pt idx="743">
                  <c:v>-0.58778525229243961</c:v>
                </c:pt>
                <c:pt idx="744">
                  <c:v>-1</c:v>
                </c:pt>
                <c:pt idx="745">
                  <c:v>-0.58778525229247913</c:v>
                </c:pt>
                <c:pt idx="746">
                  <c:v>0.30901699437491348</c:v>
                </c:pt>
                <c:pt idx="747">
                  <c:v>0.95105651629513266</c:v>
                </c:pt>
                <c:pt idx="748">
                  <c:v>0.80901699437494756</c:v>
                </c:pt>
                <c:pt idx="749">
                  <c:v>3.822398127184616E-14</c:v>
                </c:pt>
                <c:pt idx="750">
                  <c:v>-0.80901699437490249</c:v>
                </c:pt>
                <c:pt idx="751">
                  <c:v>-0.95105651629515364</c:v>
                </c:pt>
                <c:pt idx="752">
                  <c:v>-0.30901699437498603</c:v>
                </c:pt>
                <c:pt idx="753">
                  <c:v>0.58778525229241363</c:v>
                </c:pt>
                <c:pt idx="754">
                  <c:v>1</c:v>
                </c:pt>
                <c:pt idx="755">
                  <c:v>0.58778525229250478</c:v>
                </c:pt>
                <c:pt idx="756">
                  <c:v>-0.30901699437488328</c:v>
                </c:pt>
                <c:pt idx="757">
                  <c:v>-0.95105651629515564</c:v>
                </c:pt>
                <c:pt idx="758">
                  <c:v>-0.80901699437496399</c:v>
                </c:pt>
                <c:pt idx="759">
                  <c:v>-7.0565948917523948E-14</c:v>
                </c:pt>
                <c:pt idx="760">
                  <c:v>0.80901699437495056</c:v>
                </c:pt>
                <c:pt idx="761">
                  <c:v>0.95105651629516363</c:v>
                </c:pt>
                <c:pt idx="762">
                  <c:v>0.30901699437501629</c:v>
                </c:pt>
                <c:pt idx="763">
                  <c:v>-0.58778525229248246</c:v>
                </c:pt>
                <c:pt idx="764">
                  <c:v>-1</c:v>
                </c:pt>
                <c:pt idx="765">
                  <c:v>-0.58778525229252765</c:v>
                </c:pt>
                <c:pt idx="766">
                  <c:v>0.30901699437496061</c:v>
                </c:pt>
                <c:pt idx="767">
                  <c:v>0.95105651629514565</c:v>
                </c:pt>
                <c:pt idx="768">
                  <c:v>0.80901699437498598</c:v>
                </c:pt>
                <c:pt idx="769">
                  <c:v>-1.0778921158416595E-14</c:v>
                </c:pt>
                <c:pt idx="770">
                  <c:v>-0.80901699437493158</c:v>
                </c:pt>
                <c:pt idx="771">
                  <c:v>-0.95105651629517785</c:v>
                </c:pt>
                <c:pt idx="772">
                  <c:v>-0.30901699437493896</c:v>
                </c:pt>
                <c:pt idx="773">
                  <c:v>0.58778525229245304</c:v>
                </c:pt>
                <c:pt idx="774">
                  <c:v>1</c:v>
                </c:pt>
                <c:pt idx="775">
                  <c:v>0.5877852522924617</c:v>
                </c:pt>
                <c:pt idx="776">
                  <c:v>-0.30901699437492869</c:v>
                </c:pt>
                <c:pt idx="777">
                  <c:v>-0.95105651629513765</c:v>
                </c:pt>
                <c:pt idx="778">
                  <c:v>-0.80901699437493757</c:v>
                </c:pt>
                <c:pt idx="779">
                  <c:v>-2.1563046487261309E-14</c:v>
                </c:pt>
                <c:pt idx="780">
                  <c:v>0.80901699437491259</c:v>
                </c:pt>
                <c:pt idx="781">
                  <c:v>0.95105651629514865</c:v>
                </c:pt>
                <c:pt idx="782">
                  <c:v>0.30901699437497077</c:v>
                </c:pt>
                <c:pt idx="783">
                  <c:v>-0.58778525229242684</c:v>
                </c:pt>
                <c:pt idx="784">
                  <c:v>-1</c:v>
                </c:pt>
                <c:pt idx="785">
                  <c:v>-0.58778525229249123</c:v>
                </c:pt>
                <c:pt idx="786">
                  <c:v>0.30901699437489893</c:v>
                </c:pt>
                <c:pt idx="787">
                  <c:v>0.95105651629516064</c:v>
                </c:pt>
                <c:pt idx="788">
                  <c:v>0.80901699437495656</c:v>
                </c:pt>
                <c:pt idx="789">
                  <c:v>5.3905014132939069E-14</c:v>
                </c:pt>
                <c:pt idx="790">
                  <c:v>-0.80901699437495767</c:v>
                </c:pt>
                <c:pt idx="791">
                  <c:v>-0.95105651629515864</c:v>
                </c:pt>
                <c:pt idx="792">
                  <c:v>-0.30901699437500052</c:v>
                </c:pt>
                <c:pt idx="793">
                  <c:v>0.58778525229249601</c:v>
                </c:pt>
                <c:pt idx="794">
                  <c:v>1</c:v>
                </c:pt>
                <c:pt idx="795">
                  <c:v>0.58778525229251699</c:v>
                </c:pt>
                <c:pt idx="796">
                  <c:v>-0.30901699437497643</c:v>
                </c:pt>
                <c:pt idx="797">
                  <c:v>-0.95105651629515064</c:v>
                </c:pt>
                <c:pt idx="798">
                  <c:v>-0.80901699437497621</c:v>
                </c:pt>
                <c:pt idx="799">
                  <c:v>2.7439855943001766E-14</c:v>
                </c:pt>
                <c:pt idx="800">
                  <c:v>0.80901699437494157</c:v>
                </c:pt>
                <c:pt idx="801">
                  <c:v>0.95105651629516863</c:v>
                </c:pt>
                <c:pt idx="802">
                  <c:v>0.30901699437492319</c:v>
                </c:pt>
                <c:pt idx="803">
                  <c:v>-0.5877852522924667</c:v>
                </c:pt>
                <c:pt idx="804">
                  <c:v>-1</c:v>
                </c:pt>
                <c:pt idx="805">
                  <c:v>-0.5877852522924486</c:v>
                </c:pt>
                <c:pt idx="806">
                  <c:v>0.30901699437494567</c:v>
                </c:pt>
                <c:pt idx="807">
                  <c:v>0.95105651629514065</c:v>
                </c:pt>
                <c:pt idx="808">
                  <c:v>0.80901699437492836</c:v>
                </c:pt>
                <c:pt idx="809">
                  <c:v>4.9021117026760591E-15</c:v>
                </c:pt>
                <c:pt idx="810">
                  <c:v>-0.80901699437492258</c:v>
                </c:pt>
                <c:pt idx="811">
                  <c:v>-0.95105651629514365</c:v>
                </c:pt>
                <c:pt idx="812">
                  <c:v>-0.30901699437506208</c:v>
                </c:pt>
                <c:pt idx="813">
                  <c:v>0.58778525229244061</c:v>
                </c:pt>
                <c:pt idx="814">
                  <c:v>1</c:v>
                </c:pt>
                <c:pt idx="815">
                  <c:v>0.58778525229256662</c:v>
                </c:pt>
                <c:pt idx="816">
                  <c:v>-0.30901699437491437</c:v>
                </c:pt>
                <c:pt idx="817">
                  <c:v>-0.95105651629513299</c:v>
                </c:pt>
                <c:pt idx="818">
                  <c:v>-0.80901699437501418</c:v>
                </c:pt>
                <c:pt idx="819">
                  <c:v>-3.7244079348353881E-14</c:v>
                </c:pt>
                <c:pt idx="820">
                  <c:v>0.80901699437490349</c:v>
                </c:pt>
                <c:pt idx="821">
                  <c:v>0.95105651629519272</c:v>
                </c:pt>
                <c:pt idx="822">
                  <c:v>0.30901699437498509</c:v>
                </c:pt>
                <c:pt idx="823">
                  <c:v>-0.58778525229241463</c:v>
                </c:pt>
                <c:pt idx="824">
                  <c:v>-1</c:v>
                </c:pt>
                <c:pt idx="825">
                  <c:v>-0.587785252292504</c:v>
                </c:pt>
                <c:pt idx="826">
                  <c:v>0.30901699437488417</c:v>
                </c:pt>
                <c:pt idx="827">
                  <c:v>0.95105651629512333</c:v>
                </c:pt>
                <c:pt idx="828">
                  <c:v>0.80901699437496333</c:v>
                </c:pt>
                <c:pt idx="829">
                  <c:v>6.9586046994031827E-14</c:v>
                </c:pt>
                <c:pt idx="830">
                  <c:v>-0.80901699437488461</c:v>
                </c:pt>
                <c:pt idx="831">
                  <c:v>-0.95105651629516363</c:v>
                </c:pt>
                <c:pt idx="832">
                  <c:v>-0.3090169943750154</c:v>
                </c:pt>
                <c:pt idx="833">
                  <c:v>0.58778525229238865</c:v>
                </c:pt>
                <c:pt idx="834">
                  <c:v>1</c:v>
                </c:pt>
                <c:pt idx="835">
                  <c:v>0.58778525229252765</c:v>
                </c:pt>
                <c:pt idx="836">
                  <c:v>-0.30901699437485425</c:v>
                </c:pt>
                <c:pt idx="837">
                  <c:v>-0.95105651629514565</c:v>
                </c:pt>
                <c:pt idx="838">
                  <c:v>-0.80901699437498542</c:v>
                </c:pt>
                <c:pt idx="839">
                  <c:v>-1.0192801463970929E-13</c:v>
                </c:pt>
                <c:pt idx="840">
                  <c:v>0.80901699437493158</c:v>
                </c:pt>
                <c:pt idx="841">
                  <c:v>0.95105651629517773</c:v>
                </c:pt>
                <c:pt idx="842">
                  <c:v>0.30901699437504726</c:v>
                </c:pt>
                <c:pt idx="843">
                  <c:v>-0.58778525229245382</c:v>
                </c:pt>
                <c:pt idx="844">
                  <c:v>-1</c:v>
                </c:pt>
                <c:pt idx="845">
                  <c:v>-0.58778525229255285</c:v>
                </c:pt>
                <c:pt idx="846">
                  <c:v>0.30901699437492963</c:v>
                </c:pt>
                <c:pt idx="847">
                  <c:v>0.95105651629513765</c:v>
                </c:pt>
                <c:pt idx="848">
                  <c:v>0.80901699437500441</c:v>
                </c:pt>
                <c:pt idx="849">
                  <c:v>2.05831445637688E-14</c:v>
                </c:pt>
                <c:pt idx="850">
                  <c:v>-0.80901699437491337</c:v>
                </c:pt>
                <c:pt idx="851">
                  <c:v>-0.95105651629518773</c:v>
                </c:pt>
                <c:pt idx="852">
                  <c:v>-0.30901699437496993</c:v>
                </c:pt>
                <c:pt idx="853">
                  <c:v>0.58778525229242762</c:v>
                </c:pt>
                <c:pt idx="854">
                  <c:v>1</c:v>
                </c:pt>
                <c:pt idx="855">
                  <c:v>0.58778525229249046</c:v>
                </c:pt>
                <c:pt idx="856">
                  <c:v>-0.30901699437489993</c:v>
                </c:pt>
                <c:pt idx="857">
                  <c:v>-0.95105651629512811</c:v>
                </c:pt>
                <c:pt idx="858">
                  <c:v>-0.80901699437495656</c:v>
                </c:pt>
                <c:pt idx="859">
                  <c:v>-5.2925112209446342E-14</c:v>
                </c:pt>
                <c:pt idx="860">
                  <c:v>0.8090169943748946</c:v>
                </c:pt>
                <c:pt idx="861">
                  <c:v>0.95105651629515864</c:v>
                </c:pt>
                <c:pt idx="862">
                  <c:v>0.30901699437499958</c:v>
                </c:pt>
                <c:pt idx="863">
                  <c:v>-0.58778525229240164</c:v>
                </c:pt>
                <c:pt idx="864">
                  <c:v>-1</c:v>
                </c:pt>
                <c:pt idx="865">
                  <c:v>-0.58778525229251621</c:v>
                </c:pt>
                <c:pt idx="866">
                  <c:v>0.30901699437486935</c:v>
                </c:pt>
                <c:pt idx="867">
                  <c:v>0.95105651629515064</c:v>
                </c:pt>
                <c:pt idx="868">
                  <c:v>0.80901699437497554</c:v>
                </c:pt>
                <c:pt idx="869">
                  <c:v>8.5267079855124112E-14</c:v>
                </c:pt>
                <c:pt idx="870">
                  <c:v>-0.80901699437494157</c:v>
                </c:pt>
                <c:pt idx="871">
                  <c:v>-0.95105651629516785</c:v>
                </c:pt>
                <c:pt idx="872">
                  <c:v>-0.30901699437502994</c:v>
                </c:pt>
                <c:pt idx="873">
                  <c:v>0.58778525229246725</c:v>
                </c:pt>
                <c:pt idx="874">
                  <c:v>1</c:v>
                </c:pt>
                <c:pt idx="875">
                  <c:v>0.58778525229253964</c:v>
                </c:pt>
                <c:pt idx="876">
                  <c:v>-0.30901699437494667</c:v>
                </c:pt>
                <c:pt idx="877">
                  <c:v>-0.95105651629514065</c:v>
                </c:pt>
                <c:pt idx="878">
                  <c:v>-0.80901699437499452</c:v>
                </c:pt>
                <c:pt idx="879">
                  <c:v>-3.9222097791836397E-15</c:v>
                </c:pt>
                <c:pt idx="880">
                  <c:v>0.80901699437492258</c:v>
                </c:pt>
                <c:pt idx="881">
                  <c:v>0.95105651629518229</c:v>
                </c:pt>
                <c:pt idx="882">
                  <c:v>0.30901699437495411</c:v>
                </c:pt>
                <c:pt idx="883">
                  <c:v>-0.58778525229244105</c:v>
                </c:pt>
                <c:pt idx="884">
                  <c:v>-1</c:v>
                </c:pt>
                <c:pt idx="885">
                  <c:v>-0.58778525229247736</c:v>
                </c:pt>
                <c:pt idx="886">
                  <c:v>0.3090169943749152</c:v>
                </c:pt>
                <c:pt idx="887">
                  <c:v>0.95105651629513333</c:v>
                </c:pt>
                <c:pt idx="888">
                  <c:v>0.80901699437494656</c:v>
                </c:pt>
                <c:pt idx="889">
                  <c:v>3.6264177424861621E-14</c:v>
                </c:pt>
                <c:pt idx="890">
                  <c:v>-0.80901699437490349</c:v>
                </c:pt>
                <c:pt idx="891">
                  <c:v>-0.95105651629515275</c:v>
                </c:pt>
                <c:pt idx="892">
                  <c:v>-0.30901699437498409</c:v>
                </c:pt>
                <c:pt idx="893">
                  <c:v>0.58778525229241563</c:v>
                </c:pt>
                <c:pt idx="894">
                  <c:v>1</c:v>
                </c:pt>
                <c:pt idx="895">
                  <c:v>0.58778525229250311</c:v>
                </c:pt>
                <c:pt idx="896">
                  <c:v>-0.30901699437488511</c:v>
                </c:pt>
                <c:pt idx="897">
                  <c:v>-0.95105651629515564</c:v>
                </c:pt>
                <c:pt idx="898">
                  <c:v>-0.80901699437496277</c:v>
                </c:pt>
                <c:pt idx="899">
                  <c:v>-6.8606145070538898E-14</c:v>
                </c:pt>
                <c:pt idx="900">
                  <c:v>0.80901699437495156</c:v>
                </c:pt>
                <c:pt idx="901">
                  <c:v>0.95105651629516275</c:v>
                </c:pt>
                <c:pt idx="902">
                  <c:v>0.30901699437501445</c:v>
                </c:pt>
                <c:pt idx="903">
                  <c:v>-0.58778525229248402</c:v>
                </c:pt>
                <c:pt idx="904">
                  <c:v>-1</c:v>
                </c:pt>
                <c:pt idx="905">
                  <c:v>-0.58778525229252665</c:v>
                </c:pt>
                <c:pt idx="906">
                  <c:v>0.30901699437496244</c:v>
                </c:pt>
                <c:pt idx="907">
                  <c:v>0.95105651629514565</c:v>
                </c:pt>
                <c:pt idx="908">
                  <c:v>0.80901699437498487</c:v>
                </c:pt>
                <c:pt idx="909">
                  <c:v>-1.2738725005401435E-14</c:v>
                </c:pt>
                <c:pt idx="910">
                  <c:v>-0.80901699437493257</c:v>
                </c:pt>
                <c:pt idx="911">
                  <c:v>-0.95105651629517718</c:v>
                </c:pt>
                <c:pt idx="912">
                  <c:v>-0.30901699437493718</c:v>
                </c:pt>
                <c:pt idx="913">
                  <c:v>0.5877852522924546</c:v>
                </c:pt>
                <c:pt idx="914">
                  <c:v>1</c:v>
                </c:pt>
                <c:pt idx="915">
                  <c:v>0.58778525229246015</c:v>
                </c:pt>
                <c:pt idx="916">
                  <c:v>-0.30901699437493058</c:v>
                </c:pt>
                <c:pt idx="917">
                  <c:v>-0.95105651629513765</c:v>
                </c:pt>
                <c:pt idx="918">
                  <c:v>-0.80901699437493657</c:v>
                </c:pt>
                <c:pt idx="919">
                  <c:v>-1.9603242640276316E-14</c:v>
                </c:pt>
                <c:pt idx="920">
                  <c:v>0.80901699437491359</c:v>
                </c:pt>
                <c:pt idx="921">
                  <c:v>0.95105651629514765</c:v>
                </c:pt>
                <c:pt idx="922">
                  <c:v>0.30901699437496893</c:v>
                </c:pt>
                <c:pt idx="923">
                  <c:v>-0.58778525229242862</c:v>
                </c:pt>
                <c:pt idx="924">
                  <c:v>-1</c:v>
                </c:pt>
                <c:pt idx="925">
                  <c:v>-0.58778525229248968</c:v>
                </c:pt>
                <c:pt idx="926">
                  <c:v>0.30901699437490093</c:v>
                </c:pt>
                <c:pt idx="927">
                  <c:v>0.95105651629516064</c:v>
                </c:pt>
                <c:pt idx="928">
                  <c:v>0.80901699437495556</c:v>
                </c:pt>
                <c:pt idx="929">
                  <c:v>5.1945210285953716E-14</c:v>
                </c:pt>
                <c:pt idx="930">
                  <c:v>-0.80901699437495878</c:v>
                </c:pt>
                <c:pt idx="931">
                  <c:v>-0.95105651629515764</c:v>
                </c:pt>
                <c:pt idx="932">
                  <c:v>-0.30901699437499863</c:v>
                </c:pt>
                <c:pt idx="933">
                  <c:v>0.58778525229249756</c:v>
                </c:pt>
                <c:pt idx="934">
                  <c:v>1</c:v>
                </c:pt>
                <c:pt idx="935">
                  <c:v>0.58778525229251544</c:v>
                </c:pt>
                <c:pt idx="936">
                  <c:v>-0.30901699437497826</c:v>
                </c:pt>
                <c:pt idx="937">
                  <c:v>-0.95105651629511889</c:v>
                </c:pt>
                <c:pt idx="938">
                  <c:v>-0.80901699437497498</c:v>
                </c:pt>
                <c:pt idx="939">
                  <c:v>-8.4287177931631549E-14</c:v>
                </c:pt>
                <c:pt idx="940">
                  <c:v>0.80901699437487595</c:v>
                </c:pt>
                <c:pt idx="941">
                  <c:v>0.95105651629516763</c:v>
                </c:pt>
                <c:pt idx="942">
                  <c:v>0.309016994375029</c:v>
                </c:pt>
                <c:pt idx="943">
                  <c:v>-0.5877852522923791</c:v>
                </c:pt>
                <c:pt idx="944">
                  <c:v>-1</c:v>
                </c:pt>
                <c:pt idx="945">
                  <c:v>-0.58778525229253864</c:v>
                </c:pt>
                <c:pt idx="946">
                  <c:v>0.30901699437483943</c:v>
                </c:pt>
                <c:pt idx="947">
                  <c:v>0.95105651629514065</c:v>
                </c:pt>
                <c:pt idx="948">
                  <c:v>0.80901699437499408</c:v>
                </c:pt>
                <c:pt idx="949">
                  <c:v>1.1662914557730934E-13</c:v>
                </c:pt>
                <c:pt idx="950">
                  <c:v>-0.80901699437492358</c:v>
                </c:pt>
                <c:pt idx="951">
                  <c:v>-0.95105651629518195</c:v>
                </c:pt>
                <c:pt idx="952">
                  <c:v>-0.30901699437506036</c:v>
                </c:pt>
                <c:pt idx="953">
                  <c:v>0.58778525229244194</c:v>
                </c:pt>
                <c:pt idx="954">
                  <c:v>1</c:v>
                </c:pt>
                <c:pt idx="955">
                  <c:v>0.58778525229256484</c:v>
                </c:pt>
                <c:pt idx="956">
                  <c:v>-0.30901699437491609</c:v>
                </c:pt>
                <c:pt idx="957">
                  <c:v>-0.95105651629513366</c:v>
                </c:pt>
                <c:pt idx="958">
                  <c:v>-0.80901699437501307</c:v>
                </c:pt>
                <c:pt idx="959">
                  <c:v>-3.5284275501369108E-14</c:v>
                </c:pt>
                <c:pt idx="960">
                  <c:v>0.80901699437490449</c:v>
                </c:pt>
                <c:pt idx="961">
                  <c:v>0.95105651629519194</c:v>
                </c:pt>
                <c:pt idx="962">
                  <c:v>0.30901699437498326</c:v>
                </c:pt>
                <c:pt idx="963">
                  <c:v>-0.58778525229241574</c:v>
                </c:pt>
                <c:pt idx="964">
                  <c:v>-1</c:v>
                </c:pt>
                <c:pt idx="965">
                  <c:v>-0.58778525229250234</c:v>
                </c:pt>
                <c:pt idx="966">
                  <c:v>0.309016994374886</c:v>
                </c:pt>
                <c:pt idx="967">
                  <c:v>0.951056516295124</c:v>
                </c:pt>
                <c:pt idx="968">
                  <c:v>0.80901699437496222</c:v>
                </c:pt>
                <c:pt idx="969">
                  <c:v>6.7626243147046954E-14</c:v>
                </c:pt>
                <c:pt idx="970">
                  <c:v>-0.80901699437488572</c:v>
                </c:pt>
                <c:pt idx="971">
                  <c:v>-0.95105651629516264</c:v>
                </c:pt>
                <c:pt idx="972">
                  <c:v>-0.30901699437501357</c:v>
                </c:pt>
                <c:pt idx="973">
                  <c:v>0.58778525229238965</c:v>
                </c:pt>
                <c:pt idx="974">
                  <c:v>1</c:v>
                </c:pt>
                <c:pt idx="975">
                  <c:v>0.58778525229252565</c:v>
                </c:pt>
                <c:pt idx="976">
                  <c:v>-0.30901699437485608</c:v>
                </c:pt>
                <c:pt idx="977">
                  <c:v>-0.95105651629514665</c:v>
                </c:pt>
                <c:pt idx="978">
                  <c:v>-0.8090169943749842</c:v>
                </c:pt>
                <c:pt idx="979">
                  <c:v>-9.9968210792724401E-14</c:v>
                </c:pt>
                <c:pt idx="980">
                  <c:v>0.80901699437493357</c:v>
                </c:pt>
                <c:pt idx="981">
                  <c:v>0.95105651629517685</c:v>
                </c:pt>
                <c:pt idx="982">
                  <c:v>0.30901699437504543</c:v>
                </c:pt>
                <c:pt idx="983">
                  <c:v>-0.5877852522924556</c:v>
                </c:pt>
                <c:pt idx="984">
                  <c:v>-1</c:v>
                </c:pt>
                <c:pt idx="985">
                  <c:v>-0.58778525229255163</c:v>
                </c:pt>
                <c:pt idx="986">
                  <c:v>0.30901699437493152</c:v>
                </c:pt>
                <c:pt idx="987">
                  <c:v>0.95105651629513765</c:v>
                </c:pt>
                <c:pt idx="988">
                  <c:v>0.8090169943750033</c:v>
                </c:pt>
                <c:pt idx="989">
                  <c:v>1.8623340716783914E-14</c:v>
                </c:pt>
                <c:pt idx="990">
                  <c:v>-0.80901699437491448</c:v>
                </c:pt>
                <c:pt idx="991">
                  <c:v>-0.95105651629518684</c:v>
                </c:pt>
                <c:pt idx="992">
                  <c:v>-0.30901699437496793</c:v>
                </c:pt>
                <c:pt idx="993">
                  <c:v>0.58778525229242962</c:v>
                </c:pt>
                <c:pt idx="994">
                  <c:v>1</c:v>
                </c:pt>
                <c:pt idx="995">
                  <c:v>0.5877852522924889</c:v>
                </c:pt>
                <c:pt idx="996">
                  <c:v>-0.30901699437490177</c:v>
                </c:pt>
                <c:pt idx="997">
                  <c:v>-0.95105651629512877</c:v>
                </c:pt>
                <c:pt idx="998">
                  <c:v>-0.80901699437495456</c:v>
                </c:pt>
                <c:pt idx="999">
                  <c:v>-5.0965308362461222E-14</c:v>
                </c:pt>
                <c:pt idx="1000">
                  <c:v>0.80901699437482866</c:v>
                </c:pt>
                <c:pt idx="1001">
                  <c:v>0.95105651629515764</c:v>
                </c:pt>
                <c:pt idx="1002">
                  <c:v>0.30901699437510516</c:v>
                </c:pt>
                <c:pt idx="1003">
                  <c:v>-0.58778525229240364</c:v>
                </c:pt>
                <c:pt idx="1004">
                  <c:v>-1</c:v>
                </c:pt>
                <c:pt idx="1005">
                  <c:v>-0.58778525229251466</c:v>
                </c:pt>
                <c:pt idx="1006">
                  <c:v>0.30901699437476293</c:v>
                </c:pt>
                <c:pt idx="1007">
                  <c:v>0.95105651629515164</c:v>
                </c:pt>
                <c:pt idx="1008">
                  <c:v>0.80901699437504127</c:v>
                </c:pt>
                <c:pt idx="1009">
                  <c:v>8.3307276008138986E-14</c:v>
                </c:pt>
                <c:pt idx="1010">
                  <c:v>-0.80901699437487662</c:v>
                </c:pt>
                <c:pt idx="1011">
                  <c:v>-0.95105651629516763</c:v>
                </c:pt>
                <c:pt idx="1012">
                  <c:v>-0.30901699437513508</c:v>
                </c:pt>
                <c:pt idx="1013">
                  <c:v>0.58778525229246881</c:v>
                </c:pt>
                <c:pt idx="1014">
                  <c:v>1</c:v>
                </c:pt>
                <c:pt idx="1015">
                  <c:v>0.58778525229253864</c:v>
                </c:pt>
                <c:pt idx="1016">
                  <c:v>-0.30901699437484031</c:v>
                </c:pt>
                <c:pt idx="1017">
                  <c:v>-0.95105651629514165</c:v>
                </c:pt>
                <c:pt idx="1018">
                  <c:v>-0.80901699437505958</c:v>
                </c:pt>
                <c:pt idx="1019">
                  <c:v>-1.9624059321988163E-15</c:v>
                </c:pt>
                <c:pt idx="1020">
                  <c:v>0.80901699437485752</c:v>
                </c:pt>
                <c:pt idx="1021">
                  <c:v>0.95105651629518184</c:v>
                </c:pt>
                <c:pt idx="1022">
                  <c:v>0.30901699437505947</c:v>
                </c:pt>
                <c:pt idx="1023">
                  <c:v>-0.58778525229244272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58144"/>
        <c:axId val="1109358704"/>
      </c:barChart>
      <c:catAx>
        <c:axId val="1109358144"/>
        <c:scaling>
          <c:orientation val="minMax"/>
        </c:scaling>
        <c:delete val="1"/>
        <c:axPos val="b"/>
        <c:majorTickMark val="out"/>
        <c:minorTickMark val="none"/>
        <c:tickLblPos val="none"/>
        <c:crossAx val="1109358704"/>
        <c:crosses val="autoZero"/>
        <c:auto val="1"/>
        <c:lblAlgn val="ctr"/>
        <c:lblOffset val="100"/>
        <c:noMultiLvlLbl val="0"/>
      </c:catAx>
      <c:valAx>
        <c:axId val="11093587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58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4816217218890857E-2"/>
          <c:y val="2.7622768433601046E-2"/>
          <c:w val="7.6415735117281572E-2"/>
          <c:h val="8.578091045070974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Data!$F$1</c:f>
              <c:strCache>
                <c:ptCount val="1"/>
                <c:pt idx="0">
                  <c:v>Modulated signal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Data!$F$2:$F$1025</c:f>
              <c:numCache>
                <c:formatCode>General</c:formatCode>
                <c:ptCount val="1024"/>
                <c:pt idx="0">
                  <c:v>2.0330674283924492E-2</c:v>
                </c:pt>
                <c:pt idx="1">
                  <c:v>4.7785186211676892E-2</c:v>
                </c:pt>
                <c:pt idx="2">
                  <c:v>2.3277263040107951E-2</c:v>
                </c:pt>
                <c:pt idx="3">
                  <c:v>-5.8991135884326584E-2</c:v>
                </c:pt>
                <c:pt idx="4">
                  <c:v>-0.12533323356430548</c:v>
                </c:pt>
                <c:pt idx="5">
                  <c:v>-8.8300385802129663E-2</c:v>
                </c:pt>
                <c:pt idx="6">
                  <c:v>5.4085099630849023E-2</c:v>
                </c:pt>
                <c:pt idx="7">
                  <c:v>0.18993547833740723</c:v>
                </c:pt>
                <c:pt idx="8">
                  <c:v>0.18143885694945094</c:v>
                </c:pt>
                <c:pt idx="9">
                  <c:v>9.1404609303429361E-17</c:v>
                </c:pt>
                <c:pt idx="10">
                  <c:v>-0.22082275448105082</c:v>
                </c:pt>
                <c:pt idx="11">
                  <c:v>-0.28250333176946024</c:v>
                </c:pt>
                <c:pt idx="12">
                  <c:v>-9.9177029666470268E-2</c:v>
                </c:pt>
                <c:pt idx="13">
                  <c:v>0.20257602754894877</c:v>
                </c:pt>
                <c:pt idx="14">
                  <c:v>0.36812455268468097</c:v>
                </c:pt>
                <c:pt idx="15">
                  <c:v>0.23004366950253571</c:v>
                </c:pt>
                <c:pt idx="16">
                  <c:v>-0.12804909658091893</c:v>
                </c:pt>
                <c:pt idx="17">
                  <c:v>-0.41572179824872135</c:v>
                </c:pt>
                <c:pt idx="18">
                  <c:v>-0.37180791751525777</c:v>
                </c:pt>
                <c:pt idx="19">
                  <c:v>-3.5413186168337154E-16</c:v>
                </c:pt>
                <c:pt idx="20">
                  <c:v>0.40743972888485447</c:v>
                </c:pt>
                <c:pt idx="21">
                  <c:v>0.49947075401758861</c:v>
                </c:pt>
                <c:pt idx="22">
                  <c:v>0.16884513877128951</c:v>
                </c:pt>
                <c:pt idx="23">
                  <c:v>-0.33343232238015891</c:v>
                </c:pt>
                <c:pt idx="24">
                  <c:v>-0.58778525229247836</c:v>
                </c:pt>
                <c:pt idx="25">
                  <c:v>-0.35733246340666525</c:v>
                </c:pt>
                <c:pt idx="26">
                  <c:v>0.19396729786117212</c:v>
                </c:pt>
                <c:pt idx="27">
                  <c:v>0.61538678865824559</c:v>
                </c:pt>
                <c:pt idx="28">
                  <c:v>0.53881491920970392</c:v>
                </c:pt>
                <c:pt idx="29">
                  <c:v>7.5480464622665505E-16</c:v>
                </c:pt>
                <c:pt idx="30">
                  <c:v>-0.56845576666431163</c:v>
                </c:pt>
                <c:pt idx="31">
                  <c:v>-0.68505459186585216</c:v>
                </c:pt>
                <c:pt idx="32">
                  <c:v>-0.22790408683812224</c:v>
                </c:pt>
                <c:pt idx="33">
                  <c:v>0.44333783811791833</c:v>
                </c:pt>
                <c:pt idx="34">
                  <c:v>0.77051324277578925</c:v>
                </c:pt>
                <c:pt idx="35">
                  <c:v>0.46216874445807649</c:v>
                </c:pt>
                <c:pt idx="36">
                  <c:v>-0.24769782045498484</c:v>
                </c:pt>
                <c:pt idx="37">
                  <c:v>-0.77638476390207967</c:v>
                </c:pt>
                <c:pt idx="38">
                  <c:v>-0.67196619790755296</c:v>
                </c:pt>
                <c:pt idx="39">
                  <c:v>-1.2413124640380397E-15</c:v>
                </c:pt>
                <c:pt idx="40">
                  <c:v>0.69375363799019218</c:v>
                </c:pt>
                <c:pt idx="41">
                  <c:v>0.82759393025263517</c:v>
                </c:pt>
                <c:pt idx="42">
                  <c:v>0.27264298295632117</c:v>
                </c:pt>
                <c:pt idx="43">
                  <c:v>-0.52538680700421259</c:v>
                </c:pt>
                <c:pt idx="44">
                  <c:v>-0.90482705246602424</c:v>
                </c:pt>
                <c:pt idx="45">
                  <c:v>-0.53796526355744878</c:v>
                </c:pt>
                <c:pt idx="46">
                  <c:v>0.28586457802075943</c:v>
                </c:pt>
                <c:pt idx="47">
                  <c:v>0.8885996290865199</c:v>
                </c:pt>
                <c:pt idx="48">
                  <c:v>0.76289536907206812</c:v>
                </c:pt>
                <c:pt idx="49">
                  <c:v>-1.6310533625495195E-15</c:v>
                </c:pt>
                <c:pt idx="50">
                  <c:v>-0.77546041679373545</c:v>
                </c:pt>
                <c:pt idx="51">
                  <c:v>-0.91813249832408061</c:v>
                </c:pt>
                <c:pt idx="52">
                  <c:v>-0.30025071774462064</c:v>
                </c:pt>
                <c:pt idx="53">
                  <c:v>0.57442379056891812</c:v>
                </c:pt>
                <c:pt idx="54">
                  <c:v>0.9822872507286885</c:v>
                </c:pt>
                <c:pt idx="55">
                  <c:v>0.57995944664966581</c:v>
                </c:pt>
                <c:pt idx="56">
                  <c:v>-0.30606941281310085</c:v>
                </c:pt>
                <c:pt idx="57">
                  <c:v>-0.9449805115346217</c:v>
                </c:pt>
                <c:pt idx="58">
                  <c:v>-0.80588901846489169</c:v>
                </c:pt>
                <c:pt idx="59">
                  <c:v>-2.2009156277245988E-15</c:v>
                </c:pt>
                <c:pt idx="60">
                  <c:v>0.8084421656662083</c:v>
                </c:pt>
                <c:pt idx="61">
                  <c:v>0.9509814248706957</c:v>
                </c:pt>
                <c:pt idx="62">
                  <c:v>0.30899259569212506</c:v>
                </c:pt>
                <c:pt idx="63">
                  <c:v>-0.58736761478925315</c:v>
                </c:pt>
                <c:pt idx="64">
                  <c:v>-0.99802672842827167</c:v>
                </c:pt>
                <c:pt idx="65">
                  <c:v>-0.5855126447672182</c:v>
                </c:pt>
                <c:pt idx="66">
                  <c:v>0.30704278075384905</c:v>
                </c:pt>
                <c:pt idx="67">
                  <c:v>0.9419847930477897</c:v>
                </c:pt>
                <c:pt idx="68">
                  <c:v>0.79824569697505965</c:v>
                </c:pt>
                <c:pt idx="69">
                  <c:v>-9.6254516641113008E-16</c:v>
                </c:pt>
                <c:pt idx="70">
                  <c:v>-0.79062652002758005</c:v>
                </c:pt>
                <c:pt idx="71">
                  <c:v>-0.92407669102764967</c:v>
                </c:pt>
                <c:pt idx="72">
                  <c:v>-0.29831933245703002</c:v>
                </c:pt>
                <c:pt idx="73">
                  <c:v>0.56340497158540614</c:v>
                </c:pt>
                <c:pt idx="74">
                  <c:v>0.95105651629515364</c:v>
                </c:pt>
                <c:pt idx="75">
                  <c:v>0.55427593004920961</c:v>
                </c:pt>
                <c:pt idx="76">
                  <c:v>-0.28872352155546188</c:v>
                </c:pt>
                <c:pt idx="77">
                  <c:v>-0.87980070563603163</c:v>
                </c:pt>
                <c:pt idx="78">
                  <c:v>-0.74044566260198841</c:v>
                </c:pt>
                <c:pt idx="79">
                  <c:v>-2.6605139166919288E-15</c:v>
                </c:pt>
                <c:pt idx="80">
                  <c:v>0.72313290241467965</c:v>
                </c:pt>
                <c:pt idx="81">
                  <c:v>0.83910882017100763</c:v>
                </c:pt>
                <c:pt idx="82">
                  <c:v>0.26890156842188451</c:v>
                </c:pt>
                <c:pt idx="83">
                  <c:v>-0.50404152195830954</c:v>
                </c:pt>
                <c:pt idx="84">
                  <c:v>-0.84432792550201496</c:v>
                </c:pt>
                <c:pt idx="85">
                  <c:v>-0.48821202016191378</c:v>
                </c:pt>
                <c:pt idx="86">
                  <c:v>0.25226270164691422</c:v>
                </c:pt>
                <c:pt idx="87">
                  <c:v>0.76233550420851071</c:v>
                </c:pt>
                <c:pt idx="88">
                  <c:v>0.63612070407896293</c:v>
                </c:pt>
                <c:pt idx="89">
                  <c:v>5.2861943312648044E-15</c:v>
                </c:pt>
                <c:pt idx="90">
                  <c:v>-0.61020218504627211</c:v>
                </c:pt>
                <c:pt idx="91">
                  <c:v>-0.7014166561166455</c:v>
                </c:pt>
                <c:pt idx="92">
                  <c:v>-0.22258772989201381</c:v>
                </c:pt>
                <c:pt idx="93">
                  <c:v>0.4130072897715153</c:v>
                </c:pt>
                <c:pt idx="94">
                  <c:v>0.6845471059286885</c:v>
                </c:pt>
                <c:pt idx="95">
                  <c:v>0.39147195352962844</c:v>
                </c:pt>
                <c:pt idx="96">
                  <c:v>-0.19995128843658241</c:v>
                </c:pt>
                <c:pt idx="97">
                  <c:v>-0.59696995937769459</c:v>
                </c:pt>
                <c:pt idx="98">
                  <c:v>-0.49182594223036025</c:v>
                </c:pt>
                <c:pt idx="99">
                  <c:v>2.0160928310407965E-15</c:v>
                </c:pt>
                <c:pt idx="100">
                  <c:v>0.45893022022476182</c:v>
                </c:pt>
                <c:pt idx="101">
                  <c:v>0.51965190392846272</c:v>
                </c:pt>
                <c:pt idx="102">
                  <c:v>0.16228788567261948</c:v>
                </c:pt>
                <c:pt idx="103">
                  <c:v>-0.29602229063381991</c:v>
                </c:pt>
                <c:pt idx="104">
                  <c:v>-0.4817536741017156</c:v>
                </c:pt>
                <c:pt idx="105">
                  <c:v>-0.27013426432394388</c:v>
                </c:pt>
                <c:pt idx="106">
                  <c:v>0.13507620040437129</c:v>
                </c:pt>
                <c:pt idx="107">
                  <c:v>0.39409459649725498</c:v>
                </c:pt>
                <c:pt idx="108">
                  <c:v>0.31662794762213681</c:v>
                </c:pt>
                <c:pt idx="109">
                  <c:v>1.8048271506218382E-16</c:v>
                </c:pt>
                <c:pt idx="110">
                  <c:v>-0.27882198183924795</c:v>
                </c:pt>
                <c:pt idx="111">
                  <c:v>-0.30523551147043626</c:v>
                </c:pt>
                <c:pt idx="112">
                  <c:v>-9.1790896743315753E-2</c:v>
                </c:pt>
                <c:pt idx="113">
                  <c:v>0.16043712228176821</c:v>
                </c:pt>
                <c:pt idx="114">
                  <c:v>0.24868988716485491</c:v>
                </c:pt>
                <c:pt idx="115">
                  <c:v>0.1318230458064564</c:v>
                </c:pt>
                <c:pt idx="116">
                  <c:v>-6.1713777925241145E-2</c:v>
                </c:pt>
                <c:pt idx="117">
                  <c:v>-0.16645682074034671</c:v>
                </c:pt>
                <c:pt idx="118">
                  <c:v>-0.12153505458868288</c:v>
                </c:pt>
                <c:pt idx="119">
                  <c:v>-5.5278654282004736E-16</c:v>
                </c:pt>
                <c:pt idx="120">
                  <c:v>8.1194332899245228E-2</c:v>
                </c:pt>
                <c:pt idx="121">
                  <c:v>7.1640049249038704E-2</c:v>
                </c:pt>
                <c:pt idx="122">
                  <c:v>1.5526348188331082E-2</c:v>
                </c:pt>
                <c:pt idx="123">
                  <c:v>-1.4771099490296008E-2</c:v>
                </c:pt>
                <c:pt idx="124">
                  <c:v>-1.2251484549086612E-16</c:v>
                </c:pt>
                <c:pt idx="125">
                  <c:v>1.4771099490296126E-2</c:v>
                </c:pt>
                <c:pt idx="126">
                  <c:v>-1.55263481883304E-2</c:v>
                </c:pt>
                <c:pt idx="127">
                  <c:v>-7.1640049249038162E-2</c:v>
                </c:pt>
                <c:pt idx="128">
                  <c:v>-8.1194332899245228E-2</c:v>
                </c:pt>
                <c:pt idx="129">
                  <c:v>-1.0441251813472708E-15</c:v>
                </c:pt>
                <c:pt idx="130">
                  <c:v>0.12153505458868159</c:v>
                </c:pt>
                <c:pt idx="131">
                  <c:v>0.16645682074034721</c:v>
                </c:pt>
                <c:pt idx="132">
                  <c:v>6.1713777925243608E-2</c:v>
                </c:pt>
                <c:pt idx="133">
                  <c:v>-0.13182304580645671</c:v>
                </c:pt>
                <c:pt idx="134">
                  <c:v>-0.24868988716485504</c:v>
                </c:pt>
                <c:pt idx="135">
                  <c:v>-0.1604371222817679</c:v>
                </c:pt>
                <c:pt idx="136">
                  <c:v>9.1790896743316766E-2</c:v>
                </c:pt>
                <c:pt idx="137">
                  <c:v>0.30523551147043476</c:v>
                </c:pt>
                <c:pt idx="138">
                  <c:v>0.27882198183924778</c:v>
                </c:pt>
                <c:pt idx="139">
                  <c:v>-7.214519145210129E-16</c:v>
                </c:pt>
                <c:pt idx="140">
                  <c:v>-0.31662794762213381</c:v>
                </c:pt>
                <c:pt idx="141">
                  <c:v>-0.39409459649725775</c:v>
                </c:pt>
                <c:pt idx="142">
                  <c:v>-0.1350762004043824</c:v>
                </c:pt>
                <c:pt idx="143">
                  <c:v>0.27013426432393861</c:v>
                </c:pt>
                <c:pt idx="144">
                  <c:v>0.48175367410171499</c:v>
                </c:pt>
                <c:pt idx="145">
                  <c:v>0.29602229063383012</c:v>
                </c:pt>
                <c:pt idx="146">
                  <c:v>-0.1622878856726129</c:v>
                </c:pt>
                <c:pt idx="147">
                  <c:v>-0.51965190392845795</c:v>
                </c:pt>
                <c:pt idx="148">
                  <c:v>-0.45893022022477037</c:v>
                </c:pt>
                <c:pt idx="149">
                  <c:v>-1.1523261654722532E-15</c:v>
                </c:pt>
                <c:pt idx="150">
                  <c:v>0.49182594223035564</c:v>
                </c:pt>
                <c:pt idx="151">
                  <c:v>0.59696995937769959</c:v>
                </c:pt>
                <c:pt idx="152">
                  <c:v>0.19995128843658141</c:v>
                </c:pt>
                <c:pt idx="153">
                  <c:v>-0.39147195352962183</c:v>
                </c:pt>
                <c:pt idx="154">
                  <c:v>-0.6845471059286885</c:v>
                </c:pt>
                <c:pt idx="155">
                  <c:v>-0.41300728977151435</c:v>
                </c:pt>
                <c:pt idx="156">
                  <c:v>0.22258772989200501</c:v>
                </c:pt>
                <c:pt idx="157">
                  <c:v>0.7014166561166395</c:v>
                </c:pt>
                <c:pt idx="158">
                  <c:v>0.61020218504627133</c:v>
                </c:pt>
                <c:pt idx="159">
                  <c:v>4.5311669225924395E-15</c:v>
                </c:pt>
                <c:pt idx="160">
                  <c:v>-0.63612070407895061</c:v>
                </c:pt>
                <c:pt idx="161">
                  <c:v>-0.76233550420850982</c:v>
                </c:pt>
                <c:pt idx="162">
                  <c:v>-0.2522627016469241</c:v>
                </c:pt>
                <c:pt idx="163">
                  <c:v>0.48821202016189552</c:v>
                </c:pt>
                <c:pt idx="164">
                  <c:v>0.8443279255020153</c:v>
                </c:pt>
                <c:pt idx="165">
                  <c:v>0.50404152195830842</c:v>
                </c:pt>
                <c:pt idx="166">
                  <c:v>-0.2689015684218739</c:v>
                </c:pt>
                <c:pt idx="167">
                  <c:v>-0.83910882017100763</c:v>
                </c:pt>
                <c:pt idx="168">
                  <c:v>-0.72313290241467865</c:v>
                </c:pt>
                <c:pt idx="169">
                  <c:v>-8.8681835192152631E-15</c:v>
                </c:pt>
                <c:pt idx="170">
                  <c:v>0.74044566260198896</c:v>
                </c:pt>
                <c:pt idx="171">
                  <c:v>0.87980070563603863</c:v>
                </c:pt>
                <c:pt idx="172">
                  <c:v>0.28872352155547282</c:v>
                </c:pt>
                <c:pt idx="173">
                  <c:v>-0.55427593004919484</c:v>
                </c:pt>
                <c:pt idx="174">
                  <c:v>-0.95105651629515364</c:v>
                </c:pt>
                <c:pt idx="175">
                  <c:v>-0.5634049715854158</c:v>
                </c:pt>
                <c:pt idx="176">
                  <c:v>0.29831933245700532</c:v>
                </c:pt>
                <c:pt idx="177">
                  <c:v>0.92407669102764556</c:v>
                </c:pt>
                <c:pt idx="178">
                  <c:v>0.7906265200275876</c:v>
                </c:pt>
                <c:pt idx="179">
                  <c:v>1.3478188324886824E-14</c:v>
                </c:pt>
                <c:pt idx="180">
                  <c:v>-0.79824569697504733</c:v>
                </c:pt>
                <c:pt idx="181">
                  <c:v>-0.94198479304778915</c:v>
                </c:pt>
                <c:pt idx="182">
                  <c:v>-0.30704278075386066</c:v>
                </c:pt>
                <c:pt idx="183">
                  <c:v>0.58551264476720222</c:v>
                </c:pt>
                <c:pt idx="184">
                  <c:v>0.99802672842827167</c:v>
                </c:pt>
                <c:pt idx="185">
                  <c:v>0.58736761478926336</c:v>
                </c:pt>
                <c:pt idx="186">
                  <c:v>-0.30899259569210646</c:v>
                </c:pt>
                <c:pt idx="187">
                  <c:v>-0.9509814248706937</c:v>
                </c:pt>
                <c:pt idx="188">
                  <c:v>-0.80844216566621541</c:v>
                </c:pt>
                <c:pt idx="189">
                  <c:v>-1.7606675784148442E-14</c:v>
                </c:pt>
                <c:pt idx="190">
                  <c:v>0.80588901846488836</c:v>
                </c:pt>
                <c:pt idx="191">
                  <c:v>0.9449805115346237</c:v>
                </c:pt>
                <c:pt idx="192">
                  <c:v>0.3060694128131195</c:v>
                </c:pt>
                <c:pt idx="193">
                  <c:v>-0.57995944664966692</c:v>
                </c:pt>
                <c:pt idx="194">
                  <c:v>-0.9822872507286885</c:v>
                </c:pt>
                <c:pt idx="195">
                  <c:v>-0.57442379056893367</c:v>
                </c:pt>
                <c:pt idx="196">
                  <c:v>0.30025071774462203</c:v>
                </c:pt>
                <c:pt idx="197">
                  <c:v>0.91813249832407862</c:v>
                </c:pt>
                <c:pt idx="198">
                  <c:v>0.77546041679374644</c:v>
                </c:pt>
                <c:pt idx="199">
                  <c:v>-6.5242134501980519E-15</c:v>
                </c:pt>
                <c:pt idx="200">
                  <c:v>-0.76289536907206501</c:v>
                </c:pt>
                <c:pt idx="201">
                  <c:v>-0.88859962908652368</c:v>
                </c:pt>
                <c:pt idx="202">
                  <c:v>-0.28586457802075194</c:v>
                </c:pt>
                <c:pt idx="203">
                  <c:v>0.53796526355742369</c:v>
                </c:pt>
                <c:pt idx="204">
                  <c:v>0.90482705246602446</c:v>
                </c:pt>
                <c:pt idx="205">
                  <c:v>0.52538680700422746</c:v>
                </c:pt>
                <c:pt idx="206">
                  <c:v>-0.2726429829562928</c:v>
                </c:pt>
                <c:pt idx="207">
                  <c:v>-0.8275939302526335</c:v>
                </c:pt>
                <c:pt idx="208">
                  <c:v>-0.69375363799020062</c:v>
                </c:pt>
                <c:pt idx="209">
                  <c:v>-2.1515167287821602E-14</c:v>
                </c:pt>
                <c:pt idx="210">
                  <c:v>0.67196619790755041</c:v>
                </c:pt>
                <c:pt idx="211">
                  <c:v>0.77638476390208488</c:v>
                </c:pt>
                <c:pt idx="212">
                  <c:v>0.24769782045500544</c:v>
                </c:pt>
                <c:pt idx="213">
                  <c:v>-0.46216874445807293</c:v>
                </c:pt>
                <c:pt idx="214">
                  <c:v>-0.7705132427757897</c:v>
                </c:pt>
                <c:pt idx="215">
                  <c:v>-0.44333783811793065</c:v>
                </c:pt>
                <c:pt idx="216">
                  <c:v>0.22790408683811894</c:v>
                </c:pt>
                <c:pt idx="217">
                  <c:v>0.68505459186584916</c:v>
                </c:pt>
                <c:pt idx="218">
                  <c:v>0.56845576666432163</c:v>
                </c:pt>
                <c:pt idx="219">
                  <c:v>6.7123433829635476E-16</c:v>
                </c:pt>
                <c:pt idx="220">
                  <c:v>-0.5388149192097007</c:v>
                </c:pt>
                <c:pt idx="221">
                  <c:v>-0.61538678865824958</c:v>
                </c:pt>
                <c:pt idx="222">
                  <c:v>-0.19396729786117331</c:v>
                </c:pt>
                <c:pt idx="223">
                  <c:v>0.35733246340666114</c:v>
                </c:pt>
                <c:pt idx="224">
                  <c:v>0.5877852522924788</c:v>
                </c:pt>
                <c:pt idx="225">
                  <c:v>0.33343232238015835</c:v>
                </c:pt>
                <c:pt idx="226">
                  <c:v>-0.16884513877128474</c:v>
                </c:pt>
                <c:pt idx="227">
                  <c:v>-0.49947075401758573</c:v>
                </c:pt>
                <c:pt idx="228">
                  <c:v>-0.40743972888485336</c:v>
                </c:pt>
                <c:pt idx="229">
                  <c:v>-2.3609835415651715E-15</c:v>
                </c:pt>
                <c:pt idx="230">
                  <c:v>0.37180791751525338</c:v>
                </c:pt>
                <c:pt idx="231">
                  <c:v>0.41572179824872041</c:v>
                </c:pt>
                <c:pt idx="232">
                  <c:v>0.12804909658091987</c:v>
                </c:pt>
                <c:pt idx="233">
                  <c:v>-0.23004366950253174</c:v>
                </c:pt>
                <c:pt idx="234">
                  <c:v>-0.36812455268468175</c:v>
                </c:pt>
                <c:pt idx="235">
                  <c:v>-0.20257602754895757</c:v>
                </c:pt>
                <c:pt idx="236">
                  <c:v>9.9177029666466798E-2</c:v>
                </c:pt>
                <c:pt idx="237">
                  <c:v>0.28250333176945841</c:v>
                </c:pt>
                <c:pt idx="238">
                  <c:v>0.22082275448105607</c:v>
                </c:pt>
                <c:pt idx="239">
                  <c:v>2.1937106232823037E-15</c:v>
                </c:pt>
                <c:pt idx="240">
                  <c:v>-0.18143885694944978</c:v>
                </c:pt>
                <c:pt idx="241">
                  <c:v>-0.18993547833740906</c:v>
                </c:pt>
                <c:pt idx="242">
                  <c:v>-5.4085099630850154E-2</c:v>
                </c:pt>
                <c:pt idx="243">
                  <c:v>8.8300385802128012E-2</c:v>
                </c:pt>
                <c:pt idx="244">
                  <c:v>0.12533323356430587</c:v>
                </c:pt>
                <c:pt idx="245">
                  <c:v>5.8991135884327153E-2</c:v>
                </c:pt>
                <c:pt idx="246">
                  <c:v>-2.3277263040106952E-2</c:v>
                </c:pt>
                <c:pt idx="247">
                  <c:v>-4.7785186211677162E-2</c:v>
                </c:pt>
                <c:pt idx="248">
                  <c:v>-2.0330674283924891E-2</c:v>
                </c:pt>
                <c:pt idx="249">
                  <c:v>-3.1220034397106752E-30</c:v>
                </c:pt>
                <c:pt idx="250">
                  <c:v>-2.0330674283924252E-2</c:v>
                </c:pt>
                <c:pt idx="251">
                  <c:v>-4.7785186211677093E-2</c:v>
                </c:pt>
                <c:pt idx="252">
                  <c:v>-2.3277263040108586E-2</c:v>
                </c:pt>
                <c:pt idx="253">
                  <c:v>5.8991135884324794E-2</c:v>
                </c:pt>
                <c:pt idx="254">
                  <c:v>0.12533323356430542</c:v>
                </c:pt>
                <c:pt idx="255">
                  <c:v>8.8300385802130815E-2</c:v>
                </c:pt>
                <c:pt idx="256">
                  <c:v>-5.4085099630846248E-2</c:v>
                </c:pt>
                <c:pt idx="257">
                  <c:v>-0.18993547833740701</c:v>
                </c:pt>
                <c:pt idx="258">
                  <c:v>-0.18143885694945194</c:v>
                </c:pt>
                <c:pt idx="259">
                  <c:v>-4.143567769709061E-15</c:v>
                </c:pt>
                <c:pt idx="260">
                  <c:v>0.22082275448105163</c:v>
                </c:pt>
                <c:pt idx="261">
                  <c:v>0.28250333176946041</c:v>
                </c:pt>
                <c:pt idx="262">
                  <c:v>9.9177029666474348E-2</c:v>
                </c:pt>
                <c:pt idx="263">
                  <c:v>-0.20257602754895018</c:v>
                </c:pt>
                <c:pt idx="264">
                  <c:v>-0.36812455268468125</c:v>
                </c:pt>
                <c:pt idx="265">
                  <c:v>-0.2300436695025399</c:v>
                </c:pt>
                <c:pt idx="266">
                  <c:v>0.12804909658092162</c:v>
                </c:pt>
                <c:pt idx="267">
                  <c:v>0.4157217982487213</c:v>
                </c:pt>
                <c:pt idx="268">
                  <c:v>0.37180791751526038</c:v>
                </c:pt>
                <c:pt idx="269">
                  <c:v>-3.7768842062425845E-15</c:v>
                </c:pt>
                <c:pt idx="270">
                  <c:v>-0.40743972888485391</c:v>
                </c:pt>
                <c:pt idx="271">
                  <c:v>-0.49947075401758556</c:v>
                </c:pt>
                <c:pt idx="272">
                  <c:v>-0.16884513877129875</c:v>
                </c:pt>
                <c:pt idx="273">
                  <c:v>0.33343232238015985</c:v>
                </c:pt>
                <c:pt idx="274">
                  <c:v>0.58778525229247891</c:v>
                </c:pt>
                <c:pt idx="275">
                  <c:v>0.35733246340667302</c:v>
                </c:pt>
                <c:pt idx="276">
                  <c:v>-0.19396729786117509</c:v>
                </c:pt>
                <c:pt idx="277">
                  <c:v>-0.61538678865825058</c:v>
                </c:pt>
                <c:pt idx="278">
                  <c:v>-0.5388149192097107</c:v>
                </c:pt>
                <c:pt idx="279">
                  <c:v>2.6831561032827992E-15</c:v>
                </c:pt>
                <c:pt idx="280">
                  <c:v>0.56845576666432263</c:v>
                </c:pt>
                <c:pt idx="281">
                  <c:v>0.68505459186585449</c:v>
                </c:pt>
                <c:pt idx="282">
                  <c:v>0.22790408683815649</c:v>
                </c:pt>
                <c:pt idx="283">
                  <c:v>-0.44333783811789734</c:v>
                </c:pt>
                <c:pt idx="284">
                  <c:v>-0.7705132427757887</c:v>
                </c:pt>
                <c:pt idx="285">
                  <c:v>-0.46216874445810679</c:v>
                </c:pt>
                <c:pt idx="286">
                  <c:v>0.24769782045496441</c:v>
                </c:pt>
                <c:pt idx="287">
                  <c:v>0.77638476390207767</c:v>
                </c:pt>
                <c:pt idx="288">
                  <c:v>0.67196619790757661</c:v>
                </c:pt>
                <c:pt idx="289">
                  <c:v>2.3997792215897322E-14</c:v>
                </c:pt>
                <c:pt idx="290">
                  <c:v>-0.69375363799018985</c:v>
                </c:pt>
                <c:pt idx="291">
                  <c:v>-0.82759393025264749</c:v>
                </c:pt>
                <c:pt idx="292">
                  <c:v>-0.27264298295633776</c:v>
                </c:pt>
                <c:pt idx="293">
                  <c:v>0.52538680700420859</c:v>
                </c:pt>
                <c:pt idx="294">
                  <c:v>0.90482705246602402</c:v>
                </c:pt>
                <c:pt idx="295">
                  <c:v>0.53796526355746355</c:v>
                </c:pt>
                <c:pt idx="296">
                  <c:v>-0.28586457802075443</c:v>
                </c:pt>
                <c:pt idx="297">
                  <c:v>-0.8885996290865078</c:v>
                </c:pt>
                <c:pt idx="298">
                  <c:v>-0.76289536907208322</c:v>
                </c:pt>
                <c:pt idx="299">
                  <c:v>-3.7290058037198549E-15</c:v>
                </c:pt>
                <c:pt idx="300">
                  <c:v>0.7754604167937168</c:v>
                </c:pt>
                <c:pt idx="301">
                  <c:v>0.91813249832408583</c:v>
                </c:pt>
                <c:pt idx="302">
                  <c:v>0.30025071774461937</c:v>
                </c:pt>
                <c:pt idx="303">
                  <c:v>-0.57442379056889625</c:v>
                </c:pt>
                <c:pt idx="304">
                  <c:v>-0.9822872507286885</c:v>
                </c:pt>
                <c:pt idx="305">
                  <c:v>-0.57995944664966448</c:v>
                </c:pt>
                <c:pt idx="306">
                  <c:v>0.30606941281306882</c:v>
                </c:pt>
                <c:pt idx="307">
                  <c:v>0.9449805115346156</c:v>
                </c:pt>
                <c:pt idx="308">
                  <c:v>0.80588901846488692</c:v>
                </c:pt>
                <c:pt idx="309">
                  <c:v>3.6191319879180699E-14</c:v>
                </c:pt>
                <c:pt idx="310">
                  <c:v>-0.8084421656662012</c:v>
                </c:pt>
                <c:pt idx="311">
                  <c:v>-0.95098142487069282</c:v>
                </c:pt>
                <c:pt idx="312">
                  <c:v>-0.30899259569215826</c:v>
                </c:pt>
                <c:pt idx="313">
                  <c:v>0.58736761478924271</c:v>
                </c:pt>
                <c:pt idx="314">
                  <c:v>0.99802672842827167</c:v>
                </c:pt>
                <c:pt idx="315">
                  <c:v>0.58551264476724418</c:v>
                </c:pt>
                <c:pt idx="316">
                  <c:v>-0.30704278075383512</c:v>
                </c:pt>
                <c:pt idx="317">
                  <c:v>-0.94198479304779004</c:v>
                </c:pt>
                <c:pt idx="318">
                  <c:v>-0.79824569697508163</c:v>
                </c:pt>
                <c:pt idx="319">
                  <c:v>-1.155309799206449E-14</c:v>
                </c:pt>
                <c:pt idx="320">
                  <c:v>0.79062652002758904</c:v>
                </c:pt>
                <c:pt idx="321">
                  <c:v>0.92407669102765799</c:v>
                </c:pt>
                <c:pt idx="322">
                  <c:v>0.2983193324570288</c:v>
                </c:pt>
                <c:pt idx="323">
                  <c:v>-0.56340497158541869</c:v>
                </c:pt>
                <c:pt idx="324">
                  <c:v>-0.95105651629515364</c:v>
                </c:pt>
                <c:pt idx="325">
                  <c:v>-0.55427593004920861</c:v>
                </c:pt>
                <c:pt idx="326">
                  <c:v>0.28872352155547532</c:v>
                </c:pt>
                <c:pt idx="327">
                  <c:v>0.87980070563602364</c:v>
                </c:pt>
                <c:pt idx="328">
                  <c:v>0.74044566260198763</c:v>
                </c:pt>
                <c:pt idx="329">
                  <c:v>-1.1527520217360019E-14</c:v>
                </c:pt>
                <c:pt idx="330">
                  <c:v>-0.72313290241466477</c:v>
                </c:pt>
                <c:pt idx="331">
                  <c:v>-0.83910882017100763</c:v>
                </c:pt>
                <c:pt idx="332">
                  <c:v>-0.26890156842187168</c:v>
                </c:pt>
                <c:pt idx="333">
                  <c:v>0.50404152195829088</c:v>
                </c:pt>
                <c:pt idx="334">
                  <c:v>0.84432792550201508</c:v>
                </c:pt>
                <c:pt idx="335">
                  <c:v>0.48821202016189347</c:v>
                </c:pt>
                <c:pt idx="336">
                  <c:v>-0.25226270164690434</c:v>
                </c:pt>
                <c:pt idx="337">
                  <c:v>-0.76233550420851026</c:v>
                </c:pt>
                <c:pt idx="338">
                  <c:v>-0.63612070407894861</c:v>
                </c:pt>
                <c:pt idx="339">
                  <c:v>-1.5103555585121923E-14</c:v>
                </c:pt>
                <c:pt idx="340">
                  <c:v>0.61020218504627288</c:v>
                </c:pt>
                <c:pt idx="341">
                  <c:v>0.70141665611663928</c:v>
                </c:pt>
                <c:pt idx="342">
                  <c:v>0.22258772989202291</c:v>
                </c:pt>
                <c:pt idx="343">
                  <c:v>-0.41300728977148482</c:v>
                </c:pt>
                <c:pt idx="344">
                  <c:v>-0.6845471059286895</c:v>
                </c:pt>
                <c:pt idx="345">
                  <c:v>-0.39147195352963576</c:v>
                </c:pt>
                <c:pt idx="346">
                  <c:v>0.19995128843654841</c:v>
                </c:pt>
                <c:pt idx="347">
                  <c:v>0.59696995937768949</c:v>
                </c:pt>
                <c:pt idx="348">
                  <c:v>0.49182594223036491</c:v>
                </c:pt>
                <c:pt idx="349">
                  <c:v>3.0531863799658369E-14</c:v>
                </c:pt>
                <c:pt idx="350">
                  <c:v>-0.45893022022475288</c:v>
                </c:pt>
                <c:pt idx="351">
                  <c:v>-0.51965190392846361</c:v>
                </c:pt>
                <c:pt idx="352">
                  <c:v>-0.16228788567264041</c:v>
                </c:pt>
                <c:pt idx="353">
                  <c:v>0.29602229063380991</c:v>
                </c:pt>
                <c:pt idx="354">
                  <c:v>0.48175367410171621</c:v>
                </c:pt>
                <c:pt idx="355">
                  <c:v>0.27013426432395937</c:v>
                </c:pt>
                <c:pt idx="356">
                  <c:v>-0.13507620040436041</c:v>
                </c:pt>
                <c:pt idx="357">
                  <c:v>-0.39409459649725537</c:v>
                </c:pt>
                <c:pt idx="358">
                  <c:v>-0.31662794762214908</c:v>
                </c:pt>
                <c:pt idx="359">
                  <c:v>-1.0102242586204845E-14</c:v>
                </c:pt>
                <c:pt idx="360">
                  <c:v>0.27882198183924811</c:v>
                </c:pt>
                <c:pt idx="361">
                  <c:v>0.30523551147044142</c:v>
                </c:pt>
                <c:pt idx="362">
                  <c:v>9.1790896743323747E-2</c:v>
                </c:pt>
                <c:pt idx="363">
                  <c:v>-0.16043712228176898</c:v>
                </c:pt>
                <c:pt idx="364">
                  <c:v>-0.24868988716485549</c:v>
                </c:pt>
                <c:pt idx="365">
                  <c:v>-0.13182304580646287</c:v>
                </c:pt>
                <c:pt idx="366">
                  <c:v>6.1713777925241575E-2</c:v>
                </c:pt>
                <c:pt idx="367">
                  <c:v>0.16645682074034521</c:v>
                </c:pt>
                <c:pt idx="368">
                  <c:v>0.1215350545886838</c:v>
                </c:pt>
                <c:pt idx="369">
                  <c:v>3.6860589381849939E-16</c:v>
                </c:pt>
                <c:pt idx="370">
                  <c:v>-8.1194332899244881E-2</c:v>
                </c:pt>
                <c:pt idx="371">
                  <c:v>-7.1640049249039647E-2</c:v>
                </c:pt>
                <c:pt idx="372">
                  <c:v>-1.5526348188331223E-2</c:v>
                </c:pt>
                <c:pt idx="373">
                  <c:v>1.4771099490295607E-2</c:v>
                </c:pt>
                <c:pt idx="374">
                  <c:v>3.6754453647259636E-16</c:v>
                </c:pt>
                <c:pt idx="375">
                  <c:v>-1.4771099490295949E-2</c:v>
                </c:pt>
                <c:pt idx="376">
                  <c:v>1.5526348188329164E-2</c:v>
                </c:pt>
                <c:pt idx="377">
                  <c:v>7.1640049249038051E-2</c:v>
                </c:pt>
                <c:pt idx="378">
                  <c:v>8.1194332899245727E-2</c:v>
                </c:pt>
                <c:pt idx="379">
                  <c:v>4.4221292786833896E-15</c:v>
                </c:pt>
                <c:pt idx="380">
                  <c:v>-0.12153505458867979</c:v>
                </c:pt>
                <c:pt idx="381">
                  <c:v>-0.16645682074034643</c:v>
                </c:pt>
                <c:pt idx="382">
                  <c:v>-6.1713777925248535E-2</c:v>
                </c:pt>
                <c:pt idx="383">
                  <c:v>0.13182304580645424</c:v>
                </c:pt>
                <c:pt idx="384">
                  <c:v>0.24868988716485479</c:v>
                </c:pt>
                <c:pt idx="385">
                  <c:v>0.16043712228177706</c:v>
                </c:pt>
                <c:pt idx="386">
                  <c:v>-9.1790896743313644E-2</c:v>
                </c:pt>
                <c:pt idx="387">
                  <c:v>-0.30523551147043704</c:v>
                </c:pt>
                <c:pt idx="388">
                  <c:v>-0.27882198183925527</c:v>
                </c:pt>
                <c:pt idx="389">
                  <c:v>-3.9689434213209897E-15</c:v>
                </c:pt>
                <c:pt idx="390">
                  <c:v>0.31662794762213731</c:v>
                </c:pt>
                <c:pt idx="391">
                  <c:v>0.39409459649725953</c:v>
                </c:pt>
                <c:pt idx="392">
                  <c:v>0.13507620040437593</c:v>
                </c:pt>
                <c:pt idx="393">
                  <c:v>-0.27013426432394488</c:v>
                </c:pt>
                <c:pt idx="394">
                  <c:v>-0.48175367410171555</c:v>
                </c:pt>
                <c:pt idx="395">
                  <c:v>-0.29602229063382474</c:v>
                </c:pt>
                <c:pt idx="396">
                  <c:v>0.16228788567262228</c:v>
                </c:pt>
                <c:pt idx="397">
                  <c:v>0.51965190392845673</c:v>
                </c:pt>
                <c:pt idx="398">
                  <c:v>0.45893022022476498</c:v>
                </c:pt>
                <c:pt idx="399">
                  <c:v>-8.0643713241631829E-15</c:v>
                </c:pt>
                <c:pt idx="400">
                  <c:v>-0.49182594223035125</c:v>
                </c:pt>
                <c:pt idx="401">
                  <c:v>-0.59696995937769659</c:v>
                </c:pt>
                <c:pt idx="402">
                  <c:v>-0.19995128843657298</c:v>
                </c:pt>
                <c:pt idx="403">
                  <c:v>0.39147195352961556</c:v>
                </c:pt>
                <c:pt idx="404">
                  <c:v>0.68454710592868917</c:v>
                </c:pt>
                <c:pt idx="405">
                  <c:v>0.41300728977150591</c:v>
                </c:pt>
                <c:pt idx="406">
                  <c:v>-0.22258772989199621</c:v>
                </c:pt>
                <c:pt idx="407">
                  <c:v>-0.70141665611663018</c:v>
                </c:pt>
                <c:pt idx="408">
                  <c:v>-0.61020218504628898</c:v>
                </c:pt>
                <c:pt idx="409">
                  <c:v>-1.4348528176449466E-14</c:v>
                </c:pt>
                <c:pt idx="410">
                  <c:v>0.63612070407893062</c:v>
                </c:pt>
                <c:pt idx="411">
                  <c:v>0.76233550420851937</c:v>
                </c:pt>
                <c:pt idx="412">
                  <c:v>0.25226270164693376</c:v>
                </c:pt>
                <c:pt idx="413">
                  <c:v>-0.48821202016186782</c:v>
                </c:pt>
                <c:pt idx="414">
                  <c:v>-0.84432792550201452</c:v>
                </c:pt>
                <c:pt idx="415">
                  <c:v>-0.5040415219583172</c:v>
                </c:pt>
                <c:pt idx="416">
                  <c:v>0.26890156842183977</c:v>
                </c:pt>
                <c:pt idx="417">
                  <c:v>0.83910882017099664</c:v>
                </c:pt>
                <c:pt idx="418">
                  <c:v>0.72313290241468464</c:v>
                </c:pt>
                <c:pt idx="419">
                  <c:v>4.6113612525081039E-14</c:v>
                </c:pt>
                <c:pt idx="420">
                  <c:v>-0.74044566260196065</c:v>
                </c:pt>
                <c:pt idx="421">
                  <c:v>-0.87980070563603463</c:v>
                </c:pt>
                <c:pt idx="422">
                  <c:v>-0.28872352155550918</c:v>
                </c:pt>
                <c:pt idx="423">
                  <c:v>0.55427593004918518</c:v>
                </c:pt>
                <c:pt idx="424">
                  <c:v>0.95105651629515364</c:v>
                </c:pt>
                <c:pt idx="425">
                  <c:v>0.56340497158544789</c:v>
                </c:pt>
                <c:pt idx="426">
                  <c:v>-0.29831933245699349</c:v>
                </c:pt>
                <c:pt idx="427">
                  <c:v>-0.92407669102764856</c:v>
                </c:pt>
                <c:pt idx="428">
                  <c:v>-0.79062652002761058</c:v>
                </c:pt>
                <c:pt idx="429">
                  <c:v>-2.5993831483362601E-14</c:v>
                </c:pt>
                <c:pt idx="430">
                  <c:v>0.79824569697505265</c:v>
                </c:pt>
                <c:pt idx="431">
                  <c:v>0.94198479304780169</c:v>
                </c:pt>
                <c:pt idx="432">
                  <c:v>0.30704278075387242</c:v>
                </c:pt>
                <c:pt idx="433">
                  <c:v>-0.58551264476721454</c:v>
                </c:pt>
                <c:pt idx="434">
                  <c:v>-0.99802672842827167</c:v>
                </c:pt>
                <c:pt idx="435">
                  <c:v>-0.58736761478927957</c:v>
                </c:pt>
                <c:pt idx="436">
                  <c:v>0.30899259569212106</c:v>
                </c:pt>
                <c:pt idx="437">
                  <c:v>0.95098142487068094</c:v>
                </c:pt>
                <c:pt idx="438">
                  <c:v>0.80844216566622318</c:v>
                </c:pt>
                <c:pt idx="439">
                  <c:v>1.9572350970640277E-15</c:v>
                </c:pt>
                <c:pt idx="440">
                  <c:v>-0.80588901846486072</c:v>
                </c:pt>
                <c:pt idx="441">
                  <c:v>-0.94498051153462725</c:v>
                </c:pt>
                <c:pt idx="442">
                  <c:v>-0.30606941281310485</c:v>
                </c:pt>
                <c:pt idx="443">
                  <c:v>0.57995944664963484</c:v>
                </c:pt>
                <c:pt idx="444">
                  <c:v>0.9822872507286885</c:v>
                </c:pt>
                <c:pt idx="445">
                  <c:v>0.57442379056892123</c:v>
                </c:pt>
                <c:pt idx="446">
                  <c:v>-0.3002507177445834</c:v>
                </c:pt>
                <c:pt idx="447">
                  <c:v>-0.91813249832407495</c:v>
                </c:pt>
                <c:pt idx="448">
                  <c:v>-0.77546041679373801</c:v>
                </c:pt>
                <c:pt idx="449">
                  <c:v>-3.2624160663613869E-14</c:v>
                </c:pt>
                <c:pt idx="450">
                  <c:v>0.76289536907205802</c:v>
                </c:pt>
                <c:pt idx="451">
                  <c:v>0.88859962908651902</c:v>
                </c:pt>
                <c:pt idx="452">
                  <c:v>0.28586457802078707</c:v>
                </c:pt>
                <c:pt idx="453">
                  <c:v>-0.53796526355743512</c:v>
                </c:pt>
                <c:pt idx="454">
                  <c:v>-0.90482705246602391</c:v>
                </c:pt>
                <c:pt idx="455">
                  <c:v>-0.52538680700423557</c:v>
                </c:pt>
                <c:pt idx="456">
                  <c:v>0.2726429829563059</c:v>
                </c:pt>
                <c:pt idx="457">
                  <c:v>0.8275939302526375</c:v>
                </c:pt>
                <c:pt idx="458">
                  <c:v>0.69375363799020262</c:v>
                </c:pt>
                <c:pt idx="459">
                  <c:v>8.2757825957887742E-15</c:v>
                </c:pt>
                <c:pt idx="460">
                  <c:v>-0.67196619790755752</c:v>
                </c:pt>
                <c:pt idx="461">
                  <c:v>-0.77638476390208766</c:v>
                </c:pt>
                <c:pt idx="462">
                  <c:v>-0.24769782045499344</c:v>
                </c:pt>
                <c:pt idx="463">
                  <c:v>0.4621687444580827</c:v>
                </c:pt>
                <c:pt idx="464">
                  <c:v>0.7705132427757887</c:v>
                </c:pt>
                <c:pt idx="465">
                  <c:v>0.44333783811792116</c:v>
                </c:pt>
                <c:pt idx="466">
                  <c:v>-0.22790408683813151</c:v>
                </c:pt>
                <c:pt idx="467">
                  <c:v>-0.6850545918658465</c:v>
                </c:pt>
                <c:pt idx="468">
                  <c:v>-0.56845576666433895</c:v>
                </c:pt>
                <c:pt idx="469">
                  <c:v>-2.8849271859997804E-14</c:v>
                </c:pt>
                <c:pt idx="470">
                  <c:v>0.53881491920969604</c:v>
                </c:pt>
                <c:pt idx="471">
                  <c:v>0.61538678865825858</c:v>
                </c:pt>
                <c:pt idx="472">
                  <c:v>0.19396729786119832</c:v>
                </c:pt>
                <c:pt idx="473">
                  <c:v>-0.35733246340665498</c:v>
                </c:pt>
                <c:pt idx="474">
                  <c:v>-0.5877852522924788</c:v>
                </c:pt>
                <c:pt idx="475">
                  <c:v>-0.33343232238017695</c:v>
                </c:pt>
                <c:pt idx="476">
                  <c:v>0.16884513877127882</c:v>
                </c:pt>
                <c:pt idx="477">
                  <c:v>0.49947075401758068</c:v>
                </c:pt>
                <c:pt idx="478">
                  <c:v>0.4074397288848659</c:v>
                </c:pt>
                <c:pt idx="479">
                  <c:v>8.499164680400906E-15</c:v>
                </c:pt>
                <c:pt idx="480">
                  <c:v>-0.37180791751524311</c:v>
                </c:pt>
                <c:pt idx="481">
                  <c:v>-0.41572179824872696</c:v>
                </c:pt>
                <c:pt idx="482">
                  <c:v>-0.12804909658092586</c:v>
                </c:pt>
                <c:pt idx="483">
                  <c:v>0.23004366950251864</c:v>
                </c:pt>
                <c:pt idx="484">
                  <c:v>0.36812455268468114</c:v>
                </c:pt>
                <c:pt idx="485">
                  <c:v>0.20257602754895285</c:v>
                </c:pt>
                <c:pt idx="486">
                  <c:v>-9.9177029666454544E-2</c:v>
                </c:pt>
                <c:pt idx="487">
                  <c:v>-0.28250333176945835</c:v>
                </c:pt>
                <c:pt idx="488">
                  <c:v>-0.22082275448105368</c:v>
                </c:pt>
                <c:pt idx="489">
                  <c:v>-1.243054153105769E-14</c:v>
                </c:pt>
                <c:pt idx="490">
                  <c:v>0.18143885694944825</c:v>
                </c:pt>
                <c:pt idx="491">
                  <c:v>0.18993547833740831</c:v>
                </c:pt>
                <c:pt idx="492">
                  <c:v>5.4085099630857073E-2</c:v>
                </c:pt>
                <c:pt idx="493">
                  <c:v>-8.8300385802126097E-2</c:v>
                </c:pt>
                <c:pt idx="494">
                  <c:v>-0.12533323356430526</c:v>
                </c:pt>
                <c:pt idx="495">
                  <c:v>-5.8991135884331504E-2</c:v>
                </c:pt>
                <c:pt idx="496">
                  <c:v>2.3277263040106352E-2</c:v>
                </c:pt>
                <c:pt idx="497">
                  <c:v>4.7785186211677683E-2</c:v>
                </c:pt>
                <c:pt idx="498">
                  <c:v>2.0330674283925682E-2</c:v>
                </c:pt>
                <c:pt idx="499">
                  <c:v>1.2488013758842688E-29</c:v>
                </c:pt>
                <c:pt idx="500">
                  <c:v>2.0330674283924252E-2</c:v>
                </c:pt>
                <c:pt idx="501">
                  <c:v>4.7785186211677495E-2</c:v>
                </c:pt>
                <c:pt idx="502">
                  <c:v>2.3277263040109852E-2</c:v>
                </c:pt>
                <c:pt idx="503">
                  <c:v>-5.8991135884326522E-2</c:v>
                </c:pt>
                <c:pt idx="504">
                  <c:v>-0.12533323356430429</c:v>
                </c:pt>
                <c:pt idx="505">
                  <c:v>-8.830038580213169E-2</c:v>
                </c:pt>
                <c:pt idx="506">
                  <c:v>5.4085099630848878E-2</c:v>
                </c:pt>
                <c:pt idx="507">
                  <c:v>0.18993547833740443</c:v>
                </c:pt>
                <c:pt idx="508">
                  <c:v>0.18143885694945341</c:v>
                </c:pt>
                <c:pt idx="509">
                  <c:v>2.4401525492508374E-16</c:v>
                </c:pt>
                <c:pt idx="510">
                  <c:v>-0.2208227544810448</c:v>
                </c:pt>
                <c:pt idx="511">
                  <c:v>-0.28250333176946213</c:v>
                </c:pt>
                <c:pt idx="512">
                  <c:v>-9.9177029666469768E-2</c:v>
                </c:pt>
                <c:pt idx="513">
                  <c:v>0.20257602754893814</c:v>
                </c:pt>
                <c:pt idx="514">
                  <c:v>0.36812455268468025</c:v>
                </c:pt>
                <c:pt idx="515">
                  <c:v>0.23004366950253441</c:v>
                </c:pt>
                <c:pt idx="516">
                  <c:v>-0.12804909658090502</c:v>
                </c:pt>
                <c:pt idx="517">
                  <c:v>-0.4157217982487193</c:v>
                </c:pt>
                <c:pt idx="518">
                  <c:v>-0.37180791751525594</c:v>
                </c:pt>
                <c:pt idx="519">
                  <c:v>-1.6053559874942059E-14</c:v>
                </c:pt>
                <c:pt idx="520">
                  <c:v>0.40743972888485064</c:v>
                </c:pt>
                <c:pt idx="521">
                  <c:v>0.49947075401758817</c:v>
                </c:pt>
                <c:pt idx="522">
                  <c:v>0.1688451387713053</c:v>
                </c:pt>
                <c:pt idx="523">
                  <c:v>-0.33343232238015336</c:v>
                </c:pt>
                <c:pt idx="524">
                  <c:v>-0.58778525229247791</c:v>
                </c:pt>
                <c:pt idx="525">
                  <c:v>-0.35733246340667901</c:v>
                </c:pt>
                <c:pt idx="526">
                  <c:v>0.19396729786116751</c:v>
                </c:pt>
                <c:pt idx="527">
                  <c:v>0.61538678865824836</c:v>
                </c:pt>
                <c:pt idx="528">
                  <c:v>0.53881491920971569</c:v>
                </c:pt>
                <c:pt idx="529">
                  <c:v>6.0388824822889118E-15</c:v>
                </c:pt>
                <c:pt idx="530">
                  <c:v>-0.56845576666431763</c:v>
                </c:pt>
                <c:pt idx="531">
                  <c:v>-0.68505459186585849</c:v>
                </c:pt>
                <c:pt idx="532">
                  <c:v>-0.22790408683812732</c:v>
                </c:pt>
                <c:pt idx="533">
                  <c:v>0.44333783811792427</c:v>
                </c:pt>
                <c:pt idx="534">
                  <c:v>0.77051324277578914</c:v>
                </c:pt>
                <c:pt idx="535">
                  <c:v>0.46216874445807921</c:v>
                </c:pt>
                <c:pt idx="536">
                  <c:v>-0.24769782045499841</c:v>
                </c:pt>
                <c:pt idx="537">
                  <c:v>-0.77638476390207534</c:v>
                </c:pt>
                <c:pt idx="538">
                  <c:v>-0.6719661979075553</c:v>
                </c:pt>
                <c:pt idx="539">
                  <c:v>1.3238835438730068E-14</c:v>
                </c:pt>
                <c:pt idx="540">
                  <c:v>0.69375363799020562</c:v>
                </c:pt>
                <c:pt idx="541">
                  <c:v>0.82759393025263606</c:v>
                </c:pt>
                <c:pt idx="542">
                  <c:v>0.27264298295630085</c:v>
                </c:pt>
                <c:pt idx="543">
                  <c:v>-0.52538680700424056</c:v>
                </c:pt>
                <c:pt idx="544">
                  <c:v>-0.90482705246602424</c:v>
                </c:pt>
                <c:pt idx="545">
                  <c:v>-0.53796526355747365</c:v>
                </c:pt>
                <c:pt idx="546">
                  <c:v>0.2858645780207924</c:v>
                </c:pt>
                <c:pt idx="547">
                  <c:v>0.88859962908652113</c:v>
                </c:pt>
                <c:pt idx="548">
                  <c:v>0.76289536907209066</c:v>
                </c:pt>
                <c:pt idx="549">
                  <c:v>-3.8214575956570164E-14</c:v>
                </c:pt>
                <c:pt idx="550">
                  <c:v>-0.77546041679374145</c:v>
                </c:pt>
                <c:pt idx="551">
                  <c:v>-0.91813249832408983</c:v>
                </c:pt>
                <c:pt idx="552">
                  <c:v>-0.3002507177445779</c:v>
                </c:pt>
                <c:pt idx="553">
                  <c:v>0.57442379056892601</c:v>
                </c:pt>
                <c:pt idx="554">
                  <c:v>0.9822872507286885</c:v>
                </c:pt>
                <c:pt idx="555">
                  <c:v>0.57995944664963028</c:v>
                </c:pt>
                <c:pt idx="556">
                  <c:v>-0.30606941281311034</c:v>
                </c:pt>
                <c:pt idx="557">
                  <c:v>-0.94498051153461182</c:v>
                </c:pt>
                <c:pt idx="558">
                  <c:v>-0.80588901846485772</c:v>
                </c:pt>
                <c:pt idx="559">
                  <c:v>7.8237464870697707E-15</c:v>
                </c:pt>
                <c:pt idx="560">
                  <c:v>0.80844216566619842</c:v>
                </c:pt>
                <c:pt idx="561">
                  <c:v>0.9509814248706796</c:v>
                </c:pt>
                <c:pt idx="562">
                  <c:v>0.30899259569222493</c:v>
                </c:pt>
                <c:pt idx="563">
                  <c:v>-0.58736761478923261</c:v>
                </c:pt>
                <c:pt idx="564">
                  <c:v>-0.99802672842827178</c:v>
                </c:pt>
                <c:pt idx="565">
                  <c:v>-0.5855126447673028</c:v>
                </c:pt>
                <c:pt idx="566">
                  <c:v>0.30704278075382352</c:v>
                </c:pt>
                <c:pt idx="567">
                  <c:v>0.9419847930477685</c:v>
                </c:pt>
                <c:pt idx="568">
                  <c:v>0.79824569697512071</c:v>
                </c:pt>
                <c:pt idx="569">
                  <c:v>2.406874115054006E-14</c:v>
                </c:pt>
                <c:pt idx="570">
                  <c:v>-0.7906265200275493</c:v>
                </c:pt>
                <c:pt idx="571">
                  <c:v>-0.92407669102768286</c:v>
                </c:pt>
                <c:pt idx="572">
                  <c:v>-0.29831933245704262</c:v>
                </c:pt>
                <c:pt idx="573">
                  <c:v>0.56340497158536451</c:v>
                </c:pt>
                <c:pt idx="574">
                  <c:v>0.95105651629515464</c:v>
                </c:pt>
                <c:pt idx="575">
                  <c:v>0.5542759300492186</c:v>
                </c:pt>
                <c:pt idx="576">
                  <c:v>-0.28872352155541381</c:v>
                </c:pt>
                <c:pt idx="577">
                  <c:v>-0.87980070563600465</c:v>
                </c:pt>
                <c:pt idx="578">
                  <c:v>-0.7404456626019944</c:v>
                </c:pt>
                <c:pt idx="579">
                  <c:v>-5.1434640358464876E-14</c:v>
                </c:pt>
                <c:pt idx="580">
                  <c:v>0.7231329024146288</c:v>
                </c:pt>
                <c:pt idx="581">
                  <c:v>0.83910882017101063</c:v>
                </c:pt>
                <c:pt idx="582">
                  <c:v>0.26890156842192925</c:v>
                </c:pt>
                <c:pt idx="583">
                  <c:v>-0.50404152195824259</c:v>
                </c:pt>
                <c:pt idx="584">
                  <c:v>-0.84432792550201619</c:v>
                </c:pt>
                <c:pt idx="585">
                  <c:v>-0.48821202016194087</c:v>
                </c:pt>
                <c:pt idx="586">
                  <c:v>0.25226270164685088</c:v>
                </c:pt>
                <c:pt idx="587">
                  <c:v>0.76233550420850849</c:v>
                </c:pt>
                <c:pt idx="588">
                  <c:v>0.6361207040789868</c:v>
                </c:pt>
                <c:pt idx="589">
                  <c:v>6.8719523835884349E-14</c:v>
                </c:pt>
                <c:pt idx="590">
                  <c:v>-0.610202185046265</c:v>
                </c:pt>
                <c:pt idx="591">
                  <c:v>-0.70141665611665538</c:v>
                </c:pt>
                <c:pt idx="592">
                  <c:v>-0.22258772989207071</c:v>
                </c:pt>
                <c:pt idx="593">
                  <c:v>0.4130072897715098</c:v>
                </c:pt>
                <c:pt idx="594">
                  <c:v>0.6845471059286895</c:v>
                </c:pt>
                <c:pt idx="595">
                  <c:v>0.39147195352967429</c:v>
                </c:pt>
                <c:pt idx="596">
                  <c:v>-0.19995128843657672</c:v>
                </c:pt>
                <c:pt idx="597">
                  <c:v>-0.59696995937768749</c:v>
                </c:pt>
                <c:pt idx="598">
                  <c:v>-0.49182594223038933</c:v>
                </c:pt>
                <c:pt idx="599">
                  <c:v>-4.6093046618889757E-15</c:v>
                </c:pt>
                <c:pt idx="600">
                  <c:v>0.45893022022475038</c:v>
                </c:pt>
                <c:pt idx="601">
                  <c:v>0.51965190392848082</c:v>
                </c:pt>
                <c:pt idx="602">
                  <c:v>0.16228788567261834</c:v>
                </c:pt>
                <c:pt idx="603">
                  <c:v>-0.29602229063380486</c:v>
                </c:pt>
                <c:pt idx="604">
                  <c:v>-0.48175367410171643</c:v>
                </c:pt>
                <c:pt idx="605">
                  <c:v>-0.27013426432394338</c:v>
                </c:pt>
                <c:pt idx="606">
                  <c:v>0.13507620040435503</c:v>
                </c:pt>
                <c:pt idx="607">
                  <c:v>0.39409459649724715</c:v>
                </c:pt>
                <c:pt idx="608">
                  <c:v>0.31662794762213681</c:v>
                </c:pt>
                <c:pt idx="609">
                  <c:v>1.4792637922046849E-14</c:v>
                </c:pt>
                <c:pt idx="610">
                  <c:v>-0.27882198183923268</c:v>
                </c:pt>
                <c:pt idx="611">
                  <c:v>-0.30523551147043726</c:v>
                </c:pt>
                <c:pt idx="612">
                  <c:v>-9.1790896743327743E-2</c:v>
                </c:pt>
                <c:pt idx="613">
                  <c:v>0.1604371222817538</c:v>
                </c:pt>
                <c:pt idx="614">
                  <c:v>0.24868988716485571</c:v>
                </c:pt>
                <c:pt idx="615">
                  <c:v>0.13182304580646531</c:v>
                </c:pt>
                <c:pt idx="616">
                  <c:v>-6.1713777925228253E-2</c:v>
                </c:pt>
                <c:pt idx="617">
                  <c:v>-0.16645682074034771</c:v>
                </c:pt>
                <c:pt idx="618">
                  <c:v>-0.12153505458868512</c:v>
                </c:pt>
                <c:pt idx="619">
                  <c:v>-9.0898871106613025E-15</c:v>
                </c:pt>
                <c:pt idx="620">
                  <c:v>8.1194332899247768E-2</c:v>
                </c:pt>
                <c:pt idx="621">
                  <c:v>7.1640049249040189E-2</c:v>
                </c:pt>
                <c:pt idx="622">
                  <c:v>1.5526348188334625E-2</c:v>
                </c:pt>
                <c:pt idx="623">
                  <c:v>-1.4771099490296639E-2</c:v>
                </c:pt>
                <c:pt idx="624">
                  <c:v>-6.1257422745432973E-16</c:v>
                </c:pt>
                <c:pt idx="625">
                  <c:v>1.4771099490297221E-2</c:v>
                </c:pt>
                <c:pt idx="626">
                  <c:v>-1.5526348188331202E-2</c:v>
                </c:pt>
                <c:pt idx="627">
                  <c:v>-7.1640049249037496E-2</c:v>
                </c:pt>
                <c:pt idx="628">
                  <c:v>-8.1194332899250737E-2</c:v>
                </c:pt>
                <c:pt idx="629">
                  <c:v>1.1053284898246721E-15</c:v>
                </c:pt>
                <c:pt idx="630">
                  <c:v>0.12153505458867823</c:v>
                </c:pt>
                <c:pt idx="631">
                  <c:v>0.16645682074034995</c:v>
                </c:pt>
                <c:pt idx="632">
                  <c:v>6.1713777925239938E-2</c:v>
                </c:pt>
                <c:pt idx="633">
                  <c:v>-0.13182304580645179</c:v>
                </c:pt>
                <c:pt idx="634">
                  <c:v>-0.24868988716485471</c:v>
                </c:pt>
                <c:pt idx="635">
                  <c:v>-0.16043712228176721</c:v>
                </c:pt>
                <c:pt idx="636">
                  <c:v>9.1790896743308523E-2</c:v>
                </c:pt>
                <c:pt idx="637">
                  <c:v>0.30523551147042977</c:v>
                </c:pt>
                <c:pt idx="638">
                  <c:v>0.27882198183924617</c:v>
                </c:pt>
                <c:pt idx="639">
                  <c:v>8.6593387571630545E-15</c:v>
                </c:pt>
                <c:pt idx="640">
                  <c:v>-0.31662794762212132</c:v>
                </c:pt>
                <c:pt idx="641">
                  <c:v>-0.39409459649725537</c:v>
                </c:pt>
                <c:pt idx="642">
                  <c:v>-0.1350762004043812</c:v>
                </c:pt>
                <c:pt idx="643">
                  <c:v>0.27013426432391791</c:v>
                </c:pt>
                <c:pt idx="644">
                  <c:v>0.48175367410171527</c:v>
                </c:pt>
                <c:pt idx="645">
                  <c:v>0.29602229063382857</c:v>
                </c:pt>
                <c:pt idx="646">
                  <c:v>-0.16228788567258623</c:v>
                </c:pt>
                <c:pt idx="647">
                  <c:v>-0.51965190392846261</c:v>
                </c:pt>
                <c:pt idx="648">
                  <c:v>-0.45893022022477031</c:v>
                </c:pt>
                <c:pt idx="649">
                  <c:v>-3.2836516130602743E-14</c:v>
                </c:pt>
                <c:pt idx="650">
                  <c:v>0.49182594223036746</c:v>
                </c:pt>
                <c:pt idx="651">
                  <c:v>0.59696995937769937</c:v>
                </c:pt>
                <c:pt idx="652">
                  <c:v>0.19995128843661444</c:v>
                </c:pt>
                <c:pt idx="653">
                  <c:v>-0.39147195352963843</c:v>
                </c:pt>
                <c:pt idx="654">
                  <c:v>-0.6845471059286875</c:v>
                </c:pt>
                <c:pt idx="655">
                  <c:v>-0.41300728977154538</c:v>
                </c:pt>
                <c:pt idx="656">
                  <c:v>0.22258772989202641</c:v>
                </c:pt>
                <c:pt idx="657">
                  <c:v>0.70141665611664128</c:v>
                </c:pt>
                <c:pt idx="658">
                  <c:v>0.61020218504629442</c:v>
                </c:pt>
                <c:pt idx="659">
                  <c:v>-1.9632717566598175E-14</c:v>
                </c:pt>
                <c:pt idx="660">
                  <c:v>-0.63612070407895172</c:v>
                </c:pt>
                <c:pt idx="661">
                  <c:v>-0.76233550420852458</c:v>
                </c:pt>
                <c:pt idx="662">
                  <c:v>-0.25226270164689985</c:v>
                </c:pt>
                <c:pt idx="663">
                  <c:v>0.4882120201618973</c:v>
                </c:pt>
                <c:pt idx="664">
                  <c:v>0.84432792550201552</c:v>
                </c:pt>
                <c:pt idx="665">
                  <c:v>0.50404152195828655</c:v>
                </c:pt>
                <c:pt idx="666">
                  <c:v>-0.26890156842187657</c:v>
                </c:pt>
                <c:pt idx="667">
                  <c:v>-0.83910882017099264</c:v>
                </c:pt>
                <c:pt idx="668">
                  <c:v>-0.72313290241466255</c:v>
                </c:pt>
                <c:pt idx="669">
                  <c:v>-6.20884682107048E-15</c:v>
                </c:pt>
                <c:pt idx="670">
                  <c:v>0.74044566260195765</c:v>
                </c:pt>
                <c:pt idx="671">
                  <c:v>0.87980070563602264</c:v>
                </c:pt>
                <c:pt idx="672">
                  <c:v>0.28872352155547032</c:v>
                </c:pt>
                <c:pt idx="673">
                  <c:v>-0.55427593004916964</c:v>
                </c:pt>
                <c:pt idx="674">
                  <c:v>-0.95105651629515364</c:v>
                </c:pt>
                <c:pt idx="675">
                  <c:v>-0.56340497158541403</c:v>
                </c:pt>
                <c:pt idx="676">
                  <c:v>0.29831933245698172</c:v>
                </c:pt>
                <c:pt idx="677">
                  <c:v>0.92407669102765966</c:v>
                </c:pt>
                <c:pt idx="678">
                  <c:v>0.79062652002758571</c:v>
                </c:pt>
                <c:pt idx="679">
                  <c:v>3.8509474641837918E-14</c:v>
                </c:pt>
                <c:pt idx="680">
                  <c:v>-0.79824569697508463</c:v>
                </c:pt>
                <c:pt idx="681">
                  <c:v>-0.94198479304778815</c:v>
                </c:pt>
                <c:pt idx="682">
                  <c:v>-0.30704278075388414</c:v>
                </c:pt>
                <c:pt idx="683">
                  <c:v>0.58551264476724885</c:v>
                </c:pt>
                <c:pt idx="684">
                  <c:v>0.99802672842827167</c:v>
                </c:pt>
                <c:pt idx="685">
                  <c:v>0.58736761478928956</c:v>
                </c:pt>
                <c:pt idx="686">
                  <c:v>-0.30899259569216375</c:v>
                </c:pt>
                <c:pt idx="687">
                  <c:v>-0.95098142487065951</c:v>
                </c:pt>
                <c:pt idx="688">
                  <c:v>-0.80844216566623051</c:v>
                </c:pt>
                <c:pt idx="689">
                  <c:v>-7.1404671447477463E-14</c:v>
                </c:pt>
                <c:pt idx="690">
                  <c:v>0.80588901846482175</c:v>
                </c:pt>
                <c:pt idx="691">
                  <c:v>0.9449805115346317</c:v>
                </c:pt>
                <c:pt idx="692">
                  <c:v>0.30606941281317035</c:v>
                </c:pt>
                <c:pt idx="693">
                  <c:v>-0.57995944664958576</c:v>
                </c:pt>
                <c:pt idx="694">
                  <c:v>-0.98228725072868939</c:v>
                </c:pt>
                <c:pt idx="695">
                  <c:v>-0.57442379056897663</c:v>
                </c:pt>
                <c:pt idx="696">
                  <c:v>0.30025071774451911</c:v>
                </c:pt>
                <c:pt idx="697">
                  <c:v>0.91813249832407162</c:v>
                </c:pt>
                <c:pt idx="698">
                  <c:v>0.7754604167937803</c:v>
                </c:pt>
                <c:pt idx="699">
                  <c:v>9.880318673545944E-14</c:v>
                </c:pt>
                <c:pt idx="700">
                  <c:v>-0.76289536907205169</c:v>
                </c:pt>
                <c:pt idx="701">
                  <c:v>-0.88859962908653933</c:v>
                </c:pt>
                <c:pt idx="702">
                  <c:v>-0.28586457802085058</c:v>
                </c:pt>
                <c:pt idx="703">
                  <c:v>0.53796526355742669</c:v>
                </c:pt>
                <c:pt idx="704">
                  <c:v>0.90482705246602479</c:v>
                </c:pt>
                <c:pt idx="705">
                  <c:v>0.52538680700428753</c:v>
                </c:pt>
                <c:pt idx="706">
                  <c:v>-0.2726429829562953</c:v>
                </c:pt>
                <c:pt idx="707">
                  <c:v>-0.82759393025262029</c:v>
                </c:pt>
                <c:pt idx="708">
                  <c:v>-0.6937536379902377</c:v>
                </c:pt>
                <c:pt idx="709">
                  <c:v>-1.903364086635069E-14</c:v>
                </c:pt>
                <c:pt idx="710">
                  <c:v>0.67196619790752399</c:v>
                </c:pt>
                <c:pt idx="711">
                  <c:v>0.77638476390210642</c:v>
                </c:pt>
                <c:pt idx="712">
                  <c:v>0.24769782045500374</c:v>
                </c:pt>
                <c:pt idx="713">
                  <c:v>-0.46216874445803913</c:v>
                </c:pt>
                <c:pt idx="714">
                  <c:v>-0.77051324277579103</c:v>
                </c:pt>
                <c:pt idx="715">
                  <c:v>-0.44333783811792893</c:v>
                </c:pt>
                <c:pt idx="716">
                  <c:v>0.22790408683808194</c:v>
                </c:pt>
                <c:pt idx="717">
                  <c:v>0.68505459186583118</c:v>
                </c:pt>
                <c:pt idx="718">
                  <c:v>0.56845576666432163</c:v>
                </c:pt>
                <c:pt idx="719">
                  <c:v>3.7571310445569726E-14</c:v>
                </c:pt>
                <c:pt idx="720">
                  <c:v>-0.53881491920966851</c:v>
                </c:pt>
                <c:pt idx="721">
                  <c:v>-0.61538678865824936</c:v>
                </c:pt>
                <c:pt idx="722">
                  <c:v>-0.19396729786120581</c:v>
                </c:pt>
                <c:pt idx="723">
                  <c:v>0.35733246340662095</c:v>
                </c:pt>
                <c:pt idx="724">
                  <c:v>0.58778525229247891</c:v>
                </c:pt>
                <c:pt idx="725">
                  <c:v>0.33343232238018355</c:v>
                </c:pt>
                <c:pt idx="726">
                  <c:v>-0.16884513877124244</c:v>
                </c:pt>
                <c:pt idx="727">
                  <c:v>-0.49947075401758806</c:v>
                </c:pt>
                <c:pt idx="728">
                  <c:v>-0.40743972888486851</c:v>
                </c:pt>
                <c:pt idx="729">
                  <c:v>-4.202187170393441E-14</c:v>
                </c:pt>
                <c:pt idx="730">
                  <c:v>0.37180791751525388</c:v>
                </c:pt>
                <c:pt idx="731">
                  <c:v>0.4157217982487289</c:v>
                </c:pt>
                <c:pt idx="732">
                  <c:v>0.12804909658095301</c:v>
                </c:pt>
                <c:pt idx="733">
                  <c:v>-0.23004366950253274</c:v>
                </c:pt>
                <c:pt idx="734">
                  <c:v>-0.36812455268468303</c:v>
                </c:pt>
                <c:pt idx="735">
                  <c:v>-0.20257602754897239</c:v>
                </c:pt>
                <c:pt idx="736">
                  <c:v>9.9177029666468047E-2</c:v>
                </c:pt>
                <c:pt idx="737">
                  <c:v>0.28250333176945586</c:v>
                </c:pt>
                <c:pt idx="738">
                  <c:v>0.22082275448106514</c:v>
                </c:pt>
                <c:pt idx="739">
                  <c:v>1.4627973049939904E-15</c:v>
                </c:pt>
                <c:pt idx="740">
                  <c:v>-0.18143885694944678</c:v>
                </c:pt>
                <c:pt idx="741">
                  <c:v>-0.1899354783374145</c:v>
                </c:pt>
                <c:pt idx="742">
                  <c:v>-5.4085099630849814E-2</c:v>
                </c:pt>
                <c:pt idx="743">
                  <c:v>8.8300385802125694E-2</c:v>
                </c:pt>
                <c:pt idx="744">
                  <c:v>0.12533323356430548</c:v>
                </c:pt>
                <c:pt idx="745">
                  <c:v>5.8991135884327729E-2</c:v>
                </c:pt>
                <c:pt idx="746">
                  <c:v>-2.3277263040105002E-2</c:v>
                </c:pt>
                <c:pt idx="747">
                  <c:v>-4.7785186211676794E-2</c:v>
                </c:pt>
                <c:pt idx="748">
                  <c:v>-2.0330674283923812E-2</c:v>
                </c:pt>
                <c:pt idx="749">
                  <c:v>-2.8098030957396055E-29</c:v>
                </c:pt>
                <c:pt idx="750">
                  <c:v>-2.033067428392148E-2</c:v>
                </c:pt>
                <c:pt idx="751">
                  <c:v>-4.7785186211676572E-2</c:v>
                </c:pt>
                <c:pt idx="752">
                  <c:v>-2.3277263040110012E-2</c:v>
                </c:pt>
                <c:pt idx="753">
                  <c:v>5.8991135884320714E-2</c:v>
                </c:pt>
                <c:pt idx="754">
                  <c:v>0.12533323356430406</c:v>
                </c:pt>
                <c:pt idx="755">
                  <c:v>8.8300385802134146E-2</c:v>
                </c:pt>
                <c:pt idx="756">
                  <c:v>-5.4085099630837033E-2</c:v>
                </c:pt>
                <c:pt idx="757">
                  <c:v>-0.18993547833740837</c:v>
                </c:pt>
                <c:pt idx="758">
                  <c:v>-0.18143885694945491</c:v>
                </c:pt>
                <c:pt idx="759">
                  <c:v>-1.7549037873979819E-14</c:v>
                </c:pt>
                <c:pt idx="760">
                  <c:v>0.22082275448105168</c:v>
                </c:pt>
                <c:pt idx="761">
                  <c:v>0.28250333176946141</c:v>
                </c:pt>
                <c:pt idx="762">
                  <c:v>9.9177029666491223E-2</c:v>
                </c:pt>
                <c:pt idx="763">
                  <c:v>-0.20257602754895027</c:v>
                </c:pt>
                <c:pt idx="764">
                  <c:v>-0.36812455268468164</c:v>
                </c:pt>
                <c:pt idx="765">
                  <c:v>-0.2300436695025562</c:v>
                </c:pt>
                <c:pt idx="766">
                  <c:v>0.1280490965809235</c:v>
                </c:pt>
                <c:pt idx="767">
                  <c:v>0.4157217982487173</c:v>
                </c:pt>
                <c:pt idx="768">
                  <c:v>0.37180791751527287</c:v>
                </c:pt>
                <c:pt idx="769">
                  <c:v>-5.1927848709199E-15</c:v>
                </c:pt>
                <c:pt idx="770">
                  <c:v>-0.40743972888484542</c:v>
                </c:pt>
                <c:pt idx="771">
                  <c:v>-0.49947075401759738</c:v>
                </c:pt>
                <c:pt idx="772">
                  <c:v>-0.16884513877128157</c:v>
                </c:pt>
                <c:pt idx="773">
                  <c:v>0.33343232238014875</c:v>
                </c:pt>
                <c:pt idx="774">
                  <c:v>0.5877852522924778</c:v>
                </c:pt>
                <c:pt idx="775">
                  <c:v>0.35733246340665864</c:v>
                </c:pt>
                <c:pt idx="776">
                  <c:v>-0.19396729786115924</c:v>
                </c:pt>
                <c:pt idx="777">
                  <c:v>-0.61538678865823249</c:v>
                </c:pt>
                <c:pt idx="778">
                  <c:v>-0.53881491920969804</c:v>
                </c:pt>
                <c:pt idx="779">
                  <c:v>-1.4760921067860623E-14</c:v>
                </c:pt>
                <c:pt idx="780">
                  <c:v>0.56845576666428865</c:v>
                </c:pt>
                <c:pt idx="781">
                  <c:v>0.68505459186584727</c:v>
                </c:pt>
                <c:pt idx="782">
                  <c:v>0.22790408683813629</c:v>
                </c:pt>
                <c:pt idx="783">
                  <c:v>-0.44333783811788186</c:v>
                </c:pt>
                <c:pt idx="784">
                  <c:v>-0.77051324277579014</c:v>
                </c:pt>
                <c:pt idx="785">
                  <c:v>-0.46216874445808726</c:v>
                </c:pt>
                <c:pt idx="786">
                  <c:v>0.24769782045494521</c:v>
                </c:pt>
                <c:pt idx="787">
                  <c:v>0.77638476390208622</c:v>
                </c:pt>
                <c:pt idx="788">
                  <c:v>0.67196619790756051</c:v>
                </c:pt>
                <c:pt idx="789">
                  <c:v>4.5513508757021601E-14</c:v>
                </c:pt>
                <c:pt idx="790">
                  <c:v>-0.69375363799020062</c:v>
                </c:pt>
                <c:pt idx="791">
                  <c:v>-0.82759393025264028</c:v>
                </c:pt>
                <c:pt idx="792">
                  <c:v>-0.2726429829563593</c:v>
                </c:pt>
                <c:pt idx="793">
                  <c:v>0.52538680700423157</c:v>
                </c:pt>
                <c:pt idx="794">
                  <c:v>0.90482705246602413</c:v>
                </c:pt>
                <c:pt idx="795">
                  <c:v>0.53796526355748364</c:v>
                </c:pt>
                <c:pt idx="796">
                  <c:v>-0.28586457802078141</c:v>
                </c:pt>
                <c:pt idx="797">
                  <c:v>-0.88859962908651668</c:v>
                </c:pt>
                <c:pt idx="798">
                  <c:v>-0.76289536907209365</c:v>
                </c:pt>
                <c:pt idx="799">
                  <c:v>2.6096853800792126E-14</c:v>
                </c:pt>
                <c:pt idx="800">
                  <c:v>0.77546041679373423</c:v>
                </c:pt>
                <c:pt idx="801">
                  <c:v>0.9181324983240936</c:v>
                </c:pt>
                <c:pt idx="802">
                  <c:v>0.30025071774458956</c:v>
                </c:pt>
                <c:pt idx="803">
                  <c:v>-0.5744237905689159</c:v>
                </c:pt>
                <c:pt idx="804">
                  <c:v>-0.9822872507286885</c:v>
                </c:pt>
                <c:pt idx="805">
                  <c:v>-0.57995944664964016</c:v>
                </c:pt>
                <c:pt idx="806">
                  <c:v>0.3060694128130983</c:v>
                </c:pt>
                <c:pt idx="807">
                  <c:v>0.94498051153460783</c:v>
                </c:pt>
                <c:pt idx="808">
                  <c:v>0.80588901846486416</c:v>
                </c:pt>
                <c:pt idx="809">
                  <c:v>4.8924385050117719E-15</c:v>
                </c:pt>
                <c:pt idx="810">
                  <c:v>-0.80844216566619087</c:v>
                </c:pt>
                <c:pt idx="811">
                  <c:v>-0.95098142487068305</c:v>
                </c:pt>
                <c:pt idx="812">
                  <c:v>-0.30899259569223647</c:v>
                </c:pt>
                <c:pt idx="813">
                  <c:v>0.58736761478922295</c:v>
                </c:pt>
                <c:pt idx="814">
                  <c:v>0.99802672842827178</c:v>
                </c:pt>
                <c:pt idx="815">
                  <c:v>0.58551264476731202</c:v>
                </c:pt>
                <c:pt idx="816">
                  <c:v>-0.30704278075381197</c:v>
                </c:pt>
                <c:pt idx="817">
                  <c:v>-0.9419847930477645</c:v>
                </c:pt>
                <c:pt idx="818">
                  <c:v>-0.79824569697512782</c:v>
                </c:pt>
                <c:pt idx="819">
                  <c:v>-3.6584384309015856E-14</c:v>
                </c:pt>
                <c:pt idx="820">
                  <c:v>0.79062652002754208</c:v>
                </c:pt>
                <c:pt idx="821">
                  <c:v>0.9240766910276873</c:v>
                </c:pt>
                <c:pt idx="822">
                  <c:v>0.29831933245705416</c:v>
                </c:pt>
                <c:pt idx="823">
                  <c:v>-0.56340497158535496</c:v>
                </c:pt>
                <c:pt idx="824">
                  <c:v>-0.95105651629515464</c:v>
                </c:pt>
                <c:pt idx="825">
                  <c:v>-0.55427593004922815</c:v>
                </c:pt>
                <c:pt idx="826">
                  <c:v>0.28872352155540232</c:v>
                </c:pt>
                <c:pt idx="827">
                  <c:v>0.87980070563600365</c:v>
                </c:pt>
                <c:pt idx="828">
                  <c:v>0.74044566260200173</c:v>
                </c:pt>
                <c:pt idx="829">
                  <c:v>6.296333779437213E-14</c:v>
                </c:pt>
                <c:pt idx="830">
                  <c:v>-0.72313290241462302</c:v>
                </c:pt>
                <c:pt idx="831">
                  <c:v>-0.83910882017101462</c:v>
                </c:pt>
                <c:pt idx="832">
                  <c:v>-0.26890156842194007</c:v>
                </c:pt>
                <c:pt idx="833">
                  <c:v>0.50404152195823348</c:v>
                </c:pt>
                <c:pt idx="834">
                  <c:v>0.8443279255020163</c:v>
                </c:pt>
                <c:pt idx="835">
                  <c:v>0.48821202016194892</c:v>
                </c:pt>
                <c:pt idx="836">
                  <c:v>-0.25226270164684289</c:v>
                </c:pt>
                <c:pt idx="837">
                  <c:v>-0.76233550420850649</c:v>
                </c:pt>
                <c:pt idx="838">
                  <c:v>-0.63612070407899246</c:v>
                </c:pt>
                <c:pt idx="839">
                  <c:v>-7.8536885089741244E-14</c:v>
                </c:pt>
                <c:pt idx="840">
                  <c:v>0.61020218504625856</c:v>
                </c:pt>
                <c:pt idx="841">
                  <c:v>0.70141665611665949</c:v>
                </c:pt>
                <c:pt idx="842">
                  <c:v>0.22258772989207898</c:v>
                </c:pt>
                <c:pt idx="843">
                  <c:v>-0.41300728977150258</c:v>
                </c:pt>
                <c:pt idx="844">
                  <c:v>-0.6845471059286885</c:v>
                </c:pt>
                <c:pt idx="845">
                  <c:v>-0.39147195352968123</c:v>
                </c:pt>
                <c:pt idx="846">
                  <c:v>0.19995128843656859</c:v>
                </c:pt>
                <c:pt idx="847">
                  <c:v>0.59696995937768549</c:v>
                </c:pt>
                <c:pt idx="848">
                  <c:v>0.49182594223039516</c:v>
                </c:pt>
                <c:pt idx="849">
                  <c:v>1.2098468820387305E-14</c:v>
                </c:pt>
                <c:pt idx="850">
                  <c:v>-0.45893022022474789</c:v>
                </c:pt>
                <c:pt idx="851">
                  <c:v>-0.51965190392848182</c:v>
                </c:pt>
                <c:pt idx="852">
                  <c:v>-0.16228788567262592</c:v>
                </c:pt>
                <c:pt idx="853">
                  <c:v>0.29602229063379581</c:v>
                </c:pt>
                <c:pt idx="854">
                  <c:v>0.48175367410171666</c:v>
                </c:pt>
                <c:pt idx="855">
                  <c:v>0.27013426432394738</c:v>
                </c:pt>
                <c:pt idx="856">
                  <c:v>-0.13507620040434978</c:v>
                </c:pt>
                <c:pt idx="857">
                  <c:v>-0.39409459649724726</c:v>
                </c:pt>
                <c:pt idx="858">
                  <c:v>-0.3166279476221398</c:v>
                </c:pt>
                <c:pt idx="859">
                  <c:v>-1.9483033257889263E-14</c:v>
                </c:pt>
                <c:pt idx="860">
                  <c:v>0.27882198183923029</c:v>
                </c:pt>
                <c:pt idx="861">
                  <c:v>0.30523551147043876</c:v>
                </c:pt>
                <c:pt idx="862">
                  <c:v>9.1790896743330727E-2</c:v>
                </c:pt>
                <c:pt idx="863">
                  <c:v>-0.16043712228175111</c:v>
                </c:pt>
                <c:pt idx="864">
                  <c:v>-0.24868988716485424</c:v>
                </c:pt>
                <c:pt idx="865">
                  <c:v>-0.13182304580646767</c:v>
                </c:pt>
                <c:pt idx="866">
                  <c:v>6.1713777925226553E-2</c:v>
                </c:pt>
                <c:pt idx="867">
                  <c:v>0.16645682074034723</c:v>
                </c:pt>
                <c:pt idx="868">
                  <c:v>0.12153505458868775</c:v>
                </c:pt>
                <c:pt idx="869">
                  <c:v>1.0686798834828561E-14</c:v>
                </c:pt>
                <c:pt idx="870">
                  <c:v>-8.1194332899247379E-2</c:v>
                </c:pt>
                <c:pt idx="871">
                  <c:v>-7.1640049249039009E-2</c:v>
                </c:pt>
                <c:pt idx="872">
                  <c:v>-1.5526348188335311E-2</c:v>
                </c:pt>
                <c:pt idx="873">
                  <c:v>1.4771099490295489E-2</c:v>
                </c:pt>
                <c:pt idx="874">
                  <c:v>8.5760391843606369E-16</c:v>
                </c:pt>
                <c:pt idx="875">
                  <c:v>-1.4771099490296292E-2</c:v>
                </c:pt>
                <c:pt idx="876">
                  <c:v>1.552634818833052E-2</c:v>
                </c:pt>
                <c:pt idx="877">
                  <c:v>7.1640049249035317E-2</c:v>
                </c:pt>
                <c:pt idx="878">
                  <c:v>8.1194332899251223E-2</c:v>
                </c:pt>
                <c:pt idx="879">
                  <c:v>4.9158323434262061E-16</c:v>
                </c:pt>
                <c:pt idx="880">
                  <c:v>-0.12153505458867833</c:v>
                </c:pt>
                <c:pt idx="881">
                  <c:v>-0.16645682074035043</c:v>
                </c:pt>
                <c:pt idx="882">
                  <c:v>-6.1713777925242908E-2</c:v>
                </c:pt>
                <c:pt idx="883">
                  <c:v>0.13182304580644941</c:v>
                </c:pt>
                <c:pt idx="884">
                  <c:v>0.24868988716485271</c:v>
                </c:pt>
                <c:pt idx="885">
                  <c:v>0.1604371222817699</c:v>
                </c:pt>
                <c:pt idx="886">
                  <c:v>-9.1790896743304845E-2</c:v>
                </c:pt>
                <c:pt idx="887">
                  <c:v>-0.30523551147042827</c:v>
                </c:pt>
                <c:pt idx="888">
                  <c:v>-0.27882198183924861</c:v>
                </c:pt>
                <c:pt idx="889">
                  <c:v>-1.3349734093005022E-14</c:v>
                </c:pt>
                <c:pt idx="890">
                  <c:v>0.31662794762211782</c:v>
                </c:pt>
                <c:pt idx="891">
                  <c:v>0.39409459649725664</c:v>
                </c:pt>
                <c:pt idx="892">
                  <c:v>0.13507620040438639</c:v>
                </c:pt>
                <c:pt idx="893">
                  <c:v>-0.27013426432391302</c:v>
                </c:pt>
                <c:pt idx="894">
                  <c:v>-0.4817536741017151</c:v>
                </c:pt>
                <c:pt idx="895">
                  <c:v>-0.29602229063383362</c:v>
                </c:pt>
                <c:pt idx="896">
                  <c:v>0.16228788567257979</c:v>
                </c:pt>
                <c:pt idx="897">
                  <c:v>0.51965190392846061</c:v>
                </c:pt>
                <c:pt idx="898">
                  <c:v>0.45893022022477437</c:v>
                </c:pt>
                <c:pt idx="899">
                  <c:v>4.0325680289101226E-14</c:v>
                </c:pt>
                <c:pt idx="900">
                  <c:v>-0.49182594223036286</c:v>
                </c:pt>
                <c:pt idx="901">
                  <c:v>-0.59696995937770159</c:v>
                </c:pt>
                <c:pt idx="902">
                  <c:v>-0.19995128843662363</c:v>
                </c:pt>
                <c:pt idx="903">
                  <c:v>0.39147195352963143</c:v>
                </c:pt>
                <c:pt idx="904">
                  <c:v>0.6845471059286875</c:v>
                </c:pt>
                <c:pt idx="905">
                  <c:v>0.41300728977155282</c:v>
                </c:pt>
                <c:pt idx="906">
                  <c:v>-0.2225877298920175</c:v>
                </c:pt>
                <c:pt idx="907">
                  <c:v>-0.70141665611663817</c:v>
                </c:pt>
                <c:pt idx="908">
                  <c:v>-0.61020218504629997</c:v>
                </c:pt>
                <c:pt idx="909">
                  <c:v>9.8153563127411032E-15</c:v>
                </c:pt>
                <c:pt idx="910">
                  <c:v>0.63612070407894572</c:v>
                </c:pt>
                <c:pt idx="911">
                  <c:v>0.76233550420852758</c:v>
                </c:pt>
                <c:pt idx="912">
                  <c:v>0.25226270164690967</c:v>
                </c:pt>
                <c:pt idx="913">
                  <c:v>-0.48821202016188842</c:v>
                </c:pt>
                <c:pt idx="914">
                  <c:v>-0.84432792550201541</c:v>
                </c:pt>
                <c:pt idx="915">
                  <c:v>-0.50404152195829532</c:v>
                </c:pt>
                <c:pt idx="916">
                  <c:v>0.26890156842186597</c:v>
                </c:pt>
                <c:pt idx="917">
                  <c:v>0.83910882017098964</c:v>
                </c:pt>
                <c:pt idx="918">
                  <c:v>0.72313290241466921</c:v>
                </c:pt>
                <c:pt idx="919">
                  <c:v>1.7737544256977592E-14</c:v>
                </c:pt>
                <c:pt idx="920">
                  <c:v>-0.74044566260195122</c:v>
                </c:pt>
                <c:pt idx="921">
                  <c:v>-0.87980070563602564</c:v>
                </c:pt>
                <c:pt idx="922">
                  <c:v>-0.28872352155548131</c:v>
                </c:pt>
                <c:pt idx="923">
                  <c:v>0.55427593004915965</c:v>
                </c:pt>
                <c:pt idx="924">
                  <c:v>0.95105651629515364</c:v>
                </c:pt>
                <c:pt idx="925">
                  <c:v>0.56340497158542369</c:v>
                </c:pt>
                <c:pt idx="926">
                  <c:v>-0.29831933245697007</c:v>
                </c:pt>
                <c:pt idx="927">
                  <c:v>-0.92407669102765599</c:v>
                </c:pt>
                <c:pt idx="928">
                  <c:v>-0.79062652002759304</c:v>
                </c:pt>
                <c:pt idx="929">
                  <c:v>-5.1025117800313739E-14</c:v>
                </c:pt>
                <c:pt idx="930">
                  <c:v>0.79824569697507808</c:v>
                </c:pt>
                <c:pt idx="931">
                  <c:v>0.94198479304779204</c:v>
                </c:pt>
                <c:pt idx="932">
                  <c:v>0.30704278075389585</c:v>
                </c:pt>
                <c:pt idx="933">
                  <c:v>-0.58551264476723863</c:v>
                </c:pt>
                <c:pt idx="934">
                  <c:v>-0.99802672842827167</c:v>
                </c:pt>
                <c:pt idx="935">
                  <c:v>-0.58736761478929633</c:v>
                </c:pt>
                <c:pt idx="936">
                  <c:v>0.30899259569215226</c:v>
                </c:pt>
                <c:pt idx="937">
                  <c:v>0.95098142487065551</c:v>
                </c:pt>
                <c:pt idx="938">
                  <c:v>0.80844216566623739</c:v>
                </c:pt>
                <c:pt idx="939">
                  <c:v>8.4120856439559023E-14</c:v>
                </c:pt>
                <c:pt idx="940">
                  <c:v>-0.80588901846481442</c:v>
                </c:pt>
                <c:pt idx="941">
                  <c:v>-0.94498051153463569</c:v>
                </c:pt>
                <c:pt idx="942">
                  <c:v>-0.30606941281318234</c:v>
                </c:pt>
                <c:pt idx="943">
                  <c:v>0.57995944664957333</c:v>
                </c:pt>
                <c:pt idx="944">
                  <c:v>0.98228725072868939</c:v>
                </c:pt>
                <c:pt idx="945">
                  <c:v>0.57442379056898663</c:v>
                </c:pt>
                <c:pt idx="946">
                  <c:v>-0.30025071774450751</c:v>
                </c:pt>
                <c:pt idx="947">
                  <c:v>-0.9181324983240674</c:v>
                </c:pt>
                <c:pt idx="948">
                  <c:v>-0.77546041679378774</c:v>
                </c:pt>
                <c:pt idx="949">
                  <c:v>-1.1092090889123659E-13</c:v>
                </c:pt>
                <c:pt idx="950">
                  <c:v>0.76289536907204469</c:v>
                </c:pt>
                <c:pt idx="951">
                  <c:v>0.888599629086543</c:v>
                </c:pt>
                <c:pt idx="952">
                  <c:v>0.28586457802086179</c:v>
                </c:pt>
                <c:pt idx="953">
                  <c:v>-0.53796526355741725</c:v>
                </c:pt>
                <c:pt idx="954">
                  <c:v>-0.90482705246602491</c:v>
                </c:pt>
                <c:pt idx="955">
                  <c:v>-0.52538680700429652</c:v>
                </c:pt>
                <c:pt idx="956">
                  <c:v>0.27264298295628481</c:v>
                </c:pt>
                <c:pt idx="957">
                  <c:v>0.82759393025261696</c:v>
                </c:pt>
                <c:pt idx="958">
                  <c:v>0.69375363799024403</c:v>
                </c:pt>
                <c:pt idx="959">
                  <c:v>2.9791499136912484E-14</c:v>
                </c:pt>
                <c:pt idx="960">
                  <c:v>-0.67196619790751788</c:v>
                </c:pt>
                <c:pt idx="961">
                  <c:v>-0.77638476390210953</c:v>
                </c:pt>
                <c:pt idx="962">
                  <c:v>-0.24769782045501348</c:v>
                </c:pt>
                <c:pt idx="963">
                  <c:v>0.46216874445803074</c:v>
                </c:pt>
                <c:pt idx="964">
                  <c:v>0.77051324277579114</c:v>
                </c:pt>
                <c:pt idx="965">
                  <c:v>0.44333783811793676</c:v>
                </c:pt>
                <c:pt idx="966">
                  <c:v>-0.22790408683807392</c:v>
                </c:pt>
                <c:pt idx="967">
                  <c:v>-0.68505459186582851</c:v>
                </c:pt>
                <c:pt idx="968">
                  <c:v>-0.56845576666432662</c:v>
                </c:pt>
                <c:pt idx="969">
                  <c:v>-4.6293349031140884E-14</c:v>
                </c:pt>
                <c:pt idx="970">
                  <c:v>0.53881491920966418</c:v>
                </c:pt>
                <c:pt idx="971">
                  <c:v>0.61538678865825158</c:v>
                </c:pt>
                <c:pt idx="972">
                  <c:v>0.19396729786121331</c:v>
                </c:pt>
                <c:pt idx="973">
                  <c:v>-0.35733246340661473</c:v>
                </c:pt>
                <c:pt idx="974">
                  <c:v>-0.58778525229247913</c:v>
                </c:pt>
                <c:pt idx="975">
                  <c:v>-0.33343232238018738</c:v>
                </c:pt>
                <c:pt idx="976">
                  <c:v>0.16884513877123594</c:v>
                </c:pt>
                <c:pt idx="977">
                  <c:v>0.49947075401758617</c:v>
                </c:pt>
                <c:pt idx="978">
                  <c:v>0.40743972888487218</c:v>
                </c:pt>
                <c:pt idx="979">
                  <c:v>4.8160052842770123E-14</c:v>
                </c:pt>
                <c:pt idx="980">
                  <c:v>-0.37180791751525089</c:v>
                </c:pt>
                <c:pt idx="981">
                  <c:v>-0.41572179824873084</c:v>
                </c:pt>
                <c:pt idx="982">
                  <c:v>-0.12804909658095801</c:v>
                </c:pt>
                <c:pt idx="983">
                  <c:v>0.23004366950252891</c:v>
                </c:pt>
                <c:pt idx="984">
                  <c:v>0.36812455268468325</c:v>
                </c:pt>
                <c:pt idx="985">
                  <c:v>0.20257602754897611</c:v>
                </c:pt>
                <c:pt idx="986">
                  <c:v>-9.9177029666464245E-2</c:v>
                </c:pt>
                <c:pt idx="987">
                  <c:v>-0.28250333176945502</c:v>
                </c:pt>
                <c:pt idx="988">
                  <c:v>-0.22082275448106736</c:v>
                </c:pt>
                <c:pt idx="989">
                  <c:v>-4.6314365014896652E-15</c:v>
                </c:pt>
                <c:pt idx="990">
                  <c:v>0.18143885694944542</c:v>
                </c:pt>
                <c:pt idx="991">
                  <c:v>0.18993547833741542</c:v>
                </c:pt>
                <c:pt idx="992">
                  <c:v>5.4085099630852E-2</c:v>
                </c:pt>
                <c:pt idx="993">
                  <c:v>-8.8300385802124279E-2</c:v>
                </c:pt>
                <c:pt idx="994">
                  <c:v>-0.12533323356430576</c:v>
                </c:pt>
                <c:pt idx="995">
                  <c:v>-5.8991135884328902E-2</c:v>
                </c:pt>
                <c:pt idx="996">
                  <c:v>2.3277263040104242E-2</c:v>
                </c:pt>
                <c:pt idx="997">
                  <c:v>4.7785186211676822E-2</c:v>
                </c:pt>
                <c:pt idx="998">
                  <c:v>2.0330674283924252E-2</c:v>
                </c:pt>
                <c:pt idx="999">
                  <c:v>4.9952055035370915E-29</c:v>
                </c:pt>
                <c:pt idx="1000">
                  <c:v>2.0330674283919412E-2</c:v>
                </c:pt>
                <c:pt idx="1001">
                  <c:v>4.7785186211676572E-2</c:v>
                </c:pt>
                <c:pt idx="1002">
                  <c:v>2.3277263040118991E-2</c:v>
                </c:pt>
                <c:pt idx="1003">
                  <c:v>-5.8991135884319493E-2</c:v>
                </c:pt>
                <c:pt idx="1004">
                  <c:v>-0.12533323356430048</c:v>
                </c:pt>
                <c:pt idx="1005">
                  <c:v>-8.8300385802135534E-2</c:v>
                </c:pt>
                <c:pt idx="1006">
                  <c:v>5.4085099630814433E-2</c:v>
                </c:pt>
                <c:pt idx="1007">
                  <c:v>0.1899354783374074</c:v>
                </c:pt>
                <c:pt idx="1008">
                  <c:v>0.18143885694946968</c:v>
                </c:pt>
                <c:pt idx="1009">
                  <c:v>2.0717677070475793E-14</c:v>
                </c:pt>
                <c:pt idx="1010">
                  <c:v>-0.22082275448102845</c:v>
                </c:pt>
                <c:pt idx="1011">
                  <c:v>-0.28250333176946241</c:v>
                </c:pt>
                <c:pt idx="1012">
                  <c:v>-9.917702966652836E-2</c:v>
                </c:pt>
                <c:pt idx="1013">
                  <c:v>0.2025760275489466</c:v>
                </c:pt>
                <c:pt idx="1014">
                  <c:v>0.36812455268467814</c:v>
                </c:pt>
                <c:pt idx="1015">
                  <c:v>0.23004366950256044</c:v>
                </c:pt>
                <c:pt idx="1016">
                  <c:v>-0.12804909658087196</c:v>
                </c:pt>
                <c:pt idx="1017">
                  <c:v>-0.41572179824871536</c:v>
                </c:pt>
                <c:pt idx="1018">
                  <c:v>-0.3718079175153059</c:v>
                </c:pt>
                <c:pt idx="1019">
                  <c:v>-9.4539626791579105E-16</c:v>
                </c:pt>
                <c:pt idx="1020">
                  <c:v>0.40743972888480712</c:v>
                </c:pt>
                <c:pt idx="1021">
                  <c:v>0.49947075401759888</c:v>
                </c:pt>
                <c:pt idx="1022">
                  <c:v>0.16884513877134646</c:v>
                </c:pt>
                <c:pt idx="1023">
                  <c:v>-0.33343232238013981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22688"/>
        <c:axId val="1109323248"/>
      </c:barChart>
      <c:catAx>
        <c:axId val="1109322688"/>
        <c:scaling>
          <c:orientation val="minMax"/>
        </c:scaling>
        <c:delete val="1"/>
        <c:axPos val="b"/>
        <c:majorTickMark val="out"/>
        <c:minorTickMark val="none"/>
        <c:tickLblPos val="none"/>
        <c:crossAx val="1109323248"/>
        <c:crosses val="autoZero"/>
        <c:auto val="1"/>
        <c:lblAlgn val="ctr"/>
        <c:lblOffset val="100"/>
        <c:noMultiLvlLbl val="0"/>
      </c:catAx>
      <c:valAx>
        <c:axId val="1109323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226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Data!$G$1</c:f>
              <c:strCache>
                <c:ptCount val="1"/>
                <c:pt idx="0">
                  <c:v>Modulated signal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Data!$G$2:$G$1025</c:f>
              <c:numCache>
                <c:formatCode>General</c:formatCode>
                <c:ptCount val="1024"/>
                <c:pt idx="0">
                  <c:v>4.0592464637867122E-2</c:v>
                </c:pt>
                <c:pt idx="1">
                  <c:v>0.13104635383783064</c:v>
                </c:pt>
                <c:pt idx="2">
                  <c:v>0.19578697553211544</c:v>
                </c:pt>
                <c:pt idx="3">
                  <c:v>0.1604371222817699</c:v>
                </c:pt>
                <c:pt idx="4">
                  <c:v>4.150042396074943E-17</c:v>
                </c:pt>
                <c:pt idx="5">
                  <c:v>-0.2368224609662164</c:v>
                </c:pt>
                <c:pt idx="6">
                  <c:v>-0.44238496386728859</c:v>
                </c:pt>
                <c:pt idx="7">
                  <c:v>-0.49947075401758856</c:v>
                </c:pt>
                <c:pt idx="8">
                  <c:v>-0.34249687060041839</c:v>
                </c:pt>
                <c:pt idx="9">
                  <c:v>-1.5618780323246335E-16</c:v>
                </c:pt>
                <c:pt idx="10">
                  <c:v>0.40505093372118439</c:v>
                </c:pt>
                <c:pt idx="11">
                  <c:v>0.7014166561166435</c:v>
                </c:pt>
                <c:pt idx="12">
                  <c:v>0.74409787868832034</c:v>
                </c:pt>
                <c:pt idx="13">
                  <c:v>0.48406031566810132</c:v>
                </c:pt>
                <c:pt idx="14">
                  <c:v>3.1636102933765048E-16</c:v>
                </c:pt>
                <c:pt idx="15">
                  <c:v>-0.52538680700421359</c:v>
                </c:pt>
                <c:pt idx="16">
                  <c:v>-0.87751392166137621</c:v>
                </c:pt>
                <c:pt idx="17">
                  <c:v>-0.90074401453734665</c:v>
                </c:pt>
                <c:pt idx="18">
                  <c:v>-0.56838921345164062</c:v>
                </c:pt>
                <c:pt idx="19">
                  <c:v>-4.8137908300268861E-16</c:v>
                </c:pt>
                <c:pt idx="20">
                  <c:v>0.58360175222388522</c:v>
                </c:pt>
                <c:pt idx="21">
                  <c:v>0.94985529064494734</c:v>
                </c:pt>
                <c:pt idx="22">
                  <c:v>0.95088756336931779</c:v>
                </c:pt>
                <c:pt idx="23">
                  <c:v>0.5855126447672182</c:v>
                </c:pt>
                <c:pt idx="24">
                  <c:v>-1.1494545168064013E-15</c:v>
                </c:pt>
                <c:pt idx="25">
                  <c:v>-0.57281252378664649</c:v>
                </c:pt>
                <c:pt idx="26">
                  <c:v>-0.90988723085313061</c:v>
                </c:pt>
                <c:pt idx="27">
                  <c:v>-0.88859962908652068</c:v>
                </c:pt>
                <c:pt idx="28">
                  <c:v>-0.53340596143039087</c:v>
                </c:pt>
                <c:pt idx="29">
                  <c:v>-6.4416346504912756E-16</c:v>
                </c:pt>
                <c:pt idx="30">
                  <c:v>0.49429482347011722</c:v>
                </c:pt>
                <c:pt idx="31">
                  <c:v>0.76233550420851126</c:v>
                </c:pt>
                <c:pt idx="32">
                  <c:v>0.72124504124541577</c:v>
                </c:pt>
                <c:pt idx="33">
                  <c:v>0.41823017754355402</c:v>
                </c:pt>
                <c:pt idx="34">
                  <c:v>-1.7823080628786642E-15</c:v>
                </c:pt>
                <c:pt idx="35">
                  <c:v>-0.35733246340666475</c:v>
                </c:pt>
                <c:pt idx="36">
                  <c:v>-0.52464639994848261</c:v>
                </c:pt>
                <c:pt idx="37">
                  <c:v>-0.46861154893629103</c:v>
                </c:pt>
                <c:pt idx="38">
                  <c:v>-0.25360350066369575</c:v>
                </c:pt>
                <c:pt idx="39">
                  <c:v>-3.6080578154846036E-16</c:v>
                </c:pt>
                <c:pt idx="40">
                  <c:v>0.17811966241461855</c:v>
                </c:pt>
                <c:pt idx="41">
                  <c:v>0.22492391221668187</c:v>
                </c:pt>
                <c:pt idx="42">
                  <c:v>0.16057014776260378</c:v>
                </c:pt>
                <c:pt idx="43">
                  <c:v>5.8991135884326994E-2</c:v>
                </c:pt>
                <c:pt idx="44">
                  <c:v>3.463455865686988E-17</c:v>
                </c:pt>
                <c:pt idx="45">
                  <c:v>2.2153733529596452E-2</c:v>
                </c:pt>
                <c:pt idx="46">
                  <c:v>0.10139323298323459</c:v>
                </c:pt>
                <c:pt idx="47">
                  <c:v>0.16645682074034673</c:v>
                </c:pt>
                <c:pt idx="48">
                  <c:v>0.14259625007903909</c:v>
                </c:pt>
                <c:pt idx="49">
                  <c:v>-7.1925720969874061E-16</c:v>
                </c:pt>
                <c:pt idx="50">
                  <c:v>-0.21980770609168396</c:v>
                </c:pt>
                <c:pt idx="51">
                  <c:v>-0.4157217982487208</c:v>
                </c:pt>
                <c:pt idx="52">
                  <c:v>-0.47380219075431201</c:v>
                </c:pt>
                <c:pt idx="53">
                  <c:v>-0.32732327473303913</c:v>
                </c:pt>
                <c:pt idx="54">
                  <c:v>1.3514909305821859E-15</c:v>
                </c:pt>
                <c:pt idx="55">
                  <c:v>0.39147195352962555</c:v>
                </c:pt>
                <c:pt idx="56">
                  <c:v>0.68089605743134762</c:v>
                </c:pt>
                <c:pt idx="57">
                  <c:v>0.72512591839788421</c:v>
                </c:pt>
                <c:pt idx="58">
                  <c:v>0.47334809877583517</c:v>
                </c:pt>
                <c:pt idx="59">
                  <c:v>1.2413124640380391E-15</c:v>
                </c:pt>
                <c:pt idx="60">
                  <c:v>-0.5168491592302441</c:v>
                </c:pt>
                <c:pt idx="61">
                  <c:v>-0.86556221393909061</c:v>
                </c:pt>
                <c:pt idx="62">
                  <c:v>-0.89071187262735563</c:v>
                </c:pt>
                <c:pt idx="63">
                  <c:v>-0.56340497158541203</c:v>
                </c:pt>
                <c:pt idx="64">
                  <c:v>1.9128170425992627E-15</c:v>
                </c:pt>
                <c:pt idx="65">
                  <c:v>0.58111491521017289</c:v>
                </c:pt>
                <c:pt idx="66">
                  <c:v>0.94788562542612165</c:v>
                </c:pt>
                <c:pt idx="67">
                  <c:v>0.95098142487069193</c:v>
                </c:pt>
                <c:pt idx="68">
                  <c:v>0.58684570701999861</c:v>
                </c:pt>
                <c:pt idx="69">
                  <c:v>-5.3477160298275723E-15</c:v>
                </c:pt>
                <c:pt idx="70">
                  <c:v>-0.57667053731718643</c:v>
                </c:pt>
                <c:pt idx="71">
                  <c:v>-0.91813249832407962</c:v>
                </c:pt>
                <c:pt idx="72">
                  <c:v>-0.89880839595969197</c:v>
                </c:pt>
                <c:pt idx="73">
                  <c:v>-0.540898708571523</c:v>
                </c:pt>
                <c:pt idx="74">
                  <c:v>1.5280681667502448E-15</c:v>
                </c:pt>
                <c:pt idx="75">
                  <c:v>0.50404152195830576</c:v>
                </c:pt>
                <c:pt idx="76">
                  <c:v>0.77982079662393711</c:v>
                </c:pt>
                <c:pt idx="77">
                  <c:v>0.74036164459544163</c:v>
                </c:pt>
                <c:pt idx="78">
                  <c:v>0.43099667867423425</c:v>
                </c:pt>
                <c:pt idx="79">
                  <c:v>1.3418749266251625E-15</c:v>
                </c:pt>
                <c:pt idx="80">
                  <c:v>-0.37181541221279962</c:v>
                </c:pt>
                <c:pt idx="81">
                  <c:v>-0.54930428322395741</c:v>
                </c:pt>
                <c:pt idx="82">
                  <c:v>-0.49437567098266283</c:v>
                </c:pt>
                <c:pt idx="83">
                  <c:v>-0.27013426432393933</c:v>
                </c:pt>
                <c:pt idx="84">
                  <c:v>5.8379203177655262E-16</c:v>
                </c:pt>
                <c:pt idx="85">
                  <c:v>0.19562641994530988</c:v>
                </c:pt>
                <c:pt idx="86">
                  <c:v>0.25383887615528539</c:v>
                </c:pt>
                <c:pt idx="87">
                  <c:v>0.18993547833740831</c:v>
                </c:pt>
                <c:pt idx="88">
                  <c:v>7.733159000175599E-2</c:v>
                </c:pt>
                <c:pt idx="89">
                  <c:v>1.3846987437165255E-16</c:v>
                </c:pt>
                <c:pt idx="90">
                  <c:v>3.6931393609856752E-3</c:v>
                </c:pt>
                <c:pt idx="91">
                  <c:v>7.1640049249036858E-2</c:v>
                </c:pt>
                <c:pt idx="92">
                  <c:v>0.13696239316308387</c:v>
                </c:pt>
                <c:pt idx="93">
                  <c:v>0.12461465259333276</c:v>
                </c:pt>
                <c:pt idx="94">
                  <c:v>-3.4174502594456424E-16</c:v>
                </c:pt>
                <c:pt idx="95">
                  <c:v>-0.20257602754894982</c:v>
                </c:pt>
                <c:pt idx="96">
                  <c:v>-0.38864836540599212</c:v>
                </c:pt>
                <c:pt idx="97">
                  <c:v>-0.44766604193159026</c:v>
                </c:pt>
                <c:pt idx="98">
                  <c:v>-0.31182665031171486</c:v>
                </c:pt>
                <c:pt idx="99">
                  <c:v>2.736217024705029E-15</c:v>
                </c:pt>
                <c:pt idx="100">
                  <c:v>0.37750663778291316</c:v>
                </c:pt>
                <c:pt idx="101">
                  <c:v>0.65970349654294513</c:v>
                </c:pt>
                <c:pt idx="102">
                  <c:v>0.7054383463714976</c:v>
                </c:pt>
                <c:pt idx="103">
                  <c:v>0.46216874445807676</c:v>
                </c:pt>
                <c:pt idx="104">
                  <c:v>-8.1045784561486279E-16</c:v>
                </c:pt>
                <c:pt idx="105">
                  <c:v>-0.50780144373606906</c:v>
                </c:pt>
                <c:pt idx="106">
                  <c:v>-0.85275630081223419</c:v>
                </c:pt>
                <c:pt idx="107">
                  <c:v>-0.87980070563603163</c:v>
                </c:pt>
                <c:pt idx="108">
                  <c:v>-0.55786471703293317</c:v>
                </c:pt>
                <c:pt idx="109">
                  <c:v>4.2715493319192574E-15</c:v>
                </c:pt>
                <c:pt idx="110">
                  <c:v>0.57805458793400899</c:v>
                </c:pt>
                <c:pt idx="111">
                  <c:v>0.9449805115346207</c:v>
                </c:pt>
                <c:pt idx="112">
                  <c:v>0.95013678251910072</c:v>
                </c:pt>
                <c:pt idx="113">
                  <c:v>0.58759962341067762</c:v>
                </c:pt>
                <c:pt idx="114">
                  <c:v>-7.8055040630084966E-15</c:v>
                </c:pt>
                <c:pt idx="115">
                  <c:v>-0.57995944664966192</c:v>
                </c:pt>
                <c:pt idx="116">
                  <c:v>-0.92547167986666257</c:v>
                </c:pt>
                <c:pt idx="117">
                  <c:v>-0.90813014746050369</c:v>
                </c:pt>
                <c:pt idx="118">
                  <c:v>-0.54785765399078545</c:v>
                </c:pt>
                <c:pt idx="119">
                  <c:v>-2.6605139166919315E-15</c:v>
                </c:pt>
                <c:pt idx="120">
                  <c:v>0.51329079231799424</c:v>
                </c:pt>
                <c:pt idx="121">
                  <c:v>0.79653650006198329</c:v>
                </c:pt>
                <c:pt idx="122">
                  <c:v>0.75874760038720501</c:v>
                </c:pt>
                <c:pt idx="123">
                  <c:v>0.44333783811791899</c:v>
                </c:pt>
                <c:pt idx="124">
                  <c:v>-3.4637098282878748E-16</c:v>
                </c:pt>
                <c:pt idx="125">
                  <c:v>-0.38593142409689868</c:v>
                </c:pt>
                <c:pt idx="126">
                  <c:v>-0.57342006949019964</c:v>
                </c:pt>
                <c:pt idx="127">
                  <c:v>-0.51965190392846261</c:v>
                </c:pt>
                <c:pt idx="128">
                  <c:v>-0.286398438079006</c:v>
                </c:pt>
                <c:pt idx="129">
                  <c:v>1.669072439484615E-15</c:v>
                </c:pt>
                <c:pt idx="130">
                  <c:v>0.21294011781778374</c:v>
                </c:pt>
                <c:pt idx="131">
                  <c:v>0.28250333176946213</c:v>
                </c:pt>
                <c:pt idx="132">
                  <c:v>0.21911336552627803</c:v>
                </c:pt>
                <c:pt idx="133">
                  <c:v>9.5595727176208234E-2</c:v>
                </c:pt>
                <c:pt idx="134">
                  <c:v>-6.9171870847477744E-16</c:v>
                </c:pt>
                <c:pt idx="135">
                  <c:v>-1.4771099490296612E-2</c:v>
                </c:pt>
                <c:pt idx="136">
                  <c:v>4.1816165435440464E-2</c:v>
                </c:pt>
                <c:pt idx="137">
                  <c:v>0.10733280023943814</c:v>
                </c:pt>
                <c:pt idx="138">
                  <c:v>0.10651007549042552</c:v>
                </c:pt>
                <c:pt idx="139">
                  <c:v>-2.6809861688078585E-15</c:v>
                </c:pt>
                <c:pt idx="140">
                  <c:v>-0.18514443092431779</c:v>
                </c:pt>
                <c:pt idx="141">
                  <c:v>-0.36119138354868596</c:v>
                </c:pt>
                <c:pt idx="142">
                  <c:v>-0.42108810077286607</c:v>
                </c:pt>
                <c:pt idx="143">
                  <c:v>-0.29602229063382135</c:v>
                </c:pt>
                <c:pt idx="144">
                  <c:v>-1.2188240387705808E-19</c:v>
                </c:pt>
                <c:pt idx="145">
                  <c:v>0.36316876856162744</c:v>
                </c:pt>
                <c:pt idx="146">
                  <c:v>0.63785988795042203</c:v>
                </c:pt>
                <c:pt idx="147">
                  <c:v>0.68505459186585049</c:v>
                </c:pt>
                <c:pt idx="148">
                  <c:v>0.45053328538785264</c:v>
                </c:pt>
                <c:pt idx="149">
                  <c:v>-2.7749137226361433E-15</c:v>
                </c:pt>
                <c:pt idx="150">
                  <c:v>-0.49825258952453022</c:v>
                </c:pt>
                <c:pt idx="151">
                  <c:v>-0.83910882017100363</c:v>
                </c:pt>
                <c:pt idx="152">
                  <c:v>-0.86802128156786873</c:v>
                </c:pt>
                <c:pt idx="153">
                  <c:v>-0.55177391735657111</c:v>
                </c:pt>
                <c:pt idx="154">
                  <c:v>6.58778832998745E-15</c:v>
                </c:pt>
                <c:pt idx="155">
                  <c:v>0.57442379056891923</c:v>
                </c:pt>
                <c:pt idx="156">
                  <c:v>0.94114281596711669</c:v>
                </c:pt>
                <c:pt idx="157">
                  <c:v>0.94835446987456451</c:v>
                </c:pt>
                <c:pt idx="158">
                  <c:v>0.58777364991481218</c:v>
                </c:pt>
                <c:pt idx="159">
                  <c:v>3.9127388937325979E-15</c:v>
                </c:pt>
                <c:pt idx="160">
                  <c:v>-0.58267600602764358</c:v>
                </c:pt>
                <c:pt idx="161">
                  <c:v>-0.93189753259477592</c:v>
                </c:pt>
                <c:pt idx="162">
                  <c:v>-0.91655568414564637</c:v>
                </c:pt>
                <c:pt idx="163">
                  <c:v>-0.55427593004920039</c:v>
                </c:pt>
                <c:pt idx="164">
                  <c:v>-4.4995327096859739E-16</c:v>
                </c:pt>
                <c:pt idx="165">
                  <c:v>0.52203350663601311</c:v>
                </c:pt>
                <c:pt idx="166">
                  <c:v>0.81246611814150449</c:v>
                </c:pt>
                <c:pt idx="167">
                  <c:v>0.77638476390207922</c:v>
                </c:pt>
                <c:pt idx="168">
                  <c:v>0.45524147664019454</c:v>
                </c:pt>
                <c:pt idx="169">
                  <c:v>-2.1431113504015763E-15</c:v>
                </c:pt>
                <c:pt idx="170">
                  <c:v>-0.39966656825948643</c:v>
                </c:pt>
                <c:pt idx="171">
                  <c:v>-0.59696995937769737</c:v>
                </c:pt>
                <c:pt idx="172">
                  <c:v>-0.54441530318342413</c:v>
                </c:pt>
                <c:pt idx="173">
                  <c:v>-0.30237997115299625</c:v>
                </c:pt>
                <c:pt idx="174">
                  <c:v>-3.5596184160171189E-15</c:v>
                </c:pt>
                <c:pt idx="175">
                  <c:v>0.23004366950253521</c:v>
                </c:pt>
                <c:pt idx="176">
                  <c:v>0.31088899070222442</c:v>
                </c:pt>
                <c:pt idx="177">
                  <c:v>0.2480750142772524</c:v>
                </c:pt>
                <c:pt idx="178">
                  <c:v>0.11376552290935221</c:v>
                </c:pt>
                <c:pt idx="179">
                  <c:v>5.5278654282005259E-16</c:v>
                </c:pt>
                <c:pt idx="180">
                  <c:v>-3.3220761049718932E-2</c:v>
                </c:pt>
                <c:pt idx="181">
                  <c:v>1.1951014115086101E-2</c:v>
                </c:pt>
                <c:pt idx="182">
                  <c:v>7.7597282800402095E-2</c:v>
                </c:pt>
                <c:pt idx="183">
                  <c:v>8.8300385802128553E-2</c:v>
                </c:pt>
                <c:pt idx="184">
                  <c:v>2.1385358639183856E-16</c:v>
                </c:pt>
                <c:pt idx="185">
                  <c:v>-0.16753011909912871</c:v>
                </c:pt>
                <c:pt idx="186">
                  <c:v>-0.33337794940299165</c:v>
                </c:pt>
                <c:pt idx="187">
                  <c:v>-0.39409459649725498</c:v>
                </c:pt>
                <c:pt idx="188">
                  <c:v>-0.27992579269427664</c:v>
                </c:pt>
                <c:pt idx="189">
                  <c:v>1.3127023621042703E-15</c:v>
                </c:pt>
                <c:pt idx="190">
                  <c:v>0.34847249561168714</c:v>
                </c:pt>
                <c:pt idx="191">
                  <c:v>0.61538678865824659</c:v>
                </c:pt>
                <c:pt idx="192">
                  <c:v>0.66399477118568306</c:v>
                </c:pt>
                <c:pt idx="193">
                  <c:v>0.43845320435848939</c:v>
                </c:pt>
                <c:pt idx="194">
                  <c:v>-4.6461605115733393E-15</c:v>
                </c:pt>
                <c:pt idx="195">
                  <c:v>-0.48821202016191034</c:v>
                </c:pt>
                <c:pt idx="196">
                  <c:v>-0.82463324043109865</c:v>
                </c:pt>
                <c:pt idx="197">
                  <c:v>-0.85538522529227801</c:v>
                </c:pt>
                <c:pt idx="198">
                  <c:v>-0.54513858344024058</c:v>
                </c:pt>
                <c:pt idx="199">
                  <c:v>8.8545842931378327E-15</c:v>
                </c:pt>
                <c:pt idx="200">
                  <c:v>0.57022610627359038</c:v>
                </c:pt>
                <c:pt idx="201">
                  <c:v>0.93637632606580279</c:v>
                </c:pt>
                <c:pt idx="202">
                  <c:v>0.94563624586448569</c:v>
                </c:pt>
                <c:pt idx="203">
                  <c:v>0.58736761478927657</c:v>
                </c:pt>
                <c:pt idx="204">
                  <c:v>1.5673511951409652E-14</c:v>
                </c:pt>
                <c:pt idx="205">
                  <c:v>-0.58481753453499652</c:v>
                </c:pt>
                <c:pt idx="206">
                  <c:v>-0.93740371496755059</c:v>
                </c:pt>
                <c:pt idx="207">
                  <c:v>-0.924076691027651</c:v>
                </c:pt>
                <c:pt idx="208">
                  <c:v>-0.56014720268322016</c:v>
                </c:pt>
                <c:pt idx="209">
                  <c:v>1.8221795338798665E-15</c:v>
                </c:pt>
                <c:pt idx="210">
                  <c:v>0.53026103690885162</c:v>
                </c:pt>
                <c:pt idx="211">
                  <c:v>0.82759393025263916</c:v>
                </c:pt>
                <c:pt idx="212">
                  <c:v>0.79325572938906652</c:v>
                </c:pt>
                <c:pt idx="213">
                  <c:v>0.46669584678702775</c:v>
                </c:pt>
                <c:pt idx="214">
                  <c:v>6.6166187549567531E-15</c:v>
                </c:pt>
                <c:pt idx="215">
                  <c:v>-0.41300728977151296</c:v>
                </c:pt>
                <c:pt idx="216">
                  <c:v>-0.6199307119883477</c:v>
                </c:pt>
                <c:pt idx="217">
                  <c:v>-0.56864143026220393</c:v>
                </c:pt>
                <c:pt idx="218">
                  <c:v>-0.31806309170221653</c:v>
                </c:pt>
                <c:pt idx="219">
                  <c:v>4.2491644854964591E-15</c:v>
                </c:pt>
                <c:pt idx="220">
                  <c:v>0.24692019585900757</c:v>
                </c:pt>
                <c:pt idx="221">
                  <c:v>0.33896783973524347</c:v>
                </c:pt>
                <c:pt idx="222">
                  <c:v>0.27679184293959375</c:v>
                </c:pt>
                <c:pt idx="223">
                  <c:v>0.1318230458064594</c:v>
                </c:pt>
                <c:pt idx="224">
                  <c:v>3.0668263033897339E-16</c:v>
                </c:pt>
                <c:pt idx="225">
                  <c:v>-5.1637637728775734E-2</c:v>
                </c:pt>
                <c:pt idx="226">
                  <c:v>-1.7925931413336503E-2</c:v>
                </c:pt>
                <c:pt idx="227">
                  <c:v>4.7785186211674879E-2</c:v>
                </c:pt>
                <c:pt idx="228">
                  <c:v>7.0003554293678383E-2</c:v>
                </c:pt>
                <c:pt idx="229">
                  <c:v>-2.9382512878821626E-15</c:v>
                </c:pt>
                <c:pt idx="230">
                  <c:v>-0.14975047527254684</c:v>
                </c:pt>
                <c:pt idx="231">
                  <c:v>-0.30523551147043226</c:v>
                </c:pt>
                <c:pt idx="232">
                  <c:v>-0.36671216843451832</c:v>
                </c:pt>
                <c:pt idx="233">
                  <c:v>-0.26355304179318823</c:v>
                </c:pt>
                <c:pt idx="234">
                  <c:v>2.4942740736790132E-15</c:v>
                </c:pt>
                <c:pt idx="235">
                  <c:v>0.33343232238014925</c:v>
                </c:pt>
                <c:pt idx="236">
                  <c:v>0.59230637690220178</c:v>
                </c:pt>
                <c:pt idx="237">
                  <c:v>0.64227966783140877</c:v>
                </c:pt>
                <c:pt idx="238">
                  <c:v>0.42594042295152851</c:v>
                </c:pt>
                <c:pt idx="239">
                  <c:v>4.53116692259243E-15</c:v>
                </c:pt>
                <c:pt idx="240">
                  <c:v>-0.47768964447792428</c:v>
                </c:pt>
                <c:pt idx="241">
                  <c:v>-0.80934384724205766</c:v>
                </c:pt>
                <c:pt idx="242">
                  <c:v>-0.84190500707123261</c:v>
                </c:pt>
                <c:pt idx="243">
                  <c:v>-0.53796526355743868</c:v>
                </c:pt>
                <c:pt idx="244">
                  <c:v>1.1065078650266679E-14</c:v>
                </c:pt>
                <c:pt idx="245">
                  <c:v>0.56546567765556133</c:v>
                </c:pt>
                <c:pt idx="246">
                  <c:v>0.93068574578074059</c:v>
                </c:pt>
                <c:pt idx="247">
                  <c:v>0.94198479304778993</c:v>
                </c:pt>
                <c:pt idx="248">
                  <c:v>0.58638191874165368</c:v>
                </c:pt>
                <c:pt idx="249">
                  <c:v>-9.7968508305793573E-16</c:v>
                </c:pt>
                <c:pt idx="250">
                  <c:v>-0.58638191874165568</c:v>
                </c:pt>
                <c:pt idx="251">
                  <c:v>-0.94198479304779115</c:v>
                </c:pt>
                <c:pt idx="252">
                  <c:v>-0.93068574578074059</c:v>
                </c:pt>
                <c:pt idx="253">
                  <c:v>-0.56546567765556066</c:v>
                </c:pt>
                <c:pt idx="254">
                  <c:v>-9.2215449417055633E-15</c:v>
                </c:pt>
                <c:pt idx="255">
                  <c:v>0.53796526355744112</c:v>
                </c:pt>
                <c:pt idx="256">
                  <c:v>0.84190500707123483</c:v>
                </c:pt>
                <c:pt idx="257">
                  <c:v>0.80934384724205954</c:v>
                </c:pt>
                <c:pt idx="258">
                  <c:v>0.47768964447792467</c:v>
                </c:pt>
                <c:pt idx="259">
                  <c:v>-6.040887583084502E-15</c:v>
                </c:pt>
                <c:pt idx="260">
                  <c:v>-0.42594042295153178</c:v>
                </c:pt>
                <c:pt idx="261">
                  <c:v>-0.64227966783141266</c:v>
                </c:pt>
                <c:pt idx="262">
                  <c:v>-0.59230637690220456</c:v>
                </c:pt>
                <c:pt idx="263">
                  <c:v>-0.33343232238015075</c:v>
                </c:pt>
                <c:pt idx="264">
                  <c:v>-1.4968735103403729E-15</c:v>
                </c:pt>
                <c:pt idx="265">
                  <c:v>0.26355304179318839</c:v>
                </c:pt>
                <c:pt idx="266">
                  <c:v>0.36671216843451948</c:v>
                </c:pt>
                <c:pt idx="267">
                  <c:v>0.30523551147043643</c:v>
                </c:pt>
                <c:pt idx="268">
                  <c:v>0.1497504752725424</c:v>
                </c:pt>
                <c:pt idx="269">
                  <c:v>-2.7545953454474378E-15</c:v>
                </c:pt>
                <c:pt idx="270">
                  <c:v>-7.0003554293682074E-2</c:v>
                </c:pt>
                <c:pt idx="271">
                  <c:v>-4.7785186211678383E-2</c:v>
                </c:pt>
                <c:pt idx="272">
                  <c:v>1.7925931413333363E-2</c:v>
                </c:pt>
                <c:pt idx="273">
                  <c:v>5.1637637728772723E-2</c:v>
                </c:pt>
                <c:pt idx="274">
                  <c:v>-6.1319565409109426E-16</c:v>
                </c:pt>
                <c:pt idx="275">
                  <c:v>-0.13182304580645796</c:v>
                </c:pt>
                <c:pt idx="276">
                  <c:v>-0.27679184293959114</c:v>
                </c:pt>
                <c:pt idx="277">
                  <c:v>-0.33896783973523464</c:v>
                </c:pt>
                <c:pt idx="278">
                  <c:v>-0.24692019585899702</c:v>
                </c:pt>
                <c:pt idx="279">
                  <c:v>1.0387032233304078E-14</c:v>
                </c:pt>
                <c:pt idx="280">
                  <c:v>0.31806309170222791</c:v>
                </c:pt>
                <c:pt idx="281">
                  <c:v>0.56864143026219705</c:v>
                </c:pt>
                <c:pt idx="282">
                  <c:v>0.61993071198834671</c:v>
                </c:pt>
                <c:pt idx="283">
                  <c:v>0.41300728977152595</c:v>
                </c:pt>
                <c:pt idx="284">
                  <c:v>1.3233074855503161E-14</c:v>
                </c:pt>
                <c:pt idx="285">
                  <c:v>-0.46669584678700854</c:v>
                </c:pt>
                <c:pt idx="286">
                  <c:v>-0.79325572938905553</c:v>
                </c:pt>
                <c:pt idx="287">
                  <c:v>-0.8275939302526345</c:v>
                </c:pt>
                <c:pt idx="288">
                  <c:v>-0.53026103690884863</c:v>
                </c:pt>
                <c:pt idx="289">
                  <c:v>-4.0322627437041302E-19</c:v>
                </c:pt>
                <c:pt idx="290">
                  <c:v>0.56014720268320228</c:v>
                </c:pt>
                <c:pt idx="291">
                  <c:v>0.92407669102764456</c:v>
                </c:pt>
                <c:pt idx="292">
                  <c:v>0.93740371496755759</c:v>
                </c:pt>
                <c:pt idx="293">
                  <c:v>0.5848175345350175</c:v>
                </c:pt>
                <c:pt idx="294">
                  <c:v>1.0775769745870836E-14</c:v>
                </c:pt>
                <c:pt idx="295">
                  <c:v>-0.58736761478924926</c:v>
                </c:pt>
                <c:pt idx="296">
                  <c:v>-0.94563624586448669</c:v>
                </c:pt>
                <c:pt idx="297">
                  <c:v>-0.93637632606580279</c:v>
                </c:pt>
                <c:pt idx="298">
                  <c:v>-0.57022610627357928</c:v>
                </c:pt>
                <c:pt idx="299">
                  <c:v>6.5242134501980614E-15</c:v>
                </c:pt>
                <c:pt idx="300">
                  <c:v>0.54513858344023258</c:v>
                </c:pt>
                <c:pt idx="301">
                  <c:v>0.85538522529227601</c:v>
                </c:pt>
                <c:pt idx="302">
                  <c:v>0.82463324043110064</c:v>
                </c:pt>
                <c:pt idx="303">
                  <c:v>0.48821202016191056</c:v>
                </c:pt>
                <c:pt idx="304">
                  <c:v>3.097954353717538E-15</c:v>
                </c:pt>
                <c:pt idx="305">
                  <c:v>-0.43845320435849178</c:v>
                </c:pt>
                <c:pt idx="306">
                  <c:v>-0.66399477118568684</c:v>
                </c:pt>
                <c:pt idx="307">
                  <c:v>-0.61538678865824747</c:v>
                </c:pt>
                <c:pt idx="308">
                  <c:v>-0.34847249561168164</c:v>
                </c:pt>
                <c:pt idx="309">
                  <c:v>7.3517374101422106E-15</c:v>
                </c:pt>
                <c:pt idx="310">
                  <c:v>0.27992579269427376</c:v>
                </c:pt>
                <c:pt idx="311">
                  <c:v>0.39409459649725748</c:v>
                </c:pt>
                <c:pt idx="312">
                  <c:v>0.33337794940299526</c:v>
                </c:pt>
                <c:pt idx="313">
                  <c:v>0.16753011909913204</c:v>
                </c:pt>
                <c:pt idx="314">
                  <c:v>-6.4127694552404582E-16</c:v>
                </c:pt>
                <c:pt idx="315">
                  <c:v>-8.830038580213162E-2</c:v>
                </c:pt>
                <c:pt idx="316">
                  <c:v>-7.7597282800406828E-2</c:v>
                </c:pt>
                <c:pt idx="317">
                  <c:v>-1.1951014115090693E-2</c:v>
                </c:pt>
                <c:pt idx="318">
                  <c:v>3.3220761049714283E-2</c:v>
                </c:pt>
                <c:pt idx="319">
                  <c:v>9.8273163168007769E-16</c:v>
                </c:pt>
                <c:pt idx="320">
                  <c:v>-0.11376552290934699</c:v>
                </c:pt>
                <c:pt idx="321">
                  <c:v>-0.2480750142772469</c:v>
                </c:pt>
                <c:pt idx="322">
                  <c:v>-0.31088899070221876</c:v>
                </c:pt>
                <c:pt idx="323">
                  <c:v>-0.23004366950253291</c:v>
                </c:pt>
                <c:pt idx="324">
                  <c:v>4.4491538569067859E-15</c:v>
                </c:pt>
                <c:pt idx="325">
                  <c:v>0.30237997115299453</c:v>
                </c:pt>
                <c:pt idx="326">
                  <c:v>0.54441530318342191</c:v>
                </c:pt>
                <c:pt idx="327">
                  <c:v>0.59696995937768926</c:v>
                </c:pt>
                <c:pt idx="328">
                  <c:v>0.39966656825946928</c:v>
                </c:pt>
                <c:pt idx="329">
                  <c:v>7.1479196979758684E-16</c:v>
                </c:pt>
                <c:pt idx="330">
                  <c:v>-0.45524147664020576</c:v>
                </c:pt>
                <c:pt idx="331">
                  <c:v>-0.77638476390208055</c:v>
                </c:pt>
                <c:pt idx="332">
                  <c:v>-0.81246611814149949</c:v>
                </c:pt>
                <c:pt idx="333">
                  <c:v>-0.52203350663600068</c:v>
                </c:pt>
                <c:pt idx="334">
                  <c:v>1.5290251954148538E-14</c:v>
                </c:pt>
                <c:pt idx="335">
                  <c:v>0.5542759300492166</c:v>
                </c:pt>
                <c:pt idx="336">
                  <c:v>0.91655568414565458</c:v>
                </c:pt>
                <c:pt idx="337">
                  <c:v>0.93189753259476393</c:v>
                </c:pt>
                <c:pt idx="338">
                  <c:v>0.58267600602764158</c:v>
                </c:pt>
                <c:pt idx="339">
                  <c:v>-5.868242690401219E-15</c:v>
                </c:pt>
                <c:pt idx="340">
                  <c:v>-0.58777364991482517</c:v>
                </c:pt>
                <c:pt idx="341">
                  <c:v>-0.94835446987456951</c:v>
                </c:pt>
                <c:pt idx="342">
                  <c:v>-0.94114281596711213</c:v>
                </c:pt>
                <c:pt idx="343">
                  <c:v>-0.57442379056892967</c:v>
                </c:pt>
                <c:pt idx="344">
                  <c:v>-4.7062175315626607E-15</c:v>
                </c:pt>
                <c:pt idx="345">
                  <c:v>0.55177391735657666</c:v>
                </c:pt>
                <c:pt idx="346">
                  <c:v>0.86802128156786362</c:v>
                </c:pt>
                <c:pt idx="347">
                  <c:v>0.83910882017101363</c:v>
                </c:pt>
                <c:pt idx="348">
                  <c:v>0.49825258952455215</c:v>
                </c:pt>
                <c:pt idx="349">
                  <c:v>1.268657292916931E-14</c:v>
                </c:pt>
                <c:pt idx="350">
                  <c:v>-0.45053328538784743</c:v>
                </c:pt>
                <c:pt idx="351">
                  <c:v>-0.68505459186585249</c:v>
                </c:pt>
                <c:pt idx="352">
                  <c:v>-0.63785988795042936</c:v>
                </c:pt>
                <c:pt idx="353">
                  <c:v>-0.36316876856163582</c:v>
                </c:pt>
                <c:pt idx="354">
                  <c:v>1.1014512838369807E-15</c:v>
                </c:pt>
                <c:pt idx="355">
                  <c:v>0.29602229063381391</c:v>
                </c:pt>
                <c:pt idx="356">
                  <c:v>0.42108810077286818</c:v>
                </c:pt>
                <c:pt idx="357">
                  <c:v>0.36119138354869496</c:v>
                </c:pt>
                <c:pt idx="358">
                  <c:v>0.18514443092432986</c:v>
                </c:pt>
                <c:pt idx="359">
                  <c:v>2.1937106232823281E-15</c:v>
                </c:pt>
                <c:pt idx="360">
                  <c:v>-0.10651007549042861</c:v>
                </c:pt>
                <c:pt idx="361">
                  <c:v>-0.10733280023944286</c:v>
                </c:pt>
                <c:pt idx="362">
                  <c:v>-4.1816165435446834E-2</c:v>
                </c:pt>
                <c:pt idx="363">
                  <c:v>1.4771099490294442E-2</c:v>
                </c:pt>
                <c:pt idx="364">
                  <c:v>-8.300338810871369E-16</c:v>
                </c:pt>
                <c:pt idx="365">
                  <c:v>-9.5595727176203987E-2</c:v>
                </c:pt>
                <c:pt idx="366">
                  <c:v>-0.2191133655262727</c:v>
                </c:pt>
                <c:pt idx="367">
                  <c:v>-0.28250333176945597</c:v>
                </c:pt>
                <c:pt idx="368">
                  <c:v>-0.21294011781778158</c:v>
                </c:pt>
                <c:pt idx="369">
                  <c:v>-8.3481319824203803E-16</c:v>
                </c:pt>
                <c:pt idx="370">
                  <c:v>0.28639843807900445</c:v>
                </c:pt>
                <c:pt idx="371">
                  <c:v>0.51965190392845761</c:v>
                </c:pt>
                <c:pt idx="372">
                  <c:v>0.57342006949019464</c:v>
                </c:pt>
                <c:pt idx="373">
                  <c:v>0.38593142409688785</c:v>
                </c:pt>
                <c:pt idx="374">
                  <c:v>9.0094787870900626E-15</c:v>
                </c:pt>
                <c:pt idx="375">
                  <c:v>-0.44333783811790967</c:v>
                </c:pt>
                <c:pt idx="376">
                  <c:v>-0.75874760038720146</c:v>
                </c:pt>
                <c:pt idx="377">
                  <c:v>-0.79653650006198129</c:v>
                </c:pt>
                <c:pt idx="378">
                  <c:v>-0.51329079231799168</c:v>
                </c:pt>
                <c:pt idx="379">
                  <c:v>4.4334050487883803E-15</c:v>
                </c:pt>
                <c:pt idx="380">
                  <c:v>0.54785765399078556</c:v>
                </c:pt>
                <c:pt idx="381">
                  <c:v>0.90813014746050302</c:v>
                </c:pt>
                <c:pt idx="382">
                  <c:v>0.92547167986665657</c:v>
                </c:pt>
                <c:pt idx="383">
                  <c:v>0.57995944664964871</c:v>
                </c:pt>
                <c:pt idx="384">
                  <c:v>5.8548296510455221E-15</c:v>
                </c:pt>
                <c:pt idx="385">
                  <c:v>-0.58759962341067895</c:v>
                </c:pt>
                <c:pt idx="386">
                  <c:v>-0.95013678251910161</c:v>
                </c:pt>
                <c:pt idx="387">
                  <c:v>-0.94498051153462015</c:v>
                </c:pt>
                <c:pt idx="388">
                  <c:v>-0.57805458793399667</c:v>
                </c:pt>
                <c:pt idx="389">
                  <c:v>1.1390658199788969E-14</c:v>
                </c:pt>
                <c:pt idx="390">
                  <c:v>0.55786471703294549</c:v>
                </c:pt>
                <c:pt idx="391">
                  <c:v>0.87980070563603763</c:v>
                </c:pt>
                <c:pt idx="392">
                  <c:v>0.85275630081223153</c:v>
                </c:pt>
                <c:pt idx="393">
                  <c:v>0.50780144373604919</c:v>
                </c:pt>
                <c:pt idx="394">
                  <c:v>-8.1009915659268753E-16</c:v>
                </c:pt>
                <c:pt idx="395">
                  <c:v>-0.46216874445807915</c:v>
                </c:pt>
                <c:pt idx="396">
                  <c:v>-0.7054383463715006</c:v>
                </c:pt>
                <c:pt idx="397">
                  <c:v>-0.6597034965429478</c:v>
                </c:pt>
                <c:pt idx="398">
                  <c:v>-0.37750663778290688</c:v>
                </c:pt>
                <c:pt idx="399">
                  <c:v>1.0944868098820228E-14</c:v>
                </c:pt>
                <c:pt idx="400">
                  <c:v>0.31182665031172541</c:v>
                </c:pt>
                <c:pt idx="401">
                  <c:v>0.44766604193159726</c:v>
                </c:pt>
                <c:pt idx="402">
                  <c:v>0.38864836540599174</c:v>
                </c:pt>
                <c:pt idx="403">
                  <c:v>0.20257602754894805</c:v>
                </c:pt>
                <c:pt idx="404">
                  <c:v>-2.187252861218944E-15</c:v>
                </c:pt>
                <c:pt idx="405">
                  <c:v>-0.12461465259333609</c:v>
                </c:pt>
                <c:pt idx="406">
                  <c:v>-0.13696239316309053</c:v>
                </c:pt>
                <c:pt idx="407">
                  <c:v>-7.1640049249045809E-2</c:v>
                </c:pt>
                <c:pt idx="408">
                  <c:v>-3.6931393609885761E-3</c:v>
                </c:pt>
                <c:pt idx="409">
                  <c:v>1.9692676312554309E-15</c:v>
                </c:pt>
                <c:pt idx="410">
                  <c:v>-7.7331590001751924E-2</c:v>
                </c:pt>
                <c:pt idx="411">
                  <c:v>-0.18993547833740004</c:v>
                </c:pt>
                <c:pt idx="412">
                  <c:v>-0.25383887615527767</c:v>
                </c:pt>
                <c:pt idx="413">
                  <c:v>-0.19562641994531188</c:v>
                </c:pt>
                <c:pt idx="414">
                  <c:v>5.8381786709289689E-15</c:v>
                </c:pt>
                <c:pt idx="415">
                  <c:v>0.270134264323934</c:v>
                </c:pt>
                <c:pt idx="416">
                  <c:v>0.49437567098265134</c:v>
                </c:pt>
                <c:pt idx="417">
                  <c:v>0.5493042832239533</c:v>
                </c:pt>
                <c:pt idx="418">
                  <c:v>0.371815412212813</c:v>
                </c:pt>
                <c:pt idx="419">
                  <c:v>-2.6831561032827803E-15</c:v>
                </c:pt>
                <c:pt idx="420">
                  <c:v>-0.43099667867422053</c:v>
                </c:pt>
                <c:pt idx="421">
                  <c:v>-0.74036164459544163</c:v>
                </c:pt>
                <c:pt idx="422">
                  <c:v>-0.77982079662393755</c:v>
                </c:pt>
                <c:pt idx="423">
                  <c:v>-0.50404152195829277</c:v>
                </c:pt>
                <c:pt idx="424">
                  <c:v>-6.1132386982101339E-15</c:v>
                </c:pt>
                <c:pt idx="425">
                  <c:v>0.54089870857149691</c:v>
                </c:pt>
                <c:pt idx="426">
                  <c:v>0.89880839595968898</c:v>
                </c:pt>
                <c:pt idx="427">
                  <c:v>0.91813249832408594</c:v>
                </c:pt>
                <c:pt idx="428">
                  <c:v>0.57667053731718443</c:v>
                </c:pt>
                <c:pt idx="429">
                  <c:v>1.7502593963903509E-14</c:v>
                </c:pt>
                <c:pt idx="430">
                  <c:v>-0.5868457070200116</c:v>
                </c:pt>
                <c:pt idx="431">
                  <c:v>-0.95098142487069071</c:v>
                </c:pt>
                <c:pt idx="432">
                  <c:v>-0.94788562542611465</c:v>
                </c:pt>
                <c:pt idx="433">
                  <c:v>-0.58111491521017189</c:v>
                </c:pt>
                <c:pt idx="434">
                  <c:v>2.7736587781440649E-14</c:v>
                </c:pt>
                <c:pt idx="435">
                  <c:v>0.56340497158541469</c:v>
                </c:pt>
                <c:pt idx="436">
                  <c:v>0.89071187262735163</c:v>
                </c:pt>
                <c:pt idx="437">
                  <c:v>0.86556221393909005</c:v>
                </c:pt>
                <c:pt idx="438">
                  <c:v>0.51684915923025432</c:v>
                </c:pt>
                <c:pt idx="439">
                  <c:v>-1.4894284892982554E-14</c:v>
                </c:pt>
                <c:pt idx="440">
                  <c:v>-0.47334809877582867</c:v>
                </c:pt>
                <c:pt idx="441">
                  <c:v>-0.72512591839789264</c:v>
                </c:pt>
                <c:pt idx="442">
                  <c:v>-0.68089605743135062</c:v>
                </c:pt>
                <c:pt idx="443">
                  <c:v>-0.39147195352961273</c:v>
                </c:pt>
                <c:pt idx="444">
                  <c:v>4.2043874116400538E-15</c:v>
                </c:pt>
                <c:pt idx="445">
                  <c:v>0.32732327473303241</c:v>
                </c:pt>
                <c:pt idx="446">
                  <c:v>0.47380219075431823</c:v>
                </c:pt>
                <c:pt idx="447">
                  <c:v>0.41572179824872735</c:v>
                </c:pt>
                <c:pt idx="448">
                  <c:v>0.21980770609168079</c:v>
                </c:pt>
                <c:pt idx="449">
                  <c:v>1.2116274329954092E-15</c:v>
                </c:pt>
                <c:pt idx="450">
                  <c:v>-0.14259625007904644</c:v>
                </c:pt>
                <c:pt idx="451">
                  <c:v>-0.1664568207403517</c:v>
                </c:pt>
                <c:pt idx="452">
                  <c:v>-0.10139323298323881</c:v>
                </c:pt>
                <c:pt idx="453">
                  <c:v>-2.2153733529598006E-2</c:v>
                </c:pt>
                <c:pt idx="454">
                  <c:v>4.6178730430223019E-16</c:v>
                </c:pt>
                <c:pt idx="455">
                  <c:v>-5.8991135884325724E-2</c:v>
                </c:pt>
                <c:pt idx="456">
                  <c:v>-0.16057014776259831</c:v>
                </c:pt>
                <c:pt idx="457">
                  <c:v>-0.22492391221667787</c:v>
                </c:pt>
                <c:pt idx="458">
                  <c:v>-0.17811966241461635</c:v>
                </c:pt>
                <c:pt idx="459">
                  <c:v>1.154482711809519E-14</c:v>
                </c:pt>
                <c:pt idx="460">
                  <c:v>0.25360350066369525</c:v>
                </c:pt>
                <c:pt idx="461">
                  <c:v>0.4686115489362952</c:v>
                </c:pt>
                <c:pt idx="462">
                  <c:v>0.52464639994847562</c:v>
                </c:pt>
                <c:pt idx="463">
                  <c:v>0.35733246340666724</c:v>
                </c:pt>
                <c:pt idx="464">
                  <c:v>-1.3610156935865837E-14</c:v>
                </c:pt>
                <c:pt idx="465">
                  <c:v>-0.41823017754355268</c:v>
                </c:pt>
                <c:pt idx="466">
                  <c:v>-0.72124504124542177</c:v>
                </c:pt>
                <c:pt idx="467">
                  <c:v>-0.76233550420850915</c:v>
                </c:pt>
                <c:pt idx="468">
                  <c:v>-0.49429482347013176</c:v>
                </c:pt>
                <c:pt idx="469">
                  <c:v>8.5877060883275178E-15</c:v>
                </c:pt>
                <c:pt idx="470">
                  <c:v>0.533405961430378</c:v>
                </c:pt>
                <c:pt idx="471">
                  <c:v>0.88859962908650714</c:v>
                </c:pt>
                <c:pt idx="472">
                  <c:v>0.90988723085313161</c:v>
                </c:pt>
                <c:pt idx="473">
                  <c:v>0.57281252378667757</c:v>
                </c:pt>
                <c:pt idx="474">
                  <c:v>9.686943878359143E-16</c:v>
                </c:pt>
                <c:pt idx="475">
                  <c:v>-0.58551264476719844</c:v>
                </c:pt>
                <c:pt idx="476">
                  <c:v>-0.95088756336931934</c:v>
                </c:pt>
                <c:pt idx="477">
                  <c:v>-0.94985529064495333</c:v>
                </c:pt>
                <c:pt idx="478">
                  <c:v>-0.58360175222387001</c:v>
                </c:pt>
                <c:pt idx="479">
                  <c:v>-1.1553097992064507E-14</c:v>
                </c:pt>
                <c:pt idx="480">
                  <c:v>0.56838921345161264</c:v>
                </c:pt>
                <c:pt idx="481">
                  <c:v>0.90074401453734665</c:v>
                </c:pt>
                <c:pt idx="482">
                  <c:v>0.87751392166138653</c:v>
                </c:pt>
                <c:pt idx="483">
                  <c:v>0.52538680700421359</c:v>
                </c:pt>
                <c:pt idx="484">
                  <c:v>1.94029165350171E-14</c:v>
                </c:pt>
                <c:pt idx="485">
                  <c:v>-0.48406031566811031</c:v>
                </c:pt>
                <c:pt idx="486">
                  <c:v>-0.74409787868831812</c:v>
                </c:pt>
                <c:pt idx="487">
                  <c:v>-0.7014166561166415</c:v>
                </c:pt>
                <c:pt idx="488">
                  <c:v>-0.40505093372119083</c:v>
                </c:pt>
                <c:pt idx="489">
                  <c:v>1.4992646917367559E-14</c:v>
                </c:pt>
                <c:pt idx="490">
                  <c:v>0.34249687060042011</c:v>
                </c:pt>
                <c:pt idx="491">
                  <c:v>0.49947075401758911</c:v>
                </c:pt>
                <c:pt idx="492">
                  <c:v>0.44238496386729337</c:v>
                </c:pt>
                <c:pt idx="493">
                  <c:v>0.23682246096622694</c:v>
                </c:pt>
                <c:pt idx="494">
                  <c:v>-4.3155299273733363E-15</c:v>
                </c:pt>
                <c:pt idx="495">
                  <c:v>-0.16043712228176824</c:v>
                </c:pt>
                <c:pt idx="496">
                  <c:v>-0.19578697553211921</c:v>
                </c:pt>
                <c:pt idx="497">
                  <c:v>-0.13104635383783392</c:v>
                </c:pt>
                <c:pt idx="498">
                  <c:v>-4.0592464637867913E-2</c:v>
                </c:pt>
                <c:pt idx="499">
                  <c:v>9.6016524557657428E-30</c:v>
                </c:pt>
                <c:pt idx="500">
                  <c:v>-4.0592464637862133E-2</c:v>
                </c:pt>
                <c:pt idx="501">
                  <c:v>-0.13104635383782506</c:v>
                </c:pt>
                <c:pt idx="502">
                  <c:v>-0.19578697553210991</c:v>
                </c:pt>
                <c:pt idx="503">
                  <c:v>-0.16043712228176191</c:v>
                </c:pt>
                <c:pt idx="504">
                  <c:v>-2.9881039772517426E-15</c:v>
                </c:pt>
                <c:pt idx="505">
                  <c:v>0.23682246096622372</c:v>
                </c:pt>
                <c:pt idx="506">
                  <c:v>0.44238496386728576</c:v>
                </c:pt>
                <c:pt idx="507">
                  <c:v>0.49947075401758062</c:v>
                </c:pt>
                <c:pt idx="508">
                  <c:v>0.34249687060041373</c:v>
                </c:pt>
                <c:pt idx="509">
                  <c:v>1.2494747820007068E-14</c:v>
                </c:pt>
                <c:pt idx="510">
                  <c:v>-0.40505093372118894</c:v>
                </c:pt>
                <c:pt idx="511">
                  <c:v>-0.70141665611663628</c:v>
                </c:pt>
                <c:pt idx="512">
                  <c:v>-0.74409787868831134</c:v>
                </c:pt>
                <c:pt idx="513">
                  <c:v>-0.48406031566810431</c:v>
                </c:pt>
                <c:pt idx="514">
                  <c:v>2.2775941031884329E-14</c:v>
                </c:pt>
                <c:pt idx="515">
                  <c:v>0.52538680700421447</c:v>
                </c:pt>
                <c:pt idx="516">
                  <c:v>0.8775139216613842</c:v>
                </c:pt>
                <c:pt idx="517">
                  <c:v>0.90074401453734265</c:v>
                </c:pt>
                <c:pt idx="518">
                  <c:v>0.56838921345160764</c:v>
                </c:pt>
                <c:pt idx="519">
                  <c:v>-1.5402426659332098E-14</c:v>
                </c:pt>
                <c:pt idx="520">
                  <c:v>-0.58360175222387489</c:v>
                </c:pt>
                <c:pt idx="521">
                  <c:v>-0.949855290644954</c:v>
                </c:pt>
                <c:pt idx="522">
                  <c:v>-0.95088756336931834</c:v>
                </c:pt>
                <c:pt idx="523">
                  <c:v>-0.58551264476719678</c:v>
                </c:pt>
                <c:pt idx="524">
                  <c:v>4.8391885238011025E-15</c:v>
                </c:pt>
                <c:pt idx="525">
                  <c:v>0.57281252378668246</c:v>
                </c:pt>
                <c:pt idx="526">
                  <c:v>0.90988723085313561</c:v>
                </c:pt>
                <c:pt idx="527">
                  <c:v>0.88859962908650969</c:v>
                </c:pt>
                <c:pt idx="528">
                  <c:v>0.53340596143037755</c:v>
                </c:pt>
                <c:pt idx="529">
                  <c:v>5.1536877578354784E-15</c:v>
                </c:pt>
                <c:pt idx="530">
                  <c:v>-0.49429482347013765</c:v>
                </c:pt>
                <c:pt idx="531">
                  <c:v>-0.76233550420851182</c:v>
                </c:pt>
                <c:pt idx="532">
                  <c:v>-0.72124504124540978</c:v>
                </c:pt>
                <c:pt idx="533">
                  <c:v>-0.41823017754355157</c:v>
                </c:pt>
                <c:pt idx="534">
                  <c:v>2.6572579901177107E-14</c:v>
                </c:pt>
                <c:pt idx="535">
                  <c:v>0.35733246340667374</c:v>
                </c:pt>
                <c:pt idx="536">
                  <c:v>0.5246463999484936</c:v>
                </c:pt>
                <c:pt idx="537">
                  <c:v>0.46861154893629109</c:v>
                </c:pt>
                <c:pt idx="538">
                  <c:v>0.25360350066369924</c:v>
                </c:pt>
                <c:pt idx="539">
                  <c:v>-1.0823215554998232E-14</c:v>
                </c:pt>
                <c:pt idx="540">
                  <c:v>-0.17811966241461882</c:v>
                </c:pt>
                <c:pt idx="541">
                  <c:v>-0.22492391221668487</c:v>
                </c:pt>
                <c:pt idx="542">
                  <c:v>-0.16057014776260395</c:v>
                </c:pt>
                <c:pt idx="543">
                  <c:v>-5.8991135884324419E-2</c:v>
                </c:pt>
                <c:pt idx="544">
                  <c:v>5.8487791276781121E-16</c:v>
                </c:pt>
                <c:pt idx="545">
                  <c:v>-2.2153733529596212E-2</c:v>
                </c:pt>
                <c:pt idx="546">
                  <c:v>-0.10139323298323172</c:v>
                </c:pt>
                <c:pt idx="547">
                  <c:v>-0.16645682074034224</c:v>
                </c:pt>
                <c:pt idx="548">
                  <c:v>-0.14259625007903401</c:v>
                </c:pt>
                <c:pt idx="549">
                  <c:v>2.4225847921975637E-15</c:v>
                </c:pt>
                <c:pt idx="550">
                  <c:v>0.21980770609169878</c:v>
                </c:pt>
                <c:pt idx="551">
                  <c:v>0.41572179824872252</c:v>
                </c:pt>
                <c:pt idx="552">
                  <c:v>0.47380219075430402</c:v>
                </c:pt>
                <c:pt idx="553">
                  <c:v>0.32732327473302786</c:v>
                </c:pt>
                <c:pt idx="554">
                  <c:v>-3.3037168552960107E-14</c:v>
                </c:pt>
                <c:pt idx="555">
                  <c:v>-0.3914719535296402</c:v>
                </c:pt>
                <c:pt idx="556">
                  <c:v>-0.68089605743135762</c:v>
                </c:pt>
                <c:pt idx="557">
                  <c:v>-0.72512591839787666</c:v>
                </c:pt>
                <c:pt idx="558">
                  <c:v>-0.47334809877582518</c:v>
                </c:pt>
                <c:pt idx="559">
                  <c:v>3.6408902927501438E-14</c:v>
                </c:pt>
                <c:pt idx="560">
                  <c:v>0.51684915923025543</c:v>
                </c:pt>
                <c:pt idx="561">
                  <c:v>0.8655622139391046</c:v>
                </c:pt>
                <c:pt idx="562">
                  <c:v>0.89071187262736262</c:v>
                </c:pt>
                <c:pt idx="563">
                  <c:v>0.563404971585453</c:v>
                </c:pt>
                <c:pt idx="564">
                  <c:v>2.3912223405530158E-14</c:v>
                </c:pt>
                <c:pt idx="565">
                  <c:v>-0.58111491521012759</c:v>
                </c:pt>
                <c:pt idx="566">
                  <c:v>-0.94788562542611465</c:v>
                </c:pt>
                <c:pt idx="567">
                  <c:v>-0.95098142487070669</c:v>
                </c:pt>
                <c:pt idx="568">
                  <c:v>-0.58684570702000882</c:v>
                </c:pt>
                <c:pt idx="569">
                  <c:v>-3.5004757666641389E-14</c:v>
                </c:pt>
                <c:pt idx="570">
                  <c:v>0.57667053731718876</c:v>
                </c:pt>
                <c:pt idx="571">
                  <c:v>0.91813249832407362</c:v>
                </c:pt>
                <c:pt idx="572">
                  <c:v>0.89880839595970852</c:v>
                </c:pt>
                <c:pt idx="573">
                  <c:v>0.54089870857153899</c:v>
                </c:pt>
                <c:pt idx="574">
                  <c:v>4.1042995161324767E-14</c:v>
                </c:pt>
                <c:pt idx="575">
                  <c:v>-0.50404152195830054</c:v>
                </c:pt>
                <c:pt idx="576">
                  <c:v>-0.77982079662392989</c:v>
                </c:pt>
                <c:pt idx="577">
                  <c:v>-0.74036164459544662</c:v>
                </c:pt>
                <c:pt idx="578">
                  <c:v>-0.43099667867425862</c:v>
                </c:pt>
                <c:pt idx="579">
                  <c:v>-5.9374996753327082E-19</c:v>
                </c:pt>
                <c:pt idx="580">
                  <c:v>0.37181541221279035</c:v>
                </c:pt>
                <c:pt idx="581">
                  <c:v>0.54930428322395419</c:v>
                </c:pt>
                <c:pt idx="582">
                  <c:v>0.49437567098267343</c:v>
                </c:pt>
                <c:pt idx="583">
                  <c:v>0.27013426432396248</c:v>
                </c:pt>
                <c:pt idx="584">
                  <c:v>4.2818592140379185E-15</c:v>
                </c:pt>
                <c:pt idx="585">
                  <c:v>-0.19562641994530305</c:v>
                </c:pt>
                <c:pt idx="586">
                  <c:v>-0.25383887615528838</c:v>
                </c:pt>
                <c:pt idx="587">
                  <c:v>-0.18993547833741531</c:v>
                </c:pt>
                <c:pt idx="588">
                  <c:v>-7.7331590001758904E-2</c:v>
                </c:pt>
                <c:pt idx="589">
                  <c:v>-1.3539004294759127E-15</c:v>
                </c:pt>
                <c:pt idx="590">
                  <c:v>-3.6931393609807503E-3</c:v>
                </c:pt>
                <c:pt idx="591">
                  <c:v>-7.1640049249028545E-2</c:v>
                </c:pt>
                <c:pt idx="592">
                  <c:v>-0.13696239316307701</c:v>
                </c:pt>
                <c:pt idx="593">
                  <c:v>-0.12461465259333222</c:v>
                </c:pt>
                <c:pt idx="594">
                  <c:v>-9.0233633111631322E-15</c:v>
                </c:pt>
                <c:pt idx="595">
                  <c:v>0.20257602754894566</c:v>
                </c:pt>
                <c:pt idx="596">
                  <c:v>0.38864836540598385</c:v>
                </c:pt>
                <c:pt idx="597">
                  <c:v>0.44766604193158444</c:v>
                </c:pt>
                <c:pt idx="598">
                  <c:v>0.31182665031171891</c:v>
                </c:pt>
                <c:pt idx="599">
                  <c:v>-8.0643713241631056E-15</c:v>
                </c:pt>
                <c:pt idx="600">
                  <c:v>-0.37750663778290294</c:v>
                </c:pt>
                <c:pt idx="601">
                  <c:v>-0.65970349654293381</c:v>
                </c:pt>
                <c:pt idx="602">
                  <c:v>-0.70543834637149561</c:v>
                </c:pt>
                <c:pt idx="603">
                  <c:v>-0.46216874445809225</c:v>
                </c:pt>
                <c:pt idx="604">
                  <c:v>2.4310148478224342E-15</c:v>
                </c:pt>
                <c:pt idx="605">
                  <c:v>0.50780144373604907</c:v>
                </c:pt>
                <c:pt idx="606">
                  <c:v>0.85275630081223597</c:v>
                </c:pt>
                <c:pt idx="607">
                  <c:v>0.87980070563603263</c:v>
                </c:pt>
                <c:pt idx="608">
                  <c:v>0.55786471703291929</c:v>
                </c:pt>
                <c:pt idx="609">
                  <c:v>7.5950323011536226E-15</c:v>
                </c:pt>
                <c:pt idx="610">
                  <c:v>-0.57805458793397568</c:v>
                </c:pt>
                <c:pt idx="611">
                  <c:v>-0.9449805115346207</c:v>
                </c:pt>
                <c:pt idx="612">
                  <c:v>-0.95013678251910882</c:v>
                </c:pt>
                <c:pt idx="613">
                  <c:v>-0.58759962341067595</c:v>
                </c:pt>
                <c:pt idx="614">
                  <c:v>-1.8539394402940145E-14</c:v>
                </c:pt>
                <c:pt idx="615">
                  <c:v>0.57995944664967924</c:v>
                </c:pt>
                <c:pt idx="616">
                  <c:v>0.92547167986666057</c:v>
                </c:pt>
                <c:pt idx="617">
                  <c:v>0.90813014746049625</c:v>
                </c:pt>
                <c:pt idx="618">
                  <c:v>0.54785765399078545</c:v>
                </c:pt>
                <c:pt idx="619">
                  <c:v>-2.4829108785363739E-14</c:v>
                </c:pt>
                <c:pt idx="620">
                  <c:v>-0.51329079231799601</c:v>
                </c:pt>
                <c:pt idx="621">
                  <c:v>-0.79653650006197818</c:v>
                </c:pt>
                <c:pt idx="622">
                  <c:v>-0.75874760038720379</c:v>
                </c:pt>
                <c:pt idx="623">
                  <c:v>-0.44333783811792826</c:v>
                </c:pt>
                <c:pt idx="624">
                  <c:v>1.1780446649720533E-14</c:v>
                </c:pt>
                <c:pt idx="625">
                  <c:v>0.38593142409689435</c:v>
                </c:pt>
                <c:pt idx="626">
                  <c:v>0.57342006949020752</c:v>
                </c:pt>
                <c:pt idx="627">
                  <c:v>0.51965190392846705</c:v>
                </c:pt>
                <c:pt idx="628">
                  <c:v>0.28639843807899634</c:v>
                </c:pt>
                <c:pt idx="629">
                  <c:v>-2.5033316807271934E-15</c:v>
                </c:pt>
                <c:pt idx="630">
                  <c:v>-0.2129401178177778</c:v>
                </c:pt>
                <c:pt idx="631">
                  <c:v>-0.28250333176946513</c:v>
                </c:pt>
                <c:pt idx="632">
                  <c:v>-0.21911336552628333</c:v>
                </c:pt>
                <c:pt idx="633">
                  <c:v>-9.5595727176208248E-2</c:v>
                </c:pt>
                <c:pt idx="634">
                  <c:v>-4.6124783808763042E-16</c:v>
                </c:pt>
                <c:pt idx="635">
                  <c:v>1.4771099490300862E-2</c:v>
                </c:pt>
                <c:pt idx="636">
                  <c:v>-4.1816165435434149E-2</c:v>
                </c:pt>
                <c:pt idx="637">
                  <c:v>-0.10733280023942909</c:v>
                </c:pt>
                <c:pt idx="638">
                  <c:v>-0.10651007549042446</c:v>
                </c:pt>
                <c:pt idx="639">
                  <c:v>-3.8999299969462503E-15</c:v>
                </c:pt>
                <c:pt idx="640">
                  <c:v>0.18514443092432559</c:v>
                </c:pt>
                <c:pt idx="641">
                  <c:v>0.36119138354868335</c:v>
                </c:pt>
                <c:pt idx="642">
                  <c:v>0.42108810077285919</c:v>
                </c:pt>
                <c:pt idx="643">
                  <c:v>0.29602229063381891</c:v>
                </c:pt>
                <c:pt idx="644">
                  <c:v>-1.7076577960002725E-14</c:v>
                </c:pt>
                <c:pt idx="645">
                  <c:v>-0.36316876856163138</c:v>
                </c:pt>
                <c:pt idx="646">
                  <c:v>-0.63785988795042681</c:v>
                </c:pt>
                <c:pt idx="647">
                  <c:v>-0.6850545918658475</c:v>
                </c:pt>
                <c:pt idx="648">
                  <c:v>-0.45053328538785975</c:v>
                </c:pt>
                <c:pt idx="649">
                  <c:v>1.5856900454487135E-14</c:v>
                </c:pt>
                <c:pt idx="650">
                  <c:v>0.49825258952453061</c:v>
                </c:pt>
                <c:pt idx="651">
                  <c:v>0.83910882017101063</c:v>
                </c:pt>
                <c:pt idx="652">
                  <c:v>0.86802128156786662</c:v>
                </c:pt>
                <c:pt idx="653">
                  <c:v>0.55177391735654668</c:v>
                </c:pt>
                <c:pt idx="654">
                  <c:v>-8.4693591284123111E-15</c:v>
                </c:pt>
                <c:pt idx="655">
                  <c:v>-0.57442379056895354</c:v>
                </c:pt>
                <c:pt idx="656">
                  <c:v>-0.94114281596712168</c:v>
                </c:pt>
                <c:pt idx="657">
                  <c:v>-0.94835446987455096</c:v>
                </c:pt>
                <c:pt idx="658">
                  <c:v>-0.58777364991479908</c:v>
                </c:pt>
                <c:pt idx="659">
                  <c:v>-1.9572350970640285E-15</c:v>
                </c:pt>
                <c:pt idx="660">
                  <c:v>0.58267600602766756</c:v>
                </c:pt>
                <c:pt idx="661">
                  <c:v>0.9318975325947787</c:v>
                </c:pt>
                <c:pt idx="662">
                  <c:v>0.91655568414563848</c:v>
                </c:pt>
                <c:pt idx="663">
                  <c:v>0.55427593004919995</c:v>
                </c:pt>
                <c:pt idx="664">
                  <c:v>-4.0474500711811315E-14</c:v>
                </c:pt>
                <c:pt idx="665">
                  <c:v>-0.52203350663602455</c:v>
                </c:pt>
                <c:pt idx="666">
                  <c:v>-0.81246611814151726</c:v>
                </c:pt>
                <c:pt idx="667">
                  <c:v>-0.77638476390207589</c:v>
                </c:pt>
                <c:pt idx="668">
                  <c:v>-0.4552414766402057</c:v>
                </c:pt>
                <c:pt idx="669">
                  <c:v>2.4289965243457968E-14</c:v>
                </c:pt>
                <c:pt idx="670">
                  <c:v>0.3996665682594896</c:v>
                </c:pt>
                <c:pt idx="671">
                  <c:v>0.59696995937770836</c:v>
                </c:pt>
                <c:pt idx="672">
                  <c:v>0.54441530318342379</c:v>
                </c:pt>
                <c:pt idx="673">
                  <c:v>0.30237997115297149</c:v>
                </c:pt>
                <c:pt idx="674">
                  <c:v>-1.0233103092634268E-14</c:v>
                </c:pt>
                <c:pt idx="675">
                  <c:v>-0.23004366950255353</c:v>
                </c:pt>
                <c:pt idx="676">
                  <c:v>-0.31088899070222692</c:v>
                </c:pt>
                <c:pt idx="677">
                  <c:v>-0.24807501427725229</c:v>
                </c:pt>
                <c:pt idx="678">
                  <c:v>-0.11376552290934552</c:v>
                </c:pt>
                <c:pt idx="679">
                  <c:v>1.4738800290175996E-15</c:v>
                </c:pt>
                <c:pt idx="680">
                  <c:v>3.3220761049722804E-2</c:v>
                </c:pt>
                <c:pt idx="681">
                  <c:v>-1.1951014115081501E-2</c:v>
                </c:pt>
                <c:pt idx="682">
                  <c:v>-7.7597282800402512E-2</c:v>
                </c:pt>
                <c:pt idx="683">
                  <c:v>-8.8300385802126166E-2</c:v>
                </c:pt>
                <c:pt idx="684">
                  <c:v>1.2613577415098704E-14</c:v>
                </c:pt>
                <c:pt idx="685">
                  <c:v>0.16753011909913598</c:v>
                </c:pt>
                <c:pt idx="686">
                  <c:v>0.33337794940299625</c:v>
                </c:pt>
                <c:pt idx="687">
                  <c:v>0.39409459649724965</c:v>
                </c:pt>
                <c:pt idx="688">
                  <c:v>0.27992579269428675</c:v>
                </c:pt>
                <c:pt idx="689">
                  <c:v>5.2519713375673626E-15</c:v>
                </c:pt>
                <c:pt idx="690">
                  <c:v>-0.34847249561166255</c:v>
                </c:pt>
                <c:pt idx="691">
                  <c:v>-0.61538678865823548</c:v>
                </c:pt>
                <c:pt idx="692">
                  <c:v>-0.66399477118568551</c:v>
                </c:pt>
                <c:pt idx="693">
                  <c:v>-0.43845320435851787</c:v>
                </c:pt>
                <c:pt idx="694">
                  <c:v>-1.6263189497290605E-14</c:v>
                </c:pt>
                <c:pt idx="695">
                  <c:v>0.48821202016187082</c:v>
                </c:pt>
                <c:pt idx="696">
                  <c:v>0.82463324043108865</c:v>
                </c:pt>
                <c:pt idx="697">
                  <c:v>0.85538522529228511</c:v>
                </c:pt>
                <c:pt idx="698">
                  <c:v>0.54513858344024757</c:v>
                </c:pt>
                <c:pt idx="699">
                  <c:v>2.9827921879594279E-14</c:v>
                </c:pt>
                <c:pt idx="700">
                  <c:v>-0.57022610627357972</c:v>
                </c:pt>
                <c:pt idx="701">
                  <c:v>-0.9363763260657938</c:v>
                </c:pt>
                <c:pt idx="702">
                  <c:v>-0.94563624586450168</c:v>
                </c:pt>
                <c:pt idx="703">
                  <c:v>-0.58736761478927457</c:v>
                </c:pt>
                <c:pt idx="704">
                  <c:v>-4.2122793648690309E-14</c:v>
                </c:pt>
                <c:pt idx="705">
                  <c:v>0.58481753453499852</c:v>
                </c:pt>
                <c:pt idx="706">
                  <c:v>0.93740371496754349</c:v>
                </c:pt>
                <c:pt idx="707">
                  <c:v>0.92407669102765233</c:v>
                </c:pt>
                <c:pt idx="708">
                  <c:v>0.56014720268324236</c:v>
                </c:pt>
                <c:pt idx="709">
                  <c:v>-3.643955841485385E-15</c:v>
                </c:pt>
                <c:pt idx="710">
                  <c:v>-0.53026103690883364</c:v>
                </c:pt>
                <c:pt idx="711">
                  <c:v>-0.82759393025262651</c:v>
                </c:pt>
                <c:pt idx="712">
                  <c:v>-0.79325572938906896</c:v>
                </c:pt>
                <c:pt idx="713">
                  <c:v>-0.46669584678704734</c:v>
                </c:pt>
                <c:pt idx="714">
                  <c:v>-5.1468735038495956E-15</c:v>
                </c:pt>
                <c:pt idx="715">
                  <c:v>0.41300728977150147</c:v>
                </c:pt>
                <c:pt idx="716">
                  <c:v>0.61993071198835381</c:v>
                </c:pt>
                <c:pt idx="717">
                  <c:v>0.56864143026221559</c:v>
                </c:pt>
                <c:pt idx="718">
                  <c:v>0.31806309170221725</c:v>
                </c:pt>
                <c:pt idx="719">
                  <c:v>8.4991646804009912E-15</c:v>
                </c:pt>
                <c:pt idx="720">
                  <c:v>-0.24692019585901087</c:v>
                </c:pt>
                <c:pt idx="721">
                  <c:v>-0.33896783973524536</c:v>
                </c:pt>
                <c:pt idx="722">
                  <c:v>-0.2767918429396023</c:v>
                </c:pt>
                <c:pt idx="723">
                  <c:v>-0.13182304580646409</c:v>
                </c:pt>
                <c:pt idx="724">
                  <c:v>-4.4463045168614006E-15</c:v>
                </c:pt>
                <c:pt idx="725">
                  <c:v>5.1637637728780814E-2</c:v>
                </c:pt>
                <c:pt idx="726">
                  <c:v>1.7925931413346075E-2</c:v>
                </c:pt>
                <c:pt idx="727">
                  <c:v>-4.7785186211671903E-2</c:v>
                </c:pt>
                <c:pt idx="728">
                  <c:v>-7.0003554293678036E-2</c:v>
                </c:pt>
                <c:pt idx="729">
                  <c:v>3.3054006453688839E-15</c:v>
                </c:pt>
                <c:pt idx="730">
                  <c:v>0.14975047527253771</c:v>
                </c:pt>
                <c:pt idx="731">
                  <c:v>0.30523551147042527</c:v>
                </c:pt>
                <c:pt idx="732">
                  <c:v>0.36671216843451082</c:v>
                </c:pt>
                <c:pt idx="733">
                  <c:v>0.26355304179319211</c:v>
                </c:pt>
                <c:pt idx="734">
                  <c:v>-3.4916746370176216E-15</c:v>
                </c:pt>
                <c:pt idx="735">
                  <c:v>-0.33343232238014614</c:v>
                </c:pt>
                <c:pt idx="736">
                  <c:v>-0.592306376902206</c:v>
                </c:pt>
                <c:pt idx="737">
                  <c:v>-0.64227966783140755</c:v>
                </c:pt>
                <c:pt idx="738">
                  <c:v>-0.4259404229515088</c:v>
                </c:pt>
                <c:pt idx="739">
                  <c:v>-3.0214462621003147E-15</c:v>
                </c:pt>
                <c:pt idx="740">
                  <c:v>0.4776896444779053</c:v>
                </c:pt>
                <c:pt idx="741">
                  <c:v>0.80934384724205566</c:v>
                </c:pt>
                <c:pt idx="742">
                  <c:v>0.84190500707123761</c:v>
                </c:pt>
                <c:pt idx="743">
                  <c:v>0.53796526355743512</c:v>
                </c:pt>
                <c:pt idx="744">
                  <c:v>1.3832827465045136E-14</c:v>
                </c:pt>
                <c:pt idx="745">
                  <c:v>-0.56546567765558808</c:v>
                </c:pt>
                <c:pt idx="746">
                  <c:v>-0.93068574578074059</c:v>
                </c:pt>
                <c:pt idx="747">
                  <c:v>-0.94198479304778004</c:v>
                </c:pt>
                <c:pt idx="748">
                  <c:v>-0.58638191874165213</c:v>
                </c:pt>
                <c:pt idx="749">
                  <c:v>-2.5482654181230898E-14</c:v>
                </c:pt>
                <c:pt idx="750">
                  <c:v>0.58638191874165746</c:v>
                </c:pt>
                <c:pt idx="751">
                  <c:v>0.94198479304778371</c:v>
                </c:pt>
                <c:pt idx="752">
                  <c:v>0.93068574578074226</c:v>
                </c:pt>
                <c:pt idx="753">
                  <c:v>0.56546567765558586</c:v>
                </c:pt>
                <c:pt idx="754">
                  <c:v>-1.9363428590728527E-14</c:v>
                </c:pt>
                <c:pt idx="755">
                  <c:v>-0.53796526355744279</c:v>
                </c:pt>
                <c:pt idx="756">
                  <c:v>-0.8419050070712456</c:v>
                </c:pt>
                <c:pt idx="757">
                  <c:v>-0.80934384724206154</c:v>
                </c:pt>
                <c:pt idx="758">
                  <c:v>-0.47768964447790635</c:v>
                </c:pt>
                <c:pt idx="759">
                  <c:v>7.5506082435765859E-15</c:v>
                </c:pt>
                <c:pt idx="760">
                  <c:v>0.42594042295151818</c:v>
                </c:pt>
                <c:pt idx="761">
                  <c:v>0.64227966783141865</c:v>
                </c:pt>
                <c:pt idx="762">
                  <c:v>0.59230637690221544</c:v>
                </c:pt>
                <c:pt idx="763">
                  <c:v>0.33343232238015053</c:v>
                </c:pt>
                <c:pt idx="764">
                  <c:v>4.9947294700171253E-16</c:v>
                </c:pt>
                <c:pt idx="765">
                  <c:v>-0.26355304179320405</c:v>
                </c:pt>
                <c:pt idx="766">
                  <c:v>-0.36671216843452431</c:v>
                </c:pt>
                <c:pt idx="767">
                  <c:v>-0.30523551147043793</c:v>
                </c:pt>
                <c:pt idx="768">
                  <c:v>-0.14975047527254473</c:v>
                </c:pt>
                <c:pt idx="769">
                  <c:v>-2.2039525729086045E-15</c:v>
                </c:pt>
                <c:pt idx="770">
                  <c:v>7.0003554293687195E-2</c:v>
                </c:pt>
                <c:pt idx="771">
                  <c:v>4.7785186211685954E-2</c:v>
                </c:pt>
                <c:pt idx="772">
                  <c:v>-1.7925931413332194E-2</c:v>
                </c:pt>
                <c:pt idx="773">
                  <c:v>-5.1637637728771904E-2</c:v>
                </c:pt>
                <c:pt idx="774">
                  <c:v>5.3658435881173083E-15</c:v>
                </c:pt>
                <c:pt idx="775">
                  <c:v>0.13182304580645549</c:v>
                </c:pt>
                <c:pt idx="776">
                  <c:v>0.27679184293958925</c:v>
                </c:pt>
                <c:pt idx="777">
                  <c:v>0.33896783973523065</c:v>
                </c:pt>
                <c:pt idx="778">
                  <c:v>0.24692019585900127</c:v>
                </c:pt>
                <c:pt idx="779">
                  <c:v>-1.1330966009755485E-14</c:v>
                </c:pt>
                <c:pt idx="780">
                  <c:v>-0.31806309170221253</c:v>
                </c:pt>
                <c:pt idx="781">
                  <c:v>-0.56864143026220548</c:v>
                </c:pt>
                <c:pt idx="782">
                  <c:v>-0.61993071198834215</c:v>
                </c:pt>
                <c:pt idx="783">
                  <c:v>-0.41300728977149198</c:v>
                </c:pt>
                <c:pt idx="784">
                  <c:v>9.5561092571711218E-15</c:v>
                </c:pt>
                <c:pt idx="785">
                  <c:v>0.46669584678704584</c:v>
                </c:pt>
                <c:pt idx="786">
                  <c:v>0.79325572938906252</c:v>
                </c:pt>
                <c:pt idx="787">
                  <c:v>0.82759393025261829</c:v>
                </c:pt>
                <c:pt idx="788">
                  <c:v>0.53026103690882564</c:v>
                </c:pt>
                <c:pt idx="789">
                  <c:v>-1.8213730813311181E-15</c:v>
                </c:pt>
                <c:pt idx="790">
                  <c:v>-0.56014720268324425</c:v>
                </c:pt>
                <c:pt idx="791">
                  <c:v>-0.92407669102765078</c:v>
                </c:pt>
                <c:pt idx="792">
                  <c:v>-0.93740371496753949</c:v>
                </c:pt>
                <c:pt idx="793">
                  <c:v>-0.58481753453499308</c:v>
                </c:pt>
                <c:pt idx="794">
                  <c:v>4.7998003654343552E-14</c:v>
                </c:pt>
                <c:pt idx="795">
                  <c:v>0.58736761478927957</c:v>
                </c:pt>
                <c:pt idx="796">
                  <c:v>0.94563624586450512</c:v>
                </c:pt>
                <c:pt idx="797">
                  <c:v>0.93637632606579435</c:v>
                </c:pt>
                <c:pt idx="798">
                  <c:v>0.57022610627357728</c:v>
                </c:pt>
                <c:pt idx="799">
                  <c:v>-3.5418337172550984E-14</c:v>
                </c:pt>
                <c:pt idx="800">
                  <c:v>-0.54513858344025456</c:v>
                </c:pt>
                <c:pt idx="801">
                  <c:v>-0.85538522529229288</c:v>
                </c:pt>
                <c:pt idx="802">
                  <c:v>-0.82463324043109365</c:v>
                </c:pt>
                <c:pt idx="803">
                  <c:v>-0.48821202016187182</c:v>
                </c:pt>
                <c:pt idx="804">
                  <c:v>2.090780797085832E-14</c:v>
                </c:pt>
                <c:pt idx="805">
                  <c:v>0.4384532043585273</c:v>
                </c:pt>
                <c:pt idx="806">
                  <c:v>0.66399477118569616</c:v>
                </c:pt>
                <c:pt idx="807">
                  <c:v>0.61538678865824548</c:v>
                </c:pt>
                <c:pt idx="808">
                  <c:v>0.34847249561166665</c:v>
                </c:pt>
                <c:pt idx="809">
                  <c:v>-8.4016204464294966E-15</c:v>
                </c:pt>
                <c:pt idx="810">
                  <c:v>-0.27992579269429646</c:v>
                </c:pt>
                <c:pt idx="811">
                  <c:v>-0.39409459649726253</c:v>
                </c:pt>
                <c:pt idx="812">
                  <c:v>-0.33337794940300836</c:v>
                </c:pt>
                <c:pt idx="813">
                  <c:v>-0.16753011909914289</c:v>
                </c:pt>
                <c:pt idx="814">
                  <c:v>-1.1331307337702869E-14</c:v>
                </c:pt>
                <c:pt idx="815">
                  <c:v>8.8300385802128498E-2</c:v>
                </c:pt>
                <c:pt idx="816">
                  <c:v>7.7597282800418055E-2</c:v>
                </c:pt>
                <c:pt idx="817">
                  <c:v>1.195101411509546E-2</c:v>
                </c:pt>
                <c:pt idx="818">
                  <c:v>-3.3220761049713915E-2</c:v>
                </c:pt>
                <c:pt idx="819">
                  <c:v>-7.8615269256861602E-15</c:v>
                </c:pt>
                <c:pt idx="820">
                  <c:v>0.11376552290934673</c:v>
                </c:pt>
                <c:pt idx="821">
                  <c:v>0.24807501427723941</c:v>
                </c:pt>
                <c:pt idx="822">
                  <c:v>0.31088899070221393</c:v>
                </c:pt>
                <c:pt idx="823">
                  <c:v>0.23004366950254371</c:v>
                </c:pt>
                <c:pt idx="824">
                  <c:v>3.3370868905487492E-14</c:v>
                </c:pt>
                <c:pt idx="825">
                  <c:v>-0.30237997115298987</c:v>
                </c:pt>
                <c:pt idx="826">
                  <c:v>-0.54441530318341369</c:v>
                </c:pt>
                <c:pt idx="827">
                  <c:v>-0.59696995937769637</c:v>
                </c:pt>
                <c:pt idx="828">
                  <c:v>-0.39966656825950997</c:v>
                </c:pt>
                <c:pt idx="829">
                  <c:v>2.143206192325853E-14</c:v>
                </c:pt>
                <c:pt idx="830">
                  <c:v>0.45524147664020376</c:v>
                </c:pt>
                <c:pt idx="831">
                  <c:v>0.77638476390206856</c:v>
                </c:pt>
                <c:pt idx="832">
                  <c:v>0.81246611814150838</c:v>
                </c:pt>
                <c:pt idx="833">
                  <c:v>0.52203350663605719</c:v>
                </c:pt>
                <c:pt idx="834">
                  <c:v>-1.708847298752851E-14</c:v>
                </c:pt>
                <c:pt idx="835">
                  <c:v>-0.55427593004920062</c:v>
                </c:pt>
                <c:pt idx="836">
                  <c:v>-0.91655568414563648</c:v>
                </c:pt>
                <c:pt idx="837">
                  <c:v>-0.93189753259479136</c:v>
                </c:pt>
                <c:pt idx="838">
                  <c:v>-0.58267600602761649</c:v>
                </c:pt>
                <c:pt idx="839">
                  <c:v>7.8237464870697644E-15</c:v>
                </c:pt>
                <c:pt idx="840">
                  <c:v>0.58777364991480396</c:v>
                </c:pt>
                <c:pt idx="841">
                  <c:v>0.94835446987455396</c:v>
                </c:pt>
                <c:pt idx="842">
                  <c:v>0.94114281596713911</c:v>
                </c:pt>
                <c:pt idx="843">
                  <c:v>0.57442379056890591</c:v>
                </c:pt>
                <c:pt idx="844">
                  <c:v>2.8246467331377767E-15</c:v>
                </c:pt>
                <c:pt idx="845">
                  <c:v>-0.55177391735655412</c:v>
                </c:pt>
                <c:pt idx="846">
                  <c:v>-0.86802128156785763</c:v>
                </c:pt>
                <c:pt idx="847">
                  <c:v>-0.83910882017099964</c:v>
                </c:pt>
                <c:pt idx="848">
                  <c:v>-0.49825258952453128</c:v>
                </c:pt>
                <c:pt idx="849">
                  <c:v>-1.1101409166510452E-14</c:v>
                </c:pt>
                <c:pt idx="850">
                  <c:v>0.45053328538783088</c:v>
                </c:pt>
                <c:pt idx="851">
                  <c:v>0.6850545918658455</c:v>
                </c:pt>
                <c:pt idx="852">
                  <c:v>0.63785988795042392</c:v>
                </c:pt>
                <c:pt idx="853">
                  <c:v>0.36316876856163532</c:v>
                </c:pt>
                <c:pt idx="854">
                  <c:v>1.3772589755703865E-14</c:v>
                </c:pt>
                <c:pt idx="855">
                  <c:v>-0.29602229063380603</c:v>
                </c:pt>
                <c:pt idx="856">
                  <c:v>-0.42108810077288034</c:v>
                </c:pt>
                <c:pt idx="857">
                  <c:v>-0.36119138354869562</c:v>
                </c:pt>
                <c:pt idx="858">
                  <c:v>-0.18514443092433214</c:v>
                </c:pt>
                <c:pt idx="859">
                  <c:v>-8.7746267890367915E-15</c:v>
                </c:pt>
                <c:pt idx="860">
                  <c:v>0.10651007549042547</c:v>
                </c:pt>
                <c:pt idx="861">
                  <c:v>0.10733280023944518</c:v>
                </c:pt>
                <c:pt idx="862">
                  <c:v>4.1816165435448034E-2</c:v>
                </c:pt>
                <c:pt idx="863">
                  <c:v>-1.4771099490292105E-2</c:v>
                </c:pt>
                <c:pt idx="864">
                  <c:v>-4.3350113696612899E-15</c:v>
                </c:pt>
                <c:pt idx="865">
                  <c:v>9.5595727176208248E-2</c:v>
                </c:pt>
                <c:pt idx="866">
                  <c:v>0.21911336552627056</c:v>
                </c:pt>
                <c:pt idx="867">
                  <c:v>0.28250333176945175</c:v>
                </c:pt>
                <c:pt idx="868">
                  <c:v>0.21294011781778449</c:v>
                </c:pt>
                <c:pt idx="869">
                  <c:v>-2.4202196655692014E-14</c:v>
                </c:pt>
                <c:pt idx="870">
                  <c:v>-0.28639843807901388</c:v>
                </c:pt>
                <c:pt idx="871">
                  <c:v>-0.51965190392845662</c:v>
                </c:pt>
                <c:pt idx="872">
                  <c:v>-0.57342006949019564</c:v>
                </c:pt>
                <c:pt idx="873">
                  <c:v>-0.38593142409691483</c:v>
                </c:pt>
                <c:pt idx="874">
                  <c:v>3.2570372086530869E-14</c:v>
                </c:pt>
                <c:pt idx="875">
                  <c:v>0.44333783811792626</c:v>
                </c:pt>
                <c:pt idx="876">
                  <c:v>0.75874760038720024</c:v>
                </c:pt>
                <c:pt idx="877">
                  <c:v>0.79653650006198351</c:v>
                </c:pt>
                <c:pt idx="878">
                  <c:v>0.5132907923179475</c:v>
                </c:pt>
                <c:pt idx="879">
                  <c:v>-3.1923027750843662E-14</c:v>
                </c:pt>
                <c:pt idx="880">
                  <c:v>-0.5478576539907869</c:v>
                </c:pt>
                <c:pt idx="881">
                  <c:v>-0.90813014746049381</c:v>
                </c:pt>
                <c:pt idx="882">
                  <c:v>-0.92547167986667278</c:v>
                </c:pt>
                <c:pt idx="883">
                  <c:v>-0.57995944664962473</c:v>
                </c:pt>
                <c:pt idx="884">
                  <c:v>2.439141763882912E-14</c:v>
                </c:pt>
                <c:pt idx="885">
                  <c:v>0.58759962341068062</c:v>
                </c:pt>
                <c:pt idx="886">
                  <c:v>0.95013678251909361</c:v>
                </c:pt>
                <c:pt idx="887">
                  <c:v>0.94498051153460305</c:v>
                </c:pt>
                <c:pt idx="888">
                  <c:v>0.57805458793397269</c:v>
                </c:pt>
                <c:pt idx="889">
                  <c:v>-1.3288471149106633E-14</c:v>
                </c:pt>
                <c:pt idx="890">
                  <c:v>-0.5578647170329265</c:v>
                </c:pt>
                <c:pt idx="891">
                  <c:v>-0.87980070563602364</c:v>
                </c:pt>
                <c:pt idx="892">
                  <c:v>-0.85275630081222509</c:v>
                </c:pt>
                <c:pt idx="893">
                  <c:v>-0.5078014437360493</c:v>
                </c:pt>
                <c:pt idx="894">
                  <c:v>2.4306561588002438E-15</c:v>
                </c:pt>
                <c:pt idx="895">
                  <c:v>0.46216874445806533</c:v>
                </c:pt>
                <c:pt idx="896">
                  <c:v>0.70543834637151903</c:v>
                </c:pt>
                <c:pt idx="897">
                  <c:v>0.65970349654294236</c:v>
                </c:pt>
                <c:pt idx="898">
                  <c:v>0.37750663778290655</c:v>
                </c:pt>
                <c:pt idx="899">
                  <c:v>4.6093046618890017E-15</c:v>
                </c:pt>
                <c:pt idx="900">
                  <c:v>-0.31182665031170487</c:v>
                </c:pt>
                <c:pt idx="901">
                  <c:v>-0.44766604193160592</c:v>
                </c:pt>
                <c:pt idx="902">
                  <c:v>-0.38864836540599551</c:v>
                </c:pt>
                <c:pt idx="903">
                  <c:v>-0.20257602754895215</c:v>
                </c:pt>
                <c:pt idx="904">
                  <c:v>-5.1955044385104998E-15</c:v>
                </c:pt>
                <c:pt idx="905">
                  <c:v>0.12461465259335112</c:v>
                </c:pt>
                <c:pt idx="906">
                  <c:v>0.13696239316309153</c:v>
                </c:pt>
                <c:pt idx="907">
                  <c:v>7.164004924904234E-2</c:v>
                </c:pt>
                <c:pt idx="908">
                  <c:v>3.6931393609893684E-3</c:v>
                </c:pt>
                <c:pt idx="909">
                  <c:v>-1.8462377605747536E-15</c:v>
                </c:pt>
                <c:pt idx="910">
                  <c:v>7.7331590001757003E-2</c:v>
                </c:pt>
                <c:pt idx="911">
                  <c:v>0.18993547833740224</c:v>
                </c:pt>
                <c:pt idx="912">
                  <c:v>0.25383887615527634</c:v>
                </c:pt>
                <c:pt idx="913">
                  <c:v>0.19562641994530861</c:v>
                </c:pt>
                <c:pt idx="914">
                  <c:v>-2.9191582296414219E-14</c:v>
                </c:pt>
                <c:pt idx="915">
                  <c:v>-0.27013426432395732</c:v>
                </c:pt>
                <c:pt idx="916">
                  <c:v>-0.49437567098266255</c:v>
                </c:pt>
                <c:pt idx="917">
                  <c:v>-0.54930428322395186</c:v>
                </c:pt>
                <c:pt idx="918">
                  <c:v>-0.37181541221281156</c:v>
                </c:pt>
                <c:pt idx="919">
                  <c:v>4.2936435152200011E-14</c:v>
                </c:pt>
                <c:pt idx="920">
                  <c:v>0.43099667867425623</c:v>
                </c:pt>
                <c:pt idx="921">
                  <c:v>0.74036164459543874</c:v>
                </c:pt>
                <c:pt idx="922">
                  <c:v>0.77982079662393466</c:v>
                </c:pt>
                <c:pt idx="923">
                  <c:v>0.50404152195825258</c:v>
                </c:pt>
                <c:pt idx="924">
                  <c:v>-4.6280429965252379E-14</c:v>
                </c:pt>
                <c:pt idx="925">
                  <c:v>-0.54089870857153832</c:v>
                </c:pt>
                <c:pt idx="926">
                  <c:v>-0.89880839595968909</c:v>
                </c:pt>
                <c:pt idx="927">
                  <c:v>-0.91813249832408361</c:v>
                </c:pt>
                <c:pt idx="928">
                  <c:v>-0.57667053731713525</c:v>
                </c:pt>
                <c:pt idx="929">
                  <c:v>4.08365175080031E-14</c:v>
                </c:pt>
                <c:pt idx="930">
                  <c:v>0.58684570702001293</c:v>
                </c:pt>
                <c:pt idx="931">
                  <c:v>0.95098142487069093</c:v>
                </c:pt>
                <c:pt idx="932">
                  <c:v>0.94788562542610089</c:v>
                </c:pt>
                <c:pt idx="933">
                  <c:v>0.58111491521012459</c:v>
                </c:pt>
                <c:pt idx="934">
                  <c:v>-2.9648769969395711E-14</c:v>
                </c:pt>
                <c:pt idx="935">
                  <c:v>-0.56340497158541603</c:v>
                </c:pt>
                <c:pt idx="936">
                  <c:v>-0.89071187262739315</c:v>
                </c:pt>
                <c:pt idx="937">
                  <c:v>-0.86556221393910604</c:v>
                </c:pt>
                <c:pt idx="938">
                  <c:v>-0.51684915923029573</c:v>
                </c:pt>
                <c:pt idx="939">
                  <c:v>1.6548635840629766E-14</c:v>
                </c:pt>
                <c:pt idx="940">
                  <c:v>0.47334809877583411</c:v>
                </c:pt>
                <c:pt idx="941">
                  <c:v>0.72512591839788298</c:v>
                </c:pt>
                <c:pt idx="942">
                  <c:v>0.68089605743137582</c:v>
                </c:pt>
                <c:pt idx="943">
                  <c:v>0.39147195352967507</c:v>
                </c:pt>
                <c:pt idx="944">
                  <c:v>-5.4052992071698146E-15</c:v>
                </c:pt>
                <c:pt idx="945">
                  <c:v>-0.32732327473303735</c:v>
                </c:pt>
                <c:pt idx="946">
                  <c:v>-0.47380219075431124</c:v>
                </c:pt>
                <c:pt idx="947">
                  <c:v>-0.415721798248744</c:v>
                </c:pt>
                <c:pt idx="948">
                  <c:v>-0.2198077060916829</c:v>
                </c:pt>
                <c:pt idx="949">
                  <c:v>-6.0614875339436684E-16</c:v>
                </c:pt>
                <c:pt idx="950">
                  <c:v>0.14259625007903937</c:v>
                </c:pt>
                <c:pt idx="951">
                  <c:v>0.16645682074035986</c:v>
                </c:pt>
                <c:pt idx="952">
                  <c:v>0.10139323298324694</c:v>
                </c:pt>
                <c:pt idx="953">
                  <c:v>2.2153733529607252E-2</c:v>
                </c:pt>
                <c:pt idx="954">
                  <c:v>-4.0024200006939373E-16</c:v>
                </c:pt>
                <c:pt idx="955">
                  <c:v>5.8991135884320464E-2</c:v>
                </c:pt>
                <c:pt idx="956">
                  <c:v>0.16057014776258752</c:v>
                </c:pt>
                <c:pt idx="957">
                  <c:v>0.22492391221667327</c:v>
                </c:pt>
                <c:pt idx="958">
                  <c:v>0.17811966241460914</c:v>
                </c:pt>
                <c:pt idx="959">
                  <c:v>8.6593387571628509E-15</c:v>
                </c:pt>
                <c:pt idx="960">
                  <c:v>-0.25360350066366977</c:v>
                </c:pt>
                <c:pt idx="961">
                  <c:v>-0.46861154893627122</c:v>
                </c:pt>
                <c:pt idx="962">
                  <c:v>-0.52464639994846518</c:v>
                </c:pt>
                <c:pt idx="963">
                  <c:v>-0.35733246340666425</c:v>
                </c:pt>
                <c:pt idx="964">
                  <c:v>-2.2685315682936538E-14</c:v>
                </c:pt>
                <c:pt idx="965">
                  <c:v>0.41823017754351616</c:v>
                </c:pt>
                <c:pt idx="966">
                  <c:v>0.72124504124541922</c:v>
                </c:pt>
                <c:pt idx="967">
                  <c:v>0.76233550420850194</c:v>
                </c:pt>
                <c:pt idx="968">
                  <c:v>0.49429482347012899</c:v>
                </c:pt>
                <c:pt idx="969">
                  <c:v>3.9507552410685076E-14</c:v>
                </c:pt>
                <c:pt idx="970">
                  <c:v>-0.53340596143041996</c:v>
                </c:pt>
                <c:pt idx="971">
                  <c:v>-0.88859962908652013</c:v>
                </c:pt>
                <c:pt idx="972">
                  <c:v>-0.90988723085312961</c:v>
                </c:pt>
                <c:pt idx="973">
                  <c:v>-0.57281252378667658</c:v>
                </c:pt>
                <c:pt idx="974">
                  <c:v>-5.5177029368240431E-14</c:v>
                </c:pt>
                <c:pt idx="975">
                  <c:v>0.58551264476724385</c:v>
                </c:pt>
                <c:pt idx="976">
                  <c:v>0.9508875633693199</c:v>
                </c:pt>
                <c:pt idx="977">
                  <c:v>0.94985529064495311</c:v>
                </c:pt>
                <c:pt idx="978">
                  <c:v>0.58360175222391064</c:v>
                </c:pt>
                <c:pt idx="979">
                  <c:v>-4.6208131976372967E-14</c:v>
                </c:pt>
                <c:pt idx="980">
                  <c:v>-0.5683892134516596</c:v>
                </c:pt>
                <c:pt idx="981">
                  <c:v>-0.90074401453734965</c:v>
                </c:pt>
                <c:pt idx="982">
                  <c:v>-0.8775139216613852</c:v>
                </c:pt>
                <c:pt idx="983">
                  <c:v>-0.52538680700425122</c:v>
                </c:pt>
                <c:pt idx="984">
                  <c:v>3.1211115285504528E-14</c:v>
                </c:pt>
                <c:pt idx="985">
                  <c:v>0.48406031566811308</c:v>
                </c:pt>
                <c:pt idx="986">
                  <c:v>0.74409787868832133</c:v>
                </c:pt>
                <c:pt idx="987">
                  <c:v>0.70141665611666149</c:v>
                </c:pt>
                <c:pt idx="988">
                  <c:v>0.4050509337211603</c:v>
                </c:pt>
                <c:pt idx="989">
                  <c:v>-1.6241596466048066E-14</c:v>
                </c:pt>
                <c:pt idx="990">
                  <c:v>-0.34249687060042333</c:v>
                </c:pt>
                <c:pt idx="991">
                  <c:v>-0.49947075401758767</c:v>
                </c:pt>
                <c:pt idx="992">
                  <c:v>-0.44238496386730419</c:v>
                </c:pt>
                <c:pt idx="993">
                  <c:v>-0.23682246096620624</c:v>
                </c:pt>
                <c:pt idx="994">
                  <c:v>4.9792429024342917E-15</c:v>
                </c:pt>
                <c:pt idx="995">
                  <c:v>0.16043712228177148</c:v>
                </c:pt>
                <c:pt idx="996">
                  <c:v>0.19578697553212829</c:v>
                </c:pt>
                <c:pt idx="997">
                  <c:v>0.13104635383783603</c:v>
                </c:pt>
                <c:pt idx="998">
                  <c:v>4.0592464637874574E-2</c:v>
                </c:pt>
                <c:pt idx="999">
                  <c:v>-3.8406609823062747E-29</c:v>
                </c:pt>
                <c:pt idx="1000">
                  <c:v>4.0592464637855194E-2</c:v>
                </c:pt>
                <c:pt idx="1001">
                  <c:v>0.13104635383781732</c:v>
                </c:pt>
                <c:pt idx="1002">
                  <c:v>0.19578697553210325</c:v>
                </c:pt>
                <c:pt idx="1003">
                  <c:v>0.16043712228175869</c:v>
                </c:pt>
                <c:pt idx="1004">
                  <c:v>2.3243910021908637E-15</c:v>
                </c:pt>
                <c:pt idx="1005">
                  <c:v>-0.23682246096619841</c:v>
                </c:pt>
                <c:pt idx="1006">
                  <c:v>-0.442384963867262</c:v>
                </c:pt>
                <c:pt idx="1007">
                  <c:v>-0.49947075401757091</c:v>
                </c:pt>
                <c:pt idx="1008">
                  <c:v>-0.34249687060045814</c:v>
                </c:pt>
                <c:pt idx="1009">
                  <c:v>-1.124579827132711E-14</c:v>
                </c:pt>
                <c:pt idx="1010">
                  <c:v>0.4050509337211563</c:v>
                </c:pt>
                <c:pt idx="1011">
                  <c:v>0.70141665611665127</c:v>
                </c:pt>
                <c:pt idx="1012">
                  <c:v>0.74409787868833444</c:v>
                </c:pt>
                <c:pt idx="1013">
                  <c:v>0.48406031566810137</c:v>
                </c:pt>
                <c:pt idx="1014">
                  <c:v>2.4465066291769313E-14</c:v>
                </c:pt>
                <c:pt idx="1015">
                  <c:v>-0.52538680700425155</c:v>
                </c:pt>
                <c:pt idx="1016">
                  <c:v>-0.87751392166134756</c:v>
                </c:pt>
                <c:pt idx="1017">
                  <c:v>-0.90074401453734065</c:v>
                </c:pt>
                <c:pt idx="1018">
                  <c:v>-0.56838921345164861</c:v>
                </c:pt>
                <c:pt idx="1019">
                  <c:v>-3.8509474641837829E-14</c:v>
                </c:pt>
                <c:pt idx="1020">
                  <c:v>0.58360175222382826</c:v>
                </c:pt>
                <c:pt idx="1021">
                  <c:v>0.94985529064495433</c:v>
                </c:pt>
                <c:pt idx="1022">
                  <c:v>0.95088756336931812</c:v>
                </c:pt>
                <c:pt idx="1023">
                  <c:v>0.58551264476723863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325488"/>
        <c:axId val="1109577712"/>
      </c:barChart>
      <c:catAx>
        <c:axId val="1109325488"/>
        <c:scaling>
          <c:orientation val="minMax"/>
        </c:scaling>
        <c:delete val="1"/>
        <c:axPos val="b"/>
        <c:majorTickMark val="out"/>
        <c:minorTickMark val="none"/>
        <c:tickLblPos val="none"/>
        <c:crossAx val="1109577712"/>
        <c:crosses val="autoZero"/>
        <c:auto val="1"/>
        <c:lblAlgn val="ctr"/>
        <c:lblOffset val="100"/>
        <c:noMultiLvlLbl val="0"/>
      </c:catAx>
      <c:valAx>
        <c:axId val="1109577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325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Data!$H$1</c:f>
              <c:strCache>
                <c:ptCount val="1"/>
                <c:pt idx="0">
                  <c:v>SIgnal1 + signal2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Data!$H$2:$H$1025</c:f>
              <c:numCache>
                <c:formatCode>General</c:formatCode>
                <c:ptCount val="1024"/>
                <c:pt idx="0">
                  <c:v>6.0923138921791131E-2</c:v>
                </c:pt>
                <c:pt idx="1">
                  <c:v>0.1788315400495053</c:v>
                </c:pt>
                <c:pt idx="2">
                  <c:v>0.21906423857222707</c:v>
                </c:pt>
                <c:pt idx="3">
                  <c:v>0.10144598639744257</c:v>
                </c:pt>
                <c:pt idx="4">
                  <c:v>-0.12533323356430545</c:v>
                </c:pt>
                <c:pt idx="5">
                  <c:v>-0.32512284676834863</c:v>
                </c:pt>
                <c:pt idx="6">
                  <c:v>-0.38829986423643381</c:v>
                </c:pt>
                <c:pt idx="7">
                  <c:v>-0.3095352756801813</c:v>
                </c:pt>
                <c:pt idx="8">
                  <c:v>-0.1610580136509655</c:v>
                </c:pt>
                <c:pt idx="9">
                  <c:v>-6.4783193929035637E-17</c:v>
                </c:pt>
                <c:pt idx="10">
                  <c:v>0.18422817924013371</c:v>
                </c:pt>
                <c:pt idx="11">
                  <c:v>0.41891332434718631</c:v>
                </c:pt>
                <c:pt idx="12">
                  <c:v>0.64492084902184543</c:v>
                </c:pt>
                <c:pt idx="13">
                  <c:v>0.68663634321704958</c:v>
                </c:pt>
                <c:pt idx="14">
                  <c:v>0.36812455268468136</c:v>
                </c:pt>
                <c:pt idx="15">
                  <c:v>-0.29534313750167818</c:v>
                </c:pt>
                <c:pt idx="16">
                  <c:v>-1.0055630182422848</c:v>
                </c:pt>
                <c:pt idx="17">
                  <c:v>-1.316465812786068</c:v>
                </c:pt>
                <c:pt idx="18">
                  <c:v>-0.94019713096689461</c:v>
                </c:pt>
                <c:pt idx="19">
                  <c:v>-8.3551094468606991E-16</c:v>
                </c:pt>
                <c:pt idx="20">
                  <c:v>0.99104148110872869</c:v>
                </c:pt>
                <c:pt idx="21">
                  <c:v>1.4493260446625278</c:v>
                </c:pt>
                <c:pt idx="22">
                  <c:v>1.1197327021406058</c:v>
                </c:pt>
                <c:pt idx="23">
                  <c:v>0.25208032238707656</c:v>
                </c:pt>
                <c:pt idx="24">
                  <c:v>-0.58778525229247947</c:v>
                </c:pt>
                <c:pt idx="25">
                  <c:v>-0.93014498719331495</c:v>
                </c:pt>
                <c:pt idx="26">
                  <c:v>-0.71591993299196077</c:v>
                </c:pt>
                <c:pt idx="27">
                  <c:v>-0.27321284042827443</c:v>
                </c:pt>
                <c:pt idx="28">
                  <c:v>5.4089577793130514E-3</c:v>
                </c:pt>
                <c:pt idx="29">
                  <c:v>1.1064118117752946E-16</c:v>
                </c:pt>
                <c:pt idx="30">
                  <c:v>-7.4160943194194084E-2</c:v>
                </c:pt>
                <c:pt idx="31">
                  <c:v>7.7280912342653899E-2</c:v>
                </c:pt>
                <c:pt idx="32">
                  <c:v>0.49334095440729131</c:v>
                </c:pt>
                <c:pt idx="33">
                  <c:v>0.86156801566147712</c:v>
                </c:pt>
                <c:pt idx="34">
                  <c:v>0.7705132427757877</c:v>
                </c:pt>
                <c:pt idx="35">
                  <c:v>0.10483628105141569</c:v>
                </c:pt>
                <c:pt idx="36">
                  <c:v>-0.77234422040347517</c:v>
                </c:pt>
                <c:pt idx="37">
                  <c:v>-1.2449963128383601</c:v>
                </c:pt>
                <c:pt idx="38">
                  <c:v>-0.92556969857124849</c:v>
                </c:pt>
                <c:pt idx="39">
                  <c:v>-1.6021182455864913E-15</c:v>
                </c:pt>
                <c:pt idx="40">
                  <c:v>0.8718733004048097</c:v>
                </c:pt>
                <c:pt idx="41">
                  <c:v>1.0525178424693171</c:v>
                </c:pt>
                <c:pt idx="42">
                  <c:v>0.43321313071892475</c:v>
                </c:pt>
                <c:pt idx="43">
                  <c:v>-0.46639567111988994</c:v>
                </c:pt>
                <c:pt idx="44">
                  <c:v>-0.90482705246602424</c:v>
                </c:pt>
                <c:pt idx="45">
                  <c:v>-0.51581153002785229</c:v>
                </c:pt>
                <c:pt idx="46">
                  <c:v>0.38725781100398932</c:v>
                </c:pt>
                <c:pt idx="47">
                  <c:v>1.0550564498268749</c:v>
                </c:pt>
                <c:pt idx="48">
                  <c:v>0.90549161915110665</c:v>
                </c:pt>
                <c:pt idx="49">
                  <c:v>-2.3503105722482607E-15</c:v>
                </c:pt>
                <c:pt idx="50">
                  <c:v>-0.99526812288541078</c:v>
                </c:pt>
                <c:pt idx="51">
                  <c:v>-1.3338542965727958</c:v>
                </c:pt>
                <c:pt idx="52">
                  <c:v>-0.77405290849892694</c:v>
                </c:pt>
                <c:pt idx="53">
                  <c:v>0.24710051583588161</c:v>
                </c:pt>
                <c:pt idx="54">
                  <c:v>0.9822872507286895</c:v>
                </c:pt>
                <c:pt idx="55">
                  <c:v>0.97143140017928264</c:v>
                </c:pt>
                <c:pt idx="56">
                  <c:v>0.37482664461825016</c:v>
                </c:pt>
                <c:pt idx="57">
                  <c:v>-0.21985459313674521</c:v>
                </c:pt>
                <c:pt idx="58">
                  <c:v>-0.33254091968905419</c:v>
                </c:pt>
                <c:pt idx="59">
                  <c:v>-9.5960316368656639E-16</c:v>
                </c:pt>
                <c:pt idx="60">
                  <c:v>0.29159300643596919</c:v>
                </c:pt>
                <c:pt idx="61">
                  <c:v>8.5419210931604483E-2</c:v>
                </c:pt>
                <c:pt idx="62">
                  <c:v>-0.58171927693523251</c:v>
                </c:pt>
                <c:pt idx="63">
                  <c:v>-1.1507725863746721</c:v>
                </c:pt>
                <c:pt idx="64">
                  <c:v>-0.99802672842826956</c:v>
                </c:pt>
                <c:pt idx="65">
                  <c:v>-4.3977295570577475E-3</c:v>
                </c:pt>
                <c:pt idx="66">
                  <c:v>1.2549284061799577</c:v>
                </c:pt>
                <c:pt idx="67">
                  <c:v>1.892966217918471</c:v>
                </c:pt>
                <c:pt idx="68">
                  <c:v>1.3850914039950575</c:v>
                </c:pt>
                <c:pt idx="69">
                  <c:v>-6.3102611962387868E-15</c:v>
                </c:pt>
                <c:pt idx="70">
                  <c:v>-1.3672970573447578</c:v>
                </c:pt>
                <c:pt idx="71">
                  <c:v>-1.842209189351744</c:v>
                </c:pt>
                <c:pt idx="72">
                  <c:v>-1.1971277284167343</c:v>
                </c:pt>
                <c:pt idx="73">
                  <c:v>2.2506263013887803E-2</c:v>
                </c:pt>
                <c:pt idx="74">
                  <c:v>0.95105651629515564</c:v>
                </c:pt>
                <c:pt idx="75">
                  <c:v>1.0583174520075151</c:v>
                </c:pt>
                <c:pt idx="76">
                  <c:v>0.49109727506846934</c:v>
                </c:pt>
                <c:pt idx="77">
                  <c:v>-0.13943906104058956</c:v>
                </c:pt>
                <c:pt idx="78">
                  <c:v>-0.30944898392775633</c:v>
                </c:pt>
                <c:pt idx="79">
                  <c:v>-1.3186389900667612E-15</c:v>
                </c:pt>
                <c:pt idx="80">
                  <c:v>0.35131749020188457</c:v>
                </c:pt>
                <c:pt idx="81">
                  <c:v>0.28980453694705327</c:v>
                </c:pt>
                <c:pt idx="82">
                  <c:v>-0.22547410256077224</c:v>
                </c:pt>
                <c:pt idx="83">
                  <c:v>-0.77417578628224892</c:v>
                </c:pt>
                <c:pt idx="84">
                  <c:v>-0.84432792550201441</c:v>
                </c:pt>
                <c:pt idx="85">
                  <c:v>-0.29258560021660618</c:v>
                </c:pt>
                <c:pt idx="86">
                  <c:v>0.50610157780219767</c:v>
                </c:pt>
                <c:pt idx="87">
                  <c:v>0.95227098254591169</c:v>
                </c:pt>
                <c:pt idx="88">
                  <c:v>0.71345229408071886</c:v>
                </c:pt>
                <c:pt idx="89">
                  <c:v>5.4246642056364302E-15</c:v>
                </c:pt>
                <c:pt idx="90">
                  <c:v>-0.60650904568529063</c:v>
                </c:pt>
                <c:pt idx="91">
                  <c:v>-0.62977660686760961</c:v>
                </c:pt>
                <c:pt idx="92">
                  <c:v>-8.5625336728932092E-2</c:v>
                </c:pt>
                <c:pt idx="93">
                  <c:v>0.53762194236485428</c:v>
                </c:pt>
                <c:pt idx="94">
                  <c:v>0.6845471059286885</c:v>
                </c:pt>
                <c:pt idx="95">
                  <c:v>0.18889592598067489</c:v>
                </c:pt>
                <c:pt idx="96">
                  <c:v>-0.58859965384257185</c:v>
                </c:pt>
                <c:pt idx="97">
                  <c:v>-1.0446360013092852</c:v>
                </c:pt>
                <c:pt idx="98">
                  <c:v>-0.803652592542069</c:v>
                </c:pt>
                <c:pt idx="99">
                  <c:v>4.7523098557458445E-15</c:v>
                </c:pt>
                <c:pt idx="100">
                  <c:v>0.83643685800767109</c:v>
                </c:pt>
                <c:pt idx="101">
                  <c:v>1.1793554004714109</c:v>
                </c:pt>
                <c:pt idx="102">
                  <c:v>0.86772623204412591</c:v>
                </c:pt>
                <c:pt idx="103">
                  <c:v>0.16614645382425974</c:v>
                </c:pt>
                <c:pt idx="104">
                  <c:v>-0.48175367410171643</c:v>
                </c:pt>
                <c:pt idx="105">
                  <c:v>-0.77793570806001688</c:v>
                </c:pt>
                <c:pt idx="106">
                  <c:v>-0.71768010040786767</c:v>
                </c:pt>
                <c:pt idx="107">
                  <c:v>-0.48570610913877982</c:v>
                </c:pt>
                <c:pt idx="108">
                  <c:v>-0.24123676941079641</c:v>
                </c:pt>
                <c:pt idx="109">
                  <c:v>4.4520320469813886E-15</c:v>
                </c:pt>
                <c:pt idx="110">
                  <c:v>0.29923260609476732</c:v>
                </c:pt>
                <c:pt idx="111">
                  <c:v>0.63974500006419632</c:v>
                </c:pt>
                <c:pt idx="112">
                  <c:v>0.85834588577578563</c:v>
                </c:pt>
                <c:pt idx="113">
                  <c:v>0.74803674569244549</c:v>
                </c:pt>
                <c:pt idx="114">
                  <c:v>0.24868988716484741</c:v>
                </c:pt>
                <c:pt idx="115">
                  <c:v>-0.44813640084320039</c:v>
                </c:pt>
                <c:pt idx="116">
                  <c:v>-0.98718545779190259</c:v>
                </c:pt>
                <c:pt idx="117">
                  <c:v>-1.0745869682008591</c:v>
                </c:pt>
                <c:pt idx="118">
                  <c:v>-0.66939270857946265</c:v>
                </c:pt>
                <c:pt idx="119">
                  <c:v>-3.2133004595119802E-15</c:v>
                </c:pt>
                <c:pt idx="120">
                  <c:v>0.59448512521722952</c:v>
                </c:pt>
                <c:pt idx="121">
                  <c:v>0.86817654931102728</c:v>
                </c:pt>
                <c:pt idx="122">
                  <c:v>0.77427394857553578</c:v>
                </c:pt>
                <c:pt idx="123">
                  <c:v>0.42856673862762523</c:v>
                </c:pt>
                <c:pt idx="124">
                  <c:v>-4.6888582831965061E-16</c:v>
                </c:pt>
                <c:pt idx="125">
                  <c:v>-0.37116032460660281</c:v>
                </c:pt>
                <c:pt idx="126">
                  <c:v>-0.58894641767853606</c:v>
                </c:pt>
                <c:pt idx="127">
                  <c:v>-0.59129195317750061</c:v>
                </c:pt>
                <c:pt idx="128">
                  <c:v>-0.36759277097825288</c:v>
                </c:pt>
                <c:pt idx="129">
                  <c:v>6.2494725813734304E-16</c:v>
                </c:pt>
                <c:pt idx="130">
                  <c:v>0.3344751724064649</c:v>
                </c:pt>
                <c:pt idx="131">
                  <c:v>0.44896015250980681</c:v>
                </c:pt>
                <c:pt idx="132">
                  <c:v>0.28082714345151877</c:v>
                </c:pt>
                <c:pt idx="133">
                  <c:v>-3.6227318630249652E-2</c:v>
                </c:pt>
                <c:pt idx="134">
                  <c:v>-0.24868988716485571</c:v>
                </c:pt>
                <c:pt idx="135">
                  <c:v>-0.17520822177206613</c:v>
                </c:pt>
                <c:pt idx="136">
                  <c:v>0.13360706217875667</c:v>
                </c:pt>
                <c:pt idx="137">
                  <c:v>0.41256831170987768</c:v>
                </c:pt>
                <c:pt idx="138">
                  <c:v>0.3853320573296718</c:v>
                </c:pt>
                <c:pt idx="139">
                  <c:v>-3.402438083328816E-15</c:v>
                </c:pt>
                <c:pt idx="140">
                  <c:v>-0.50177237854645007</c:v>
                </c:pt>
                <c:pt idx="141">
                  <c:v>-0.7552859800459405</c:v>
                </c:pt>
                <c:pt idx="142">
                  <c:v>-0.55616430117723759</c:v>
                </c:pt>
                <c:pt idx="143">
                  <c:v>-2.5888026309880074E-2</c:v>
                </c:pt>
                <c:pt idx="144">
                  <c:v>0.48175367410171499</c:v>
                </c:pt>
                <c:pt idx="145">
                  <c:v>0.65919105919545951</c:v>
                </c:pt>
                <c:pt idx="146">
                  <c:v>0.47557200227780766</c:v>
                </c:pt>
                <c:pt idx="147">
                  <c:v>0.16540268793739468</c:v>
                </c:pt>
                <c:pt idx="148">
                  <c:v>-8.3969348369209353E-3</c:v>
                </c:pt>
                <c:pt idx="149">
                  <c:v>-3.927239888108386E-15</c:v>
                </c:pt>
                <c:pt idx="150">
                  <c:v>-6.4266472941757148E-3</c:v>
                </c:pt>
                <c:pt idx="151">
                  <c:v>-0.24213886079330341</c:v>
                </c:pt>
                <c:pt idx="152">
                  <c:v>-0.66806999313129212</c:v>
                </c:pt>
                <c:pt idx="153">
                  <c:v>-0.94324587088618961</c:v>
                </c:pt>
                <c:pt idx="154">
                  <c:v>-0.68454710592868218</c:v>
                </c:pt>
                <c:pt idx="155">
                  <c:v>0.16141650079740669</c:v>
                </c:pt>
                <c:pt idx="156">
                  <c:v>1.1637305458591216</c:v>
                </c:pt>
                <c:pt idx="157">
                  <c:v>1.6497711259912136</c:v>
                </c:pt>
                <c:pt idx="158">
                  <c:v>1.1979758349610983</c:v>
                </c:pt>
                <c:pt idx="159">
                  <c:v>8.4439058163250571E-15</c:v>
                </c:pt>
                <c:pt idx="160">
                  <c:v>-1.2187967101065855</c:v>
                </c:pt>
                <c:pt idx="161">
                  <c:v>-1.6942330368032847</c:v>
                </c:pt>
                <c:pt idx="162">
                  <c:v>-1.1688183857925705</c:v>
                </c:pt>
                <c:pt idx="163">
                  <c:v>-6.6063909887299002E-2</c:v>
                </c:pt>
                <c:pt idx="164">
                  <c:v>0.84432792550201452</c:v>
                </c:pt>
                <c:pt idx="165">
                  <c:v>1.0260750285943221</c:v>
                </c:pt>
                <c:pt idx="166">
                  <c:v>0.54356454971962165</c:v>
                </c:pt>
                <c:pt idx="167">
                  <c:v>-6.272405626892831E-2</c:v>
                </c:pt>
                <c:pt idx="168">
                  <c:v>-0.26789142577448188</c:v>
                </c:pt>
                <c:pt idx="169">
                  <c:v>-1.1011294869616692E-14</c:v>
                </c:pt>
                <c:pt idx="170">
                  <c:v>0.34077909434250198</c:v>
                </c:pt>
                <c:pt idx="171">
                  <c:v>0.28283074625834131</c:v>
                </c:pt>
                <c:pt idx="172">
                  <c:v>-0.25569178162795181</c:v>
                </c:pt>
                <c:pt idx="173">
                  <c:v>-0.85665590120218493</c:v>
                </c:pt>
                <c:pt idx="174">
                  <c:v>-0.95105651629515764</c:v>
                </c:pt>
                <c:pt idx="175">
                  <c:v>-0.33336130208288522</c:v>
                </c:pt>
                <c:pt idx="176">
                  <c:v>0.60920832315922402</c:v>
                </c:pt>
                <c:pt idx="177">
                  <c:v>1.172151705304898</c:v>
                </c:pt>
                <c:pt idx="178">
                  <c:v>0.9043920429369342</c:v>
                </c:pt>
                <c:pt idx="179">
                  <c:v>1.4030974867706829E-14</c:v>
                </c:pt>
                <c:pt idx="180">
                  <c:v>-0.83146645802476216</c:v>
                </c:pt>
                <c:pt idx="181">
                  <c:v>-0.93003377893270256</c:v>
                </c:pt>
                <c:pt idx="182">
                  <c:v>-0.22944549795345687</c:v>
                </c:pt>
                <c:pt idx="183">
                  <c:v>0.67381303056934838</c:v>
                </c:pt>
                <c:pt idx="184">
                  <c:v>0.99802672842827178</c:v>
                </c:pt>
                <c:pt idx="185">
                  <c:v>0.41983749569014317</c:v>
                </c:pt>
                <c:pt idx="186">
                  <c:v>-0.64237054509509184</c:v>
                </c:pt>
                <c:pt idx="187">
                  <c:v>-1.345076021367946</c:v>
                </c:pt>
                <c:pt idx="188">
                  <c:v>-1.0883679583604944</c:v>
                </c:pt>
                <c:pt idx="189">
                  <c:v>-1.629397342204403E-14</c:v>
                </c:pt>
                <c:pt idx="190">
                  <c:v>1.1543615140765715</c:v>
                </c:pt>
                <c:pt idx="191">
                  <c:v>1.5603673001928706</c:v>
                </c:pt>
                <c:pt idx="192">
                  <c:v>0.97006418399879668</c:v>
                </c:pt>
                <c:pt idx="193">
                  <c:v>-0.14150624229117548</c:v>
                </c:pt>
                <c:pt idx="194">
                  <c:v>-0.98228725072869338</c:v>
                </c:pt>
                <c:pt idx="195">
                  <c:v>-1.062635810730844</c:v>
                </c:pt>
                <c:pt idx="196">
                  <c:v>-0.52438252268647967</c:v>
                </c:pt>
                <c:pt idx="197">
                  <c:v>6.2747273031800513E-2</c:v>
                </c:pt>
                <c:pt idx="198">
                  <c:v>0.23032183335350132</c:v>
                </c:pt>
                <c:pt idx="199">
                  <c:v>2.3303708429396435E-15</c:v>
                </c:pt>
                <c:pt idx="200">
                  <c:v>-0.19266926279847996</c:v>
                </c:pt>
                <c:pt idx="201">
                  <c:v>4.7776696979279741E-2</c:v>
                </c:pt>
                <c:pt idx="202">
                  <c:v>0.65977166784374486</c:v>
                </c:pt>
                <c:pt idx="203">
                  <c:v>1.1253328783467107</c:v>
                </c:pt>
                <c:pt idx="204">
                  <c:v>0.90482705246604023</c:v>
                </c:pt>
                <c:pt idx="205">
                  <c:v>-5.9430727530769424E-2</c:v>
                </c:pt>
                <c:pt idx="206">
                  <c:v>-1.2100466979238418</c:v>
                </c:pt>
                <c:pt idx="207">
                  <c:v>-1.7516706212802888</c:v>
                </c:pt>
                <c:pt idx="208">
                  <c:v>-1.2539008406734098</c:v>
                </c:pt>
                <c:pt idx="209">
                  <c:v>-1.969298775394148E-14</c:v>
                </c:pt>
                <c:pt idx="210">
                  <c:v>1.202227234816402</c:v>
                </c:pt>
                <c:pt idx="211">
                  <c:v>1.6039786941547238</c:v>
                </c:pt>
                <c:pt idx="212">
                  <c:v>1.0409535498440723</c:v>
                </c:pt>
                <c:pt idx="213">
                  <c:v>4.5271023289549786E-3</c:v>
                </c:pt>
                <c:pt idx="214">
                  <c:v>-0.77051324277578292</c:v>
                </c:pt>
                <c:pt idx="215">
                  <c:v>-0.85634512788944361</c:v>
                </c:pt>
                <c:pt idx="216">
                  <c:v>-0.39202662515023307</c:v>
                </c:pt>
                <c:pt idx="217">
                  <c:v>0.11641316160365156</c:v>
                </c:pt>
                <c:pt idx="218">
                  <c:v>0.25039267496210832</c:v>
                </c:pt>
                <c:pt idx="219">
                  <c:v>4.9203988237927883E-15</c:v>
                </c:pt>
                <c:pt idx="220">
                  <c:v>-0.29189472335069794</c:v>
                </c:pt>
                <c:pt idx="221">
                  <c:v>-0.27641894892301305</c:v>
                </c:pt>
                <c:pt idx="222">
                  <c:v>8.28245450784241E-2</c:v>
                </c:pt>
                <c:pt idx="223">
                  <c:v>0.48915550921311746</c:v>
                </c:pt>
                <c:pt idx="224">
                  <c:v>0.58778525229247891</c:v>
                </c:pt>
                <c:pt idx="225">
                  <c:v>0.28179468465137975</c:v>
                </c:pt>
                <c:pt idx="226">
                  <c:v>-0.18677107018461975</c:v>
                </c:pt>
                <c:pt idx="227">
                  <c:v>-0.45168556780591124</c:v>
                </c:pt>
                <c:pt idx="228">
                  <c:v>-0.33743617459117192</c:v>
                </c:pt>
                <c:pt idx="229">
                  <c:v>-5.2992348294472892E-15</c:v>
                </c:pt>
                <c:pt idx="230">
                  <c:v>0.22205744224270271</c:v>
                </c:pt>
                <c:pt idx="231">
                  <c:v>0.11048628677828876</c:v>
                </c:pt>
                <c:pt idx="232">
                  <c:v>-0.23866307185359947</c:v>
                </c:pt>
                <c:pt idx="233">
                  <c:v>-0.49359671129572313</c:v>
                </c:pt>
                <c:pt idx="234">
                  <c:v>-0.36812455268467925</c:v>
                </c:pt>
                <c:pt idx="235">
                  <c:v>0.13085629483118871</c:v>
                </c:pt>
                <c:pt idx="236">
                  <c:v>0.69148340656868079</c:v>
                </c:pt>
                <c:pt idx="237">
                  <c:v>0.92478299960086052</c:v>
                </c:pt>
                <c:pt idx="238">
                  <c:v>0.64676317743258982</c:v>
                </c:pt>
                <c:pt idx="239">
                  <c:v>6.7248775458746915E-15</c:v>
                </c:pt>
                <c:pt idx="240">
                  <c:v>-0.65912850142737744</c:v>
                </c:pt>
                <c:pt idx="241">
                  <c:v>-0.99927932557946442</c:v>
                </c:pt>
                <c:pt idx="242">
                  <c:v>-0.89599010670208235</c:v>
                </c:pt>
                <c:pt idx="243">
                  <c:v>-0.44966487775531261</c:v>
                </c:pt>
                <c:pt idx="244">
                  <c:v>0.12533323356431594</c:v>
                </c:pt>
                <c:pt idx="245">
                  <c:v>0.62445681353989357</c:v>
                </c:pt>
                <c:pt idx="246">
                  <c:v>0.90740848274063357</c:v>
                </c:pt>
                <c:pt idx="247">
                  <c:v>0.89419960683611688</c:v>
                </c:pt>
                <c:pt idx="248">
                  <c:v>0.56605124445773625</c:v>
                </c:pt>
                <c:pt idx="249">
                  <c:v>-9.7968508305793829E-16</c:v>
                </c:pt>
                <c:pt idx="250">
                  <c:v>-0.60671259302559122</c:v>
                </c:pt>
                <c:pt idx="251">
                  <c:v>-0.98976997925946819</c:v>
                </c:pt>
                <c:pt idx="252">
                  <c:v>-0.9539630088208495</c:v>
                </c:pt>
                <c:pt idx="253">
                  <c:v>-0.50647454177122242</c:v>
                </c:pt>
                <c:pt idx="254">
                  <c:v>0.12533323356429651</c:v>
                </c:pt>
                <c:pt idx="255">
                  <c:v>0.62626564935957818</c:v>
                </c:pt>
                <c:pt idx="256">
                  <c:v>0.78781990744039065</c:v>
                </c:pt>
                <c:pt idx="257">
                  <c:v>0.61940836890465456</c:v>
                </c:pt>
                <c:pt idx="258">
                  <c:v>0.29625078752847511</c:v>
                </c:pt>
                <c:pt idx="259">
                  <c:v>-1.0184455352793547E-14</c:v>
                </c:pt>
                <c:pt idx="260">
                  <c:v>-0.20511766847048021</c:v>
                </c:pt>
                <c:pt idx="261">
                  <c:v>-0.35977633606195081</c:v>
                </c:pt>
                <c:pt idx="262">
                  <c:v>-0.49312934723573837</c:v>
                </c:pt>
                <c:pt idx="263">
                  <c:v>-0.53600834992909796</c:v>
                </c:pt>
                <c:pt idx="264">
                  <c:v>-0.36812455268468275</c:v>
                </c:pt>
                <c:pt idx="265">
                  <c:v>3.3509372290650631E-2</c:v>
                </c:pt>
                <c:pt idx="266">
                  <c:v>0.49476126501543932</c:v>
                </c:pt>
                <c:pt idx="267">
                  <c:v>0.7209573097191575</c:v>
                </c:pt>
                <c:pt idx="268">
                  <c:v>0.52155839278779859</c:v>
                </c:pt>
                <c:pt idx="269">
                  <c:v>-6.5314795516899904E-15</c:v>
                </c:pt>
                <c:pt idx="270">
                  <c:v>-0.47744328317853302</c:v>
                </c:pt>
                <c:pt idx="271">
                  <c:v>-0.54725594022926149</c:v>
                </c:pt>
                <c:pt idx="272">
                  <c:v>-0.15091920735796593</c:v>
                </c:pt>
                <c:pt idx="273">
                  <c:v>0.38506996010893241</c:v>
                </c:pt>
                <c:pt idx="274">
                  <c:v>0.58778525229247813</c:v>
                </c:pt>
                <c:pt idx="275">
                  <c:v>0.22550941760021245</c:v>
                </c:pt>
                <c:pt idx="276">
                  <c:v>-0.47075914080076375</c:v>
                </c:pt>
                <c:pt idx="277">
                  <c:v>-0.95435462839348872</c:v>
                </c:pt>
                <c:pt idx="278">
                  <c:v>-0.78573511506870575</c:v>
                </c:pt>
                <c:pt idx="279">
                  <c:v>1.3070188336586947E-14</c:v>
                </c:pt>
                <c:pt idx="280">
                  <c:v>0.88651885836654754</c:v>
                </c:pt>
                <c:pt idx="281">
                  <c:v>1.2536960221280418</c:v>
                </c:pt>
                <c:pt idx="282">
                  <c:v>0.84783479882650303</c:v>
                </c:pt>
                <c:pt idx="283">
                  <c:v>-3.0330548346371281E-2</c:v>
                </c:pt>
                <c:pt idx="284">
                  <c:v>-0.7705132427757756</c:v>
                </c:pt>
                <c:pt idx="285">
                  <c:v>-0.92886459124511545</c:v>
                </c:pt>
                <c:pt idx="286">
                  <c:v>-0.54555790893409151</c:v>
                </c:pt>
                <c:pt idx="287">
                  <c:v>-5.1209166350556945E-2</c:v>
                </c:pt>
                <c:pt idx="288">
                  <c:v>0.14170516099872743</c:v>
                </c:pt>
                <c:pt idx="289">
                  <c:v>2.3997388989623098E-14</c:v>
                </c:pt>
                <c:pt idx="290">
                  <c:v>-0.13360643530698946</c:v>
                </c:pt>
                <c:pt idx="291">
                  <c:v>9.6482760774997581E-2</c:v>
                </c:pt>
                <c:pt idx="292">
                  <c:v>0.66476073201122265</c:v>
                </c:pt>
                <c:pt idx="293">
                  <c:v>1.1102043415392262</c:v>
                </c:pt>
                <c:pt idx="294">
                  <c:v>0.90482705246603479</c:v>
                </c:pt>
                <c:pt idx="295">
                  <c:v>-4.9402351231792124E-2</c:v>
                </c:pt>
                <c:pt idx="296">
                  <c:v>-1.2315008238852381</c:v>
                </c:pt>
                <c:pt idx="297">
                  <c:v>-1.8249759551523106</c:v>
                </c:pt>
                <c:pt idx="298">
                  <c:v>-1.333121475345644</c:v>
                </c:pt>
                <c:pt idx="299">
                  <c:v>2.7952076464782251E-15</c:v>
                </c:pt>
                <c:pt idx="300">
                  <c:v>1.3205990002339438</c:v>
                </c:pt>
                <c:pt idx="301">
                  <c:v>1.7735177236163702</c:v>
                </c:pt>
                <c:pt idx="302">
                  <c:v>1.1248839581757248</c:v>
                </c:pt>
                <c:pt idx="303">
                  <c:v>-8.6211770406980429E-2</c:v>
                </c:pt>
                <c:pt idx="304">
                  <c:v>-0.9822872507286855</c:v>
                </c:pt>
                <c:pt idx="305">
                  <c:v>-1.0184126510081488</c:v>
                </c:pt>
                <c:pt idx="306">
                  <c:v>-0.35792535837261458</c:v>
                </c:pt>
                <c:pt idx="307">
                  <c:v>0.32959372287636812</c:v>
                </c:pt>
                <c:pt idx="308">
                  <c:v>0.45741652285319889</c:v>
                </c:pt>
                <c:pt idx="309">
                  <c:v>4.3543057289322451E-14</c:v>
                </c:pt>
                <c:pt idx="310">
                  <c:v>-0.52851637297192711</c:v>
                </c:pt>
                <c:pt idx="311">
                  <c:v>-0.55688682837343861</c:v>
                </c:pt>
                <c:pt idx="312">
                  <c:v>2.438535371083711E-2</c:v>
                </c:pt>
                <c:pt idx="313">
                  <c:v>0.75489773388838921</c:v>
                </c:pt>
                <c:pt idx="314">
                  <c:v>0.99802672842827089</c:v>
                </c:pt>
                <c:pt idx="315">
                  <c:v>0.49721225896512644</c:v>
                </c:pt>
                <c:pt idx="316">
                  <c:v>-0.38464006355424241</c:v>
                </c:pt>
                <c:pt idx="317">
                  <c:v>-0.95393580716288684</c:v>
                </c:pt>
                <c:pt idx="318">
                  <c:v>-0.76502493592536025</c:v>
                </c:pt>
                <c:pt idx="319">
                  <c:v>-1.0570366360384408E-14</c:v>
                </c:pt>
                <c:pt idx="320">
                  <c:v>0.67686099711824632</c:v>
                </c:pt>
                <c:pt idx="321">
                  <c:v>0.67600167675042389</c:v>
                </c:pt>
                <c:pt idx="322">
                  <c:v>-1.2569658245184183E-2</c:v>
                </c:pt>
                <c:pt idx="323">
                  <c:v>-0.79344864108794699</c:v>
                </c:pt>
                <c:pt idx="324">
                  <c:v>-0.95105651629514965</c:v>
                </c:pt>
                <c:pt idx="325">
                  <c:v>-0.25189595889621874</c:v>
                </c:pt>
                <c:pt idx="326">
                  <c:v>0.8331388247389</c:v>
                </c:pt>
                <c:pt idx="327">
                  <c:v>1.4767706650137127</c:v>
                </c:pt>
                <c:pt idx="328">
                  <c:v>1.1401122308614526</c:v>
                </c:pt>
                <c:pt idx="329">
                  <c:v>-1.0812728247562459E-14</c:v>
                </c:pt>
                <c:pt idx="330">
                  <c:v>-1.1783743790548706</c:v>
                </c:pt>
                <c:pt idx="331">
                  <c:v>-1.6154935840730875</c:v>
                </c:pt>
                <c:pt idx="332">
                  <c:v>-1.0813676865633715</c:v>
                </c:pt>
                <c:pt idx="333">
                  <c:v>-1.7991984677709683E-2</c:v>
                </c:pt>
                <c:pt idx="334">
                  <c:v>0.8443279255020304</c:v>
                </c:pt>
                <c:pt idx="335">
                  <c:v>1.0424879502111184</c:v>
                </c:pt>
                <c:pt idx="336">
                  <c:v>0.66429298249875535</c:v>
                </c:pt>
                <c:pt idx="337">
                  <c:v>0.1695620283862537</c:v>
                </c:pt>
                <c:pt idx="338">
                  <c:v>-5.3444698051306923E-2</c:v>
                </c:pt>
                <c:pt idx="339">
                  <c:v>-2.097179827552328E-14</c:v>
                </c:pt>
                <c:pt idx="340">
                  <c:v>2.2428535131451807E-2</c:v>
                </c:pt>
                <c:pt idx="341">
                  <c:v>-0.24693781375793275</c:v>
                </c:pt>
                <c:pt idx="342">
                  <c:v>-0.71855508607509377</c:v>
                </c:pt>
                <c:pt idx="343">
                  <c:v>-0.98743108034041349</c:v>
                </c:pt>
                <c:pt idx="344">
                  <c:v>-0.68454710592869439</c:v>
                </c:pt>
                <c:pt idx="345">
                  <c:v>0.1603019638269372</c:v>
                </c:pt>
                <c:pt idx="346">
                  <c:v>1.0679725700044116</c:v>
                </c:pt>
                <c:pt idx="347">
                  <c:v>1.4360787795487129</c:v>
                </c:pt>
                <c:pt idx="348">
                  <c:v>0.99007853175491056</c:v>
                </c:pt>
                <c:pt idx="349">
                  <c:v>4.3218436728827753E-14</c:v>
                </c:pt>
                <c:pt idx="350">
                  <c:v>-0.90946350561259659</c:v>
                </c:pt>
                <c:pt idx="351">
                  <c:v>-1.2047064957943063</c:v>
                </c:pt>
                <c:pt idx="352">
                  <c:v>-0.80014777362306855</c:v>
                </c:pt>
                <c:pt idx="353">
                  <c:v>-6.7146477927829268E-2</c:v>
                </c:pt>
                <c:pt idx="354">
                  <c:v>0.48175367410171727</c:v>
                </c:pt>
                <c:pt idx="355">
                  <c:v>0.56615655495777051</c:v>
                </c:pt>
                <c:pt idx="356">
                  <c:v>0.28601190036850332</c:v>
                </c:pt>
                <c:pt idx="357">
                  <c:v>-3.2903212948557539E-2</c:v>
                </c:pt>
                <c:pt idx="358">
                  <c:v>-0.13148351669781866</c:v>
                </c:pt>
                <c:pt idx="359">
                  <c:v>-7.9085319629227253E-15</c:v>
                </c:pt>
                <c:pt idx="360">
                  <c:v>0.17231190634881333</c:v>
                </c:pt>
                <c:pt idx="361">
                  <c:v>0.19790271123099856</c:v>
                </c:pt>
                <c:pt idx="362">
                  <c:v>4.9974731307876934E-2</c:v>
                </c:pt>
                <c:pt idx="363">
                  <c:v>-0.14566602279147561</c:v>
                </c:pt>
                <c:pt idx="364">
                  <c:v>-0.2486898871648564</c:v>
                </c:pt>
                <c:pt idx="365">
                  <c:v>-0.22741877298266444</c:v>
                </c:pt>
                <c:pt idx="366">
                  <c:v>-0.15739958760103151</c:v>
                </c:pt>
                <c:pt idx="367">
                  <c:v>-0.11604651102910821</c:v>
                </c:pt>
                <c:pt idx="368">
                  <c:v>-9.1405063229097264E-2</c:v>
                </c:pt>
                <c:pt idx="369">
                  <c:v>-4.6620730442354041E-16</c:v>
                </c:pt>
                <c:pt idx="370">
                  <c:v>0.20520410517975821</c:v>
                </c:pt>
                <c:pt idx="371">
                  <c:v>0.4480118546794174</c:v>
                </c:pt>
                <c:pt idx="372">
                  <c:v>0.55789372130186299</c:v>
                </c:pt>
                <c:pt idx="373">
                  <c:v>0.40070252358718345</c:v>
                </c:pt>
                <c:pt idx="374">
                  <c:v>9.3770233235626549E-15</c:v>
                </c:pt>
                <c:pt idx="375">
                  <c:v>-0.45810893760820581</c:v>
                </c:pt>
                <c:pt idx="376">
                  <c:v>-0.74322125219887536</c:v>
                </c:pt>
                <c:pt idx="377">
                  <c:v>-0.72489645081294851</c:v>
                </c:pt>
                <c:pt idx="378">
                  <c:v>-0.4320964594187458</c:v>
                </c:pt>
                <c:pt idx="379">
                  <c:v>8.8555343274719049E-15</c:v>
                </c:pt>
                <c:pt idx="380">
                  <c:v>0.42632259940210615</c:v>
                </c:pt>
                <c:pt idx="381">
                  <c:v>0.74167332672015662</c:v>
                </c:pt>
                <c:pt idx="382">
                  <c:v>0.86375790194140967</c:v>
                </c:pt>
                <c:pt idx="383">
                  <c:v>0.71178249245610281</c:v>
                </c:pt>
                <c:pt idx="384">
                  <c:v>0.24868988716486204</c:v>
                </c:pt>
                <c:pt idx="385">
                  <c:v>-0.42716250112890491</c:v>
                </c:pt>
                <c:pt idx="386">
                  <c:v>-1.0419276792624048</c:v>
                </c:pt>
                <c:pt idx="387">
                  <c:v>-1.2502160230050581</c:v>
                </c:pt>
                <c:pt idx="388">
                  <c:v>-0.85687656977324556</c:v>
                </c:pt>
                <c:pt idx="389">
                  <c:v>7.4217147784678905E-15</c:v>
                </c:pt>
                <c:pt idx="390">
                  <c:v>0.87449266465508768</c:v>
                </c:pt>
                <c:pt idx="391">
                  <c:v>1.2738953021332855</c:v>
                </c:pt>
                <c:pt idx="392">
                  <c:v>0.98783250121660593</c:v>
                </c:pt>
                <c:pt idx="393">
                  <c:v>0.23766717941210441</c:v>
                </c:pt>
                <c:pt idx="394">
                  <c:v>-0.48175367410171627</c:v>
                </c:pt>
                <c:pt idx="395">
                  <c:v>-0.75819103509190544</c:v>
                </c:pt>
                <c:pt idx="396">
                  <c:v>-0.54315046069888528</c:v>
                </c:pt>
                <c:pt idx="397">
                  <c:v>-0.14005159261448608</c:v>
                </c:pt>
                <c:pt idx="398">
                  <c:v>8.1423582441862208E-2</c:v>
                </c:pt>
                <c:pt idx="399">
                  <c:v>2.8804967746568983E-15</c:v>
                </c:pt>
                <c:pt idx="400">
                  <c:v>-0.17999929191862676</c:v>
                </c:pt>
                <c:pt idx="401">
                  <c:v>-0.14930391744609994</c:v>
                </c:pt>
                <c:pt idx="402">
                  <c:v>0.18869707696941743</c:v>
                </c:pt>
                <c:pt idx="403">
                  <c:v>0.59404798107855927</c:v>
                </c:pt>
                <c:pt idx="404">
                  <c:v>0.68454710592868651</c:v>
                </c:pt>
                <c:pt idx="405">
                  <c:v>0.28839263717816982</c:v>
                </c:pt>
                <c:pt idx="406">
                  <c:v>-0.35955012305508532</c:v>
                </c:pt>
                <c:pt idx="407">
                  <c:v>-0.77305670536567594</c:v>
                </c:pt>
                <c:pt idx="408">
                  <c:v>-0.61389532440728689</c:v>
                </c:pt>
                <c:pt idx="409">
                  <c:v>-1.237926054519397E-14</c:v>
                </c:pt>
                <c:pt idx="410">
                  <c:v>0.55878911407718368</c:v>
                </c:pt>
                <c:pt idx="411">
                  <c:v>0.57240002587111649</c:v>
                </c:pt>
                <c:pt idx="412">
                  <c:v>-1.5761745083416451E-3</c:v>
                </c:pt>
                <c:pt idx="413">
                  <c:v>-0.68383844010717965</c:v>
                </c:pt>
                <c:pt idx="414">
                  <c:v>-0.84432792550200852</c:v>
                </c:pt>
                <c:pt idx="415">
                  <c:v>-0.23390725763438341</c:v>
                </c:pt>
                <c:pt idx="416">
                  <c:v>0.76327723940449321</c:v>
                </c:pt>
                <c:pt idx="417">
                  <c:v>1.3884131033949501</c:v>
                </c:pt>
                <c:pt idx="418">
                  <c:v>1.0949483146274932</c:v>
                </c:pt>
                <c:pt idx="419">
                  <c:v>4.343045642179825E-14</c:v>
                </c:pt>
                <c:pt idx="420">
                  <c:v>-1.1714423412761781</c:v>
                </c:pt>
                <c:pt idx="421">
                  <c:v>-1.620162350231475</c:v>
                </c:pt>
                <c:pt idx="422">
                  <c:v>-1.0685443181794274</c:v>
                </c:pt>
                <c:pt idx="423">
                  <c:v>5.0234408090886196E-2</c:v>
                </c:pt>
                <c:pt idx="424">
                  <c:v>0.95105651629514765</c:v>
                </c:pt>
                <c:pt idx="425">
                  <c:v>1.1043036801569395</c:v>
                </c:pt>
                <c:pt idx="426">
                  <c:v>0.6004890635026956</c:v>
                </c:pt>
                <c:pt idx="427">
                  <c:v>-5.9441927035644533E-3</c:v>
                </c:pt>
                <c:pt idx="428">
                  <c:v>-0.2139559827104362</c:v>
                </c:pt>
                <c:pt idx="429">
                  <c:v>-8.4912375194590244E-15</c:v>
                </c:pt>
                <c:pt idx="430">
                  <c:v>0.21139998995504181</c:v>
                </c:pt>
                <c:pt idx="431">
                  <c:v>-8.9966318228887985E-3</c:v>
                </c:pt>
                <c:pt idx="432">
                  <c:v>-0.64084284467224562</c:v>
                </c:pt>
                <c:pt idx="433">
                  <c:v>-1.1666275599774001</c:v>
                </c:pt>
                <c:pt idx="434">
                  <c:v>-0.99802672842824358</c:v>
                </c:pt>
                <c:pt idx="435">
                  <c:v>-2.3962643203865427E-2</c:v>
                </c:pt>
                <c:pt idx="436">
                  <c:v>1.1997044683194698</c:v>
                </c:pt>
                <c:pt idx="437">
                  <c:v>1.8165436388097711</c:v>
                </c:pt>
                <c:pt idx="438">
                  <c:v>1.3252913248964826</c:v>
                </c:pt>
                <c:pt idx="439">
                  <c:v>-1.2937049795918586E-14</c:v>
                </c:pt>
                <c:pt idx="440">
                  <c:v>-1.2792371172406798</c:v>
                </c:pt>
                <c:pt idx="441">
                  <c:v>-1.670106429932527</c:v>
                </c:pt>
                <c:pt idx="442">
                  <c:v>-0.98696547024445525</c:v>
                </c:pt>
                <c:pt idx="443">
                  <c:v>0.18848749312002364</c:v>
                </c:pt>
                <c:pt idx="444">
                  <c:v>0.9822872507286925</c:v>
                </c:pt>
                <c:pt idx="445">
                  <c:v>0.90174706530195059</c:v>
                </c:pt>
                <c:pt idx="446">
                  <c:v>0.17355147300973489</c:v>
                </c:pt>
                <c:pt idx="447">
                  <c:v>-0.50241070007534161</c:v>
                </c:pt>
                <c:pt idx="448">
                  <c:v>-0.55565271070205258</c:v>
                </c:pt>
                <c:pt idx="449">
                  <c:v>-3.1412533230618141E-14</c:v>
                </c:pt>
                <c:pt idx="450">
                  <c:v>0.62029911899301715</c:v>
                </c:pt>
                <c:pt idx="451">
                  <c:v>0.72214280834616762</c:v>
                </c:pt>
                <c:pt idx="452">
                  <c:v>0.18447134503754789</c:v>
                </c:pt>
                <c:pt idx="453">
                  <c:v>-0.56011899708703317</c:v>
                </c:pt>
                <c:pt idx="454">
                  <c:v>-0.90482705246602335</c:v>
                </c:pt>
                <c:pt idx="455">
                  <c:v>-0.58437794288856149</c:v>
                </c:pt>
                <c:pt idx="456">
                  <c:v>0.11207283519370673</c:v>
                </c:pt>
                <c:pt idx="457">
                  <c:v>0.60267001803596065</c:v>
                </c:pt>
                <c:pt idx="458">
                  <c:v>0.51563397557558865</c:v>
                </c:pt>
                <c:pt idx="459">
                  <c:v>1.9820609713883938E-14</c:v>
                </c:pt>
                <c:pt idx="460">
                  <c:v>-0.4183626972438686</c:v>
                </c:pt>
                <c:pt idx="461">
                  <c:v>-0.30777321496579246</c:v>
                </c:pt>
                <c:pt idx="462">
                  <c:v>0.27694857949348406</c:v>
                </c:pt>
                <c:pt idx="463">
                  <c:v>0.81950120786474723</c:v>
                </c:pt>
                <c:pt idx="464">
                  <c:v>0.77051324277577493</c:v>
                </c:pt>
                <c:pt idx="465">
                  <c:v>2.5107660574368491E-2</c:v>
                </c:pt>
                <c:pt idx="466">
                  <c:v>-0.94914912808355223</c:v>
                </c:pt>
                <c:pt idx="467">
                  <c:v>-1.447390096074336</c:v>
                </c:pt>
                <c:pt idx="468">
                  <c:v>-1.0627505901344698</c:v>
                </c:pt>
                <c:pt idx="469">
                  <c:v>-2.026156577167048E-14</c:v>
                </c:pt>
                <c:pt idx="470">
                  <c:v>1.0722208806400739</c:v>
                </c:pt>
                <c:pt idx="471">
                  <c:v>1.5039864177447582</c:v>
                </c:pt>
                <c:pt idx="472">
                  <c:v>1.1038545287143273</c:v>
                </c:pt>
                <c:pt idx="473">
                  <c:v>0.21548006038002776</c:v>
                </c:pt>
                <c:pt idx="474">
                  <c:v>-0.5877852522924778</c:v>
                </c:pt>
                <c:pt idx="475">
                  <c:v>-0.91894496714738472</c:v>
                </c:pt>
                <c:pt idx="476">
                  <c:v>-0.78204242459804263</c:v>
                </c:pt>
                <c:pt idx="477">
                  <c:v>-0.45038453662737082</c:v>
                </c:pt>
                <c:pt idx="478">
                  <c:v>-0.17616202333900211</c:v>
                </c:pt>
                <c:pt idx="479">
                  <c:v>-3.0539333116636596E-15</c:v>
                </c:pt>
                <c:pt idx="480">
                  <c:v>0.19658129593637291</c:v>
                </c:pt>
                <c:pt idx="481">
                  <c:v>0.48502221628862235</c:v>
                </c:pt>
                <c:pt idx="482">
                  <c:v>0.74946482508046308</c:v>
                </c:pt>
                <c:pt idx="483">
                  <c:v>0.75543047650673745</c:v>
                </c:pt>
                <c:pt idx="484">
                  <c:v>0.36812455268469996</c:v>
                </c:pt>
                <c:pt idx="485">
                  <c:v>-0.28148428811916093</c:v>
                </c:pt>
                <c:pt idx="486">
                  <c:v>-0.8432749083547636</c:v>
                </c:pt>
                <c:pt idx="487">
                  <c:v>-0.98391998788609758</c:v>
                </c:pt>
                <c:pt idx="488">
                  <c:v>-0.62587368820224454</c:v>
                </c:pt>
                <c:pt idx="489">
                  <c:v>2.5621053863099412E-15</c:v>
                </c:pt>
                <c:pt idx="490">
                  <c:v>0.52393572754986562</c:v>
                </c:pt>
                <c:pt idx="491">
                  <c:v>0.68940623235499365</c:v>
                </c:pt>
                <c:pt idx="492">
                  <c:v>0.49647006349814815</c:v>
                </c:pt>
                <c:pt idx="493">
                  <c:v>0.14852207516410054</c:v>
                </c:pt>
                <c:pt idx="494">
                  <c:v>-0.12533323356430953</c:v>
                </c:pt>
                <c:pt idx="495">
                  <c:v>-0.2194282581661017</c:v>
                </c:pt>
                <c:pt idx="496">
                  <c:v>-0.17250971249201291</c:v>
                </c:pt>
                <c:pt idx="497">
                  <c:v>-8.3261167626154209E-2</c:v>
                </c:pt>
                <c:pt idx="498">
                  <c:v>-2.0261790353941947E-2</c:v>
                </c:pt>
                <c:pt idx="499">
                  <c:v>2.2089666214608469E-29</c:v>
                </c:pt>
                <c:pt idx="500">
                  <c:v>-2.0261790353937961E-2</c:v>
                </c:pt>
                <c:pt idx="501">
                  <c:v>-8.326116762614523E-2</c:v>
                </c:pt>
                <c:pt idx="502">
                  <c:v>-0.17250971249200137</c:v>
                </c:pt>
                <c:pt idx="503">
                  <c:v>-0.21942825816608996</c:v>
                </c:pt>
                <c:pt idx="504">
                  <c:v>-0.12533323356430728</c:v>
                </c:pt>
                <c:pt idx="505">
                  <c:v>0.14852207516409094</c:v>
                </c:pt>
                <c:pt idx="506">
                  <c:v>0.49647006349813</c:v>
                </c:pt>
                <c:pt idx="507">
                  <c:v>0.68940623235498433</c:v>
                </c:pt>
                <c:pt idx="508">
                  <c:v>0.52393572754986462</c:v>
                </c:pt>
                <c:pt idx="509">
                  <c:v>1.2738763074932214E-14</c:v>
                </c:pt>
                <c:pt idx="510">
                  <c:v>-0.62587368820223377</c:v>
                </c:pt>
                <c:pt idx="511">
                  <c:v>-0.98391998788609558</c:v>
                </c:pt>
                <c:pt idx="512">
                  <c:v>-0.84327490835477703</c:v>
                </c:pt>
                <c:pt idx="513">
                  <c:v>-0.28148428811916948</c:v>
                </c:pt>
                <c:pt idx="514">
                  <c:v>0.36812455268470218</c:v>
                </c:pt>
                <c:pt idx="515">
                  <c:v>0.75543047650675288</c:v>
                </c:pt>
                <c:pt idx="516">
                  <c:v>0.74946482508048085</c:v>
                </c:pt>
                <c:pt idx="517">
                  <c:v>0.48502221628862585</c:v>
                </c:pt>
                <c:pt idx="518">
                  <c:v>0.19658129593635493</c:v>
                </c:pt>
                <c:pt idx="519">
                  <c:v>-3.1455986534274327E-14</c:v>
                </c:pt>
                <c:pt idx="520">
                  <c:v>-0.17616202333902031</c:v>
                </c:pt>
                <c:pt idx="521">
                  <c:v>-0.45038453662736438</c:v>
                </c:pt>
                <c:pt idx="522">
                  <c:v>-0.78204242459801565</c:v>
                </c:pt>
                <c:pt idx="523">
                  <c:v>-0.91894496714735818</c:v>
                </c:pt>
                <c:pt idx="524">
                  <c:v>-0.58778525229246781</c:v>
                </c:pt>
                <c:pt idx="525">
                  <c:v>0.21548006038000594</c:v>
                </c:pt>
                <c:pt idx="526">
                  <c:v>1.1038545287143005</c:v>
                </c:pt>
                <c:pt idx="527">
                  <c:v>1.5039864177447495</c:v>
                </c:pt>
                <c:pt idx="528">
                  <c:v>1.072220880640093</c:v>
                </c:pt>
                <c:pt idx="529">
                  <c:v>1.1192570240124479E-14</c:v>
                </c:pt>
                <c:pt idx="530">
                  <c:v>-1.0627505901344538</c:v>
                </c:pt>
                <c:pt idx="531">
                  <c:v>-1.4473900960743498</c:v>
                </c:pt>
                <c:pt idx="532">
                  <c:v>-0.9491491280835358</c:v>
                </c:pt>
                <c:pt idx="533">
                  <c:v>2.5107660574372852E-2</c:v>
                </c:pt>
                <c:pt idx="534">
                  <c:v>0.77051324277581568</c:v>
                </c:pt>
                <c:pt idx="535">
                  <c:v>0.81950120786475034</c:v>
                </c:pt>
                <c:pt idx="536">
                  <c:v>0.27694857949349538</c:v>
                </c:pt>
                <c:pt idx="537">
                  <c:v>-0.3077732149657843</c:v>
                </c:pt>
                <c:pt idx="538">
                  <c:v>-0.41836269724386216</c:v>
                </c:pt>
                <c:pt idx="539">
                  <c:v>2.4156198837317633E-15</c:v>
                </c:pt>
                <c:pt idx="540">
                  <c:v>0.51563397557558865</c:v>
                </c:pt>
                <c:pt idx="541">
                  <c:v>0.60267001803595521</c:v>
                </c:pt>
                <c:pt idx="542">
                  <c:v>0.11207283519369685</c:v>
                </c:pt>
                <c:pt idx="543">
                  <c:v>-0.58437794288856459</c:v>
                </c:pt>
                <c:pt idx="544">
                  <c:v>-0.90482705246602368</c:v>
                </c:pt>
                <c:pt idx="545">
                  <c:v>-0.56011899708706858</c:v>
                </c:pt>
                <c:pt idx="546">
                  <c:v>0.18447134503755941</c:v>
                </c:pt>
                <c:pt idx="547">
                  <c:v>0.72214280834618416</c:v>
                </c:pt>
                <c:pt idx="548">
                  <c:v>0.62029911899305845</c:v>
                </c:pt>
                <c:pt idx="549">
                  <c:v>-3.5791991164372687E-14</c:v>
                </c:pt>
                <c:pt idx="550">
                  <c:v>-0.55565271070203859</c:v>
                </c:pt>
                <c:pt idx="551">
                  <c:v>-0.50241070007536115</c:v>
                </c:pt>
                <c:pt idx="552">
                  <c:v>0.17355147300972584</c:v>
                </c:pt>
                <c:pt idx="553">
                  <c:v>0.90174706530195059</c:v>
                </c:pt>
                <c:pt idx="554">
                  <c:v>0.98228725072865108</c:v>
                </c:pt>
                <c:pt idx="555">
                  <c:v>0.18848749311998952</c:v>
                </c:pt>
                <c:pt idx="556">
                  <c:v>-0.98696547024446768</c:v>
                </c:pt>
                <c:pt idx="557">
                  <c:v>-1.6701064299324841</c:v>
                </c:pt>
                <c:pt idx="558">
                  <c:v>-1.2792371172406738</c:v>
                </c:pt>
                <c:pt idx="559">
                  <c:v>4.4232649414571013E-14</c:v>
                </c:pt>
                <c:pt idx="560">
                  <c:v>1.3252913248964537</c:v>
                </c:pt>
                <c:pt idx="561">
                  <c:v>1.816543638809784</c:v>
                </c:pt>
                <c:pt idx="562">
                  <c:v>1.1997044683195837</c:v>
                </c:pt>
                <c:pt idx="563">
                  <c:v>-2.3962643203785623E-2</c:v>
                </c:pt>
                <c:pt idx="564">
                  <c:v>-0.99802672842824758</c:v>
                </c:pt>
                <c:pt idx="565">
                  <c:v>-1.1666275599774423</c:v>
                </c:pt>
                <c:pt idx="566">
                  <c:v>-0.64084284467229824</c:v>
                </c:pt>
                <c:pt idx="567">
                  <c:v>-8.9966318229375546E-3</c:v>
                </c:pt>
                <c:pt idx="568">
                  <c:v>0.21139998995510759</c:v>
                </c:pt>
                <c:pt idx="569">
                  <c:v>-1.0936016516101003E-14</c:v>
                </c:pt>
                <c:pt idx="570">
                  <c:v>-0.21395598271036992</c:v>
                </c:pt>
                <c:pt idx="571">
                  <c:v>-5.9441927036095092E-3</c:v>
                </c:pt>
                <c:pt idx="572">
                  <c:v>0.60048906350266817</c:v>
                </c:pt>
                <c:pt idx="573">
                  <c:v>1.1043036801568995</c:v>
                </c:pt>
                <c:pt idx="574">
                  <c:v>0.95105651629520005</c:v>
                </c:pt>
                <c:pt idx="575">
                  <c:v>5.0234408090917837E-2</c:v>
                </c:pt>
                <c:pt idx="576">
                  <c:v>-1.0685443181793262</c:v>
                </c:pt>
                <c:pt idx="577">
                  <c:v>-1.6201623502314502</c:v>
                </c:pt>
                <c:pt idx="578">
                  <c:v>-1.1714423412762527</c:v>
                </c:pt>
                <c:pt idx="579">
                  <c:v>-5.1435234108432762E-14</c:v>
                </c:pt>
                <c:pt idx="580">
                  <c:v>1.0949483146274166</c:v>
                </c:pt>
                <c:pt idx="581">
                  <c:v>1.3884131033949645</c:v>
                </c:pt>
                <c:pt idx="582">
                  <c:v>0.76327723940460301</c:v>
                </c:pt>
                <c:pt idx="583">
                  <c:v>-0.23390725763428091</c:v>
                </c:pt>
                <c:pt idx="584">
                  <c:v>-0.84432792550201186</c:v>
                </c:pt>
                <c:pt idx="585">
                  <c:v>-0.68383844010724359</c:v>
                </c:pt>
                <c:pt idx="586">
                  <c:v>-1.5761745084373901E-3</c:v>
                </c:pt>
                <c:pt idx="587">
                  <c:v>0.57240002587109007</c:v>
                </c:pt>
                <c:pt idx="588">
                  <c:v>0.55878911407722276</c:v>
                </c:pt>
                <c:pt idx="589">
                  <c:v>6.7365623406408548E-14</c:v>
                </c:pt>
                <c:pt idx="590">
                  <c:v>-0.61389532440725225</c:v>
                </c:pt>
                <c:pt idx="591">
                  <c:v>-0.77305670536568394</c:v>
                </c:pt>
                <c:pt idx="592">
                  <c:v>-0.35955012305514827</c:v>
                </c:pt>
                <c:pt idx="593">
                  <c:v>0.28839263717817787</c:v>
                </c:pt>
                <c:pt idx="594">
                  <c:v>0.68454710592868051</c:v>
                </c:pt>
                <c:pt idx="595">
                  <c:v>0.59404798107861456</c:v>
                </c:pt>
                <c:pt idx="596">
                  <c:v>0.18869707696940571</c:v>
                </c:pt>
                <c:pt idx="597">
                  <c:v>-0.14930391744610341</c:v>
                </c:pt>
                <c:pt idx="598">
                  <c:v>-0.17999929191867228</c:v>
                </c:pt>
                <c:pt idx="599">
                  <c:v>-1.2673675986052081E-14</c:v>
                </c:pt>
                <c:pt idx="600">
                  <c:v>8.1423582441849898E-2</c:v>
                </c:pt>
                <c:pt idx="601">
                  <c:v>-0.14005159261445277</c:v>
                </c:pt>
                <c:pt idx="602">
                  <c:v>-0.54315046069888329</c:v>
                </c:pt>
                <c:pt idx="603">
                  <c:v>-0.75819103509190178</c:v>
                </c:pt>
                <c:pt idx="604">
                  <c:v>-0.48175367410171399</c:v>
                </c:pt>
                <c:pt idx="605">
                  <c:v>0.23766717941210599</c:v>
                </c:pt>
                <c:pt idx="606">
                  <c:v>0.98783250121659549</c:v>
                </c:pt>
                <c:pt idx="607">
                  <c:v>1.2738953021332677</c:v>
                </c:pt>
                <c:pt idx="608">
                  <c:v>0.87449266465505582</c:v>
                </c:pt>
                <c:pt idx="609">
                  <c:v>2.2387670223200793E-14</c:v>
                </c:pt>
                <c:pt idx="610">
                  <c:v>-0.85687656977320359</c:v>
                </c:pt>
                <c:pt idx="611">
                  <c:v>-1.2502160230050581</c:v>
                </c:pt>
                <c:pt idx="612">
                  <c:v>-1.0419276792624268</c:v>
                </c:pt>
                <c:pt idx="613">
                  <c:v>-0.42716250112892451</c:v>
                </c:pt>
                <c:pt idx="614">
                  <c:v>0.24868988716483828</c:v>
                </c:pt>
                <c:pt idx="615">
                  <c:v>0.71178249245613878</c:v>
                </c:pt>
                <c:pt idx="616">
                  <c:v>0.86375790194143309</c:v>
                </c:pt>
                <c:pt idx="617">
                  <c:v>0.74167332672014863</c:v>
                </c:pt>
                <c:pt idx="618">
                  <c:v>0.42632259940210077</c:v>
                </c:pt>
                <c:pt idx="619">
                  <c:v>-3.3918995896024699E-14</c:v>
                </c:pt>
                <c:pt idx="620">
                  <c:v>-0.4320964594187493</c:v>
                </c:pt>
                <c:pt idx="621">
                  <c:v>-0.72489645081294318</c:v>
                </c:pt>
                <c:pt idx="622">
                  <c:v>-0.74322125219887425</c:v>
                </c:pt>
                <c:pt idx="623">
                  <c:v>-0.45810893760822496</c:v>
                </c:pt>
                <c:pt idx="624">
                  <c:v>1.116787242226617E-14</c:v>
                </c:pt>
                <c:pt idx="625">
                  <c:v>0.40070252358719155</c:v>
                </c:pt>
                <c:pt idx="626">
                  <c:v>0.55789372130187664</c:v>
                </c:pt>
                <c:pt idx="627">
                  <c:v>0.4480118546794295</c:v>
                </c:pt>
                <c:pt idx="628">
                  <c:v>0.20520410517974674</c:v>
                </c:pt>
                <c:pt idx="629">
                  <c:v>-1.3980031909024887E-15</c:v>
                </c:pt>
                <c:pt idx="630">
                  <c:v>-9.1405063229098707E-2</c:v>
                </c:pt>
                <c:pt idx="631">
                  <c:v>-0.11604651102911256</c:v>
                </c:pt>
                <c:pt idx="632">
                  <c:v>-0.15739958760104336</c:v>
                </c:pt>
                <c:pt idx="633">
                  <c:v>-0.22741877298265978</c:v>
                </c:pt>
                <c:pt idx="634">
                  <c:v>-0.24868988716485499</c:v>
                </c:pt>
                <c:pt idx="635">
                  <c:v>-0.14566602279146754</c:v>
                </c:pt>
                <c:pt idx="636">
                  <c:v>4.9974731307874394E-2</c:v>
                </c:pt>
                <c:pt idx="637">
                  <c:v>0.19790271123100073</c:v>
                </c:pt>
                <c:pt idx="638">
                  <c:v>0.17231190634881555</c:v>
                </c:pt>
                <c:pt idx="639">
                  <c:v>4.7594087602167821E-15</c:v>
                </c:pt>
                <c:pt idx="640">
                  <c:v>-0.1314835166977977</c:v>
                </c:pt>
                <c:pt idx="641">
                  <c:v>-3.2903212948569106E-2</c:v>
                </c:pt>
                <c:pt idx="642">
                  <c:v>0.28601190036847596</c:v>
                </c:pt>
                <c:pt idx="643">
                  <c:v>0.56615655495772965</c:v>
                </c:pt>
                <c:pt idx="644">
                  <c:v>0.48175367410169828</c:v>
                </c:pt>
                <c:pt idx="645">
                  <c:v>-6.7146477927805634E-2</c:v>
                </c:pt>
                <c:pt idx="646">
                  <c:v>-0.80014777362301281</c:v>
                </c:pt>
                <c:pt idx="647">
                  <c:v>-1.204706495794301</c:v>
                </c:pt>
                <c:pt idx="648">
                  <c:v>-0.90946350561261968</c:v>
                </c:pt>
                <c:pt idx="649">
                  <c:v>-1.697961567611569E-14</c:v>
                </c:pt>
                <c:pt idx="650">
                  <c:v>0.99007853175489369</c:v>
                </c:pt>
                <c:pt idx="651">
                  <c:v>1.4360787795487191</c:v>
                </c:pt>
                <c:pt idx="652">
                  <c:v>1.0679725700044798</c:v>
                </c:pt>
                <c:pt idx="653">
                  <c:v>0.16030196382690726</c:v>
                </c:pt>
                <c:pt idx="654">
                  <c:v>-0.68454710592869616</c:v>
                </c:pt>
                <c:pt idx="655">
                  <c:v>-0.98743108034049898</c:v>
                </c:pt>
                <c:pt idx="656">
                  <c:v>-0.71855508607509933</c:v>
                </c:pt>
                <c:pt idx="657">
                  <c:v>-0.24693781375791138</c:v>
                </c:pt>
                <c:pt idx="658">
                  <c:v>2.2428535131499998E-2</c:v>
                </c:pt>
                <c:pt idx="659">
                  <c:v>-2.1589952663662326E-14</c:v>
                </c:pt>
                <c:pt idx="660">
                  <c:v>-5.3444698051283733E-2</c:v>
                </c:pt>
                <c:pt idx="661">
                  <c:v>0.16956202838625045</c:v>
                </c:pt>
                <c:pt idx="662">
                  <c:v>0.66429298249874391</c:v>
                </c:pt>
                <c:pt idx="663">
                  <c:v>1.0424879502110997</c:v>
                </c:pt>
                <c:pt idx="664">
                  <c:v>0.844327925501975</c:v>
                </c:pt>
                <c:pt idx="665">
                  <c:v>-1.7991984677738E-2</c:v>
                </c:pt>
                <c:pt idx="666">
                  <c:v>-1.0813676865633939</c:v>
                </c:pt>
                <c:pt idx="667">
                  <c:v>-1.6154935840730684</c:v>
                </c:pt>
                <c:pt idx="668">
                  <c:v>-1.1783743790548682</c:v>
                </c:pt>
                <c:pt idx="669">
                  <c:v>1.8081118422387529E-14</c:v>
                </c:pt>
                <c:pt idx="670">
                  <c:v>1.1401122308614469</c:v>
                </c:pt>
                <c:pt idx="671">
                  <c:v>1.4767706650137304</c:v>
                </c:pt>
                <c:pt idx="672">
                  <c:v>0.83313882473889822</c:v>
                </c:pt>
                <c:pt idx="673">
                  <c:v>-0.25189595889620414</c:v>
                </c:pt>
                <c:pt idx="674">
                  <c:v>-0.95105651629516363</c:v>
                </c:pt>
                <c:pt idx="675">
                  <c:v>-0.79344864108796298</c:v>
                </c:pt>
                <c:pt idx="676">
                  <c:v>-1.2569658245240018E-2</c:v>
                </c:pt>
                <c:pt idx="677">
                  <c:v>0.67600167675042078</c:v>
                </c:pt>
                <c:pt idx="678">
                  <c:v>0.67686099711824443</c:v>
                </c:pt>
                <c:pt idx="679">
                  <c:v>3.9983354670855801E-14</c:v>
                </c:pt>
                <c:pt idx="680">
                  <c:v>-0.76502493592535525</c:v>
                </c:pt>
                <c:pt idx="681">
                  <c:v>-0.95393580716286963</c:v>
                </c:pt>
                <c:pt idx="682">
                  <c:v>-0.38464006355428665</c:v>
                </c:pt>
                <c:pt idx="683">
                  <c:v>0.4972122589651366</c:v>
                </c:pt>
                <c:pt idx="684">
                  <c:v>0.99802672842828433</c:v>
                </c:pt>
                <c:pt idx="685">
                  <c:v>0.75489773388843229</c:v>
                </c:pt>
                <c:pt idx="686">
                  <c:v>2.4385353710832502E-2</c:v>
                </c:pt>
                <c:pt idx="687">
                  <c:v>-0.55688682837341363</c:v>
                </c:pt>
                <c:pt idx="688">
                  <c:v>-0.52851637297194287</c:v>
                </c:pt>
                <c:pt idx="689">
                  <c:v>-6.6152700109909927E-14</c:v>
                </c:pt>
                <c:pt idx="690">
                  <c:v>0.45741652285315548</c:v>
                </c:pt>
                <c:pt idx="691">
                  <c:v>0.32959372287639555</c:v>
                </c:pt>
                <c:pt idx="692">
                  <c:v>-0.35792535837250938</c:v>
                </c:pt>
                <c:pt idx="693">
                  <c:v>-1.0184126510080913</c:v>
                </c:pt>
                <c:pt idx="694">
                  <c:v>-0.98228725072870549</c:v>
                </c:pt>
                <c:pt idx="695">
                  <c:v>-8.6211770407104579E-2</c:v>
                </c:pt>
                <c:pt idx="696">
                  <c:v>1.1248839581756045</c:v>
                </c:pt>
                <c:pt idx="697">
                  <c:v>1.7735177236163644</c:v>
                </c:pt>
                <c:pt idx="698">
                  <c:v>1.3205990002340198</c:v>
                </c:pt>
                <c:pt idx="699">
                  <c:v>1.286311086150537E-13</c:v>
                </c:pt>
                <c:pt idx="700">
                  <c:v>-1.3331214753456238</c:v>
                </c:pt>
                <c:pt idx="701">
                  <c:v>-1.824975955152333</c:v>
                </c:pt>
                <c:pt idx="702">
                  <c:v>-1.2315008238853475</c:v>
                </c:pt>
                <c:pt idx="703">
                  <c:v>-4.940235123184912E-2</c:v>
                </c:pt>
                <c:pt idx="704">
                  <c:v>0.90482705246598338</c:v>
                </c:pt>
                <c:pt idx="705">
                  <c:v>1.1102043415392862</c:v>
                </c:pt>
                <c:pt idx="706">
                  <c:v>0.66476073201124963</c:v>
                </c:pt>
                <c:pt idx="707">
                  <c:v>9.6482760775036147E-2</c:v>
                </c:pt>
                <c:pt idx="708">
                  <c:v>-0.13360643530700145</c:v>
                </c:pt>
                <c:pt idx="709">
                  <c:v>-2.2677596707836126E-14</c:v>
                </c:pt>
                <c:pt idx="710">
                  <c:v>0.1417051609986909</c:v>
                </c:pt>
                <c:pt idx="711">
                  <c:v>-5.1209166350520308E-2</c:v>
                </c:pt>
                <c:pt idx="712">
                  <c:v>-0.54555790893406053</c:v>
                </c:pt>
                <c:pt idx="713">
                  <c:v>-0.92886459124508669</c:v>
                </c:pt>
                <c:pt idx="714">
                  <c:v>-0.77051324277579614</c:v>
                </c:pt>
                <c:pt idx="715">
                  <c:v>-3.0330548346427511E-2</c:v>
                </c:pt>
                <c:pt idx="716">
                  <c:v>0.84783479882643542</c:v>
                </c:pt>
                <c:pt idx="717">
                  <c:v>1.2536960221280398</c:v>
                </c:pt>
                <c:pt idx="718">
                  <c:v>0.8865188583665351</c:v>
                </c:pt>
                <c:pt idx="719">
                  <c:v>4.607047512596995E-14</c:v>
                </c:pt>
                <c:pt idx="720">
                  <c:v>-0.78573511506868254</c:v>
                </c:pt>
                <c:pt idx="721">
                  <c:v>-0.95435462839349572</c:v>
                </c:pt>
                <c:pt idx="722">
                  <c:v>-0.47075914080080572</c:v>
                </c:pt>
                <c:pt idx="723">
                  <c:v>0.22550941760015575</c:v>
                </c:pt>
                <c:pt idx="724">
                  <c:v>0.58778525229246925</c:v>
                </c:pt>
                <c:pt idx="725">
                  <c:v>0.38506996010896594</c:v>
                </c:pt>
                <c:pt idx="726">
                  <c:v>-0.15091920735789718</c:v>
                </c:pt>
                <c:pt idx="727">
                  <c:v>-0.5472559402292575</c:v>
                </c:pt>
                <c:pt idx="728">
                  <c:v>-0.4774432831785464</c:v>
                </c:pt>
                <c:pt idx="729">
                  <c:v>-3.8716471058565484E-14</c:v>
                </c:pt>
                <c:pt idx="730">
                  <c:v>0.52155839278778759</c:v>
                </c:pt>
                <c:pt idx="731">
                  <c:v>0.72095730971915417</c:v>
                </c:pt>
                <c:pt idx="732">
                  <c:v>0.49476126501546497</c:v>
                </c:pt>
                <c:pt idx="733">
                  <c:v>3.3509372290661435E-2</c:v>
                </c:pt>
                <c:pt idx="734">
                  <c:v>-0.36812455268468636</c:v>
                </c:pt>
                <c:pt idx="735">
                  <c:v>-0.5360083499291155</c:v>
                </c:pt>
                <c:pt idx="736">
                  <c:v>-0.49312934723574936</c:v>
                </c:pt>
                <c:pt idx="737">
                  <c:v>-0.35977633606195031</c:v>
                </c:pt>
                <c:pt idx="738">
                  <c:v>-0.20511766847044371</c:v>
                </c:pt>
                <c:pt idx="739">
                  <c:v>-1.55864895710633E-15</c:v>
                </c:pt>
                <c:pt idx="740">
                  <c:v>0.2962507875284619</c:v>
                </c:pt>
                <c:pt idx="741">
                  <c:v>0.61940836890464346</c:v>
                </c:pt>
                <c:pt idx="742">
                  <c:v>0.78781990744039065</c:v>
                </c:pt>
                <c:pt idx="743">
                  <c:v>0.62626564935956164</c:v>
                </c:pt>
                <c:pt idx="744">
                  <c:v>0.12533323356431841</c:v>
                </c:pt>
                <c:pt idx="745">
                  <c:v>-0.50647454177124385</c:v>
                </c:pt>
                <c:pt idx="746">
                  <c:v>-0.95396300882084606</c:v>
                </c:pt>
                <c:pt idx="747">
                  <c:v>-0.98976997925945687</c:v>
                </c:pt>
                <c:pt idx="748">
                  <c:v>-0.60671259302558778</c:v>
                </c:pt>
                <c:pt idx="749">
                  <c:v>-2.5482654181230927E-14</c:v>
                </c:pt>
                <c:pt idx="750">
                  <c:v>0.56605124445774335</c:v>
                </c:pt>
                <c:pt idx="751">
                  <c:v>0.89419960683611122</c:v>
                </c:pt>
                <c:pt idx="752">
                  <c:v>0.90740848274063157</c:v>
                </c:pt>
                <c:pt idx="753">
                  <c:v>0.62445681353990423</c:v>
                </c:pt>
                <c:pt idx="754">
                  <c:v>0.12533323356428344</c:v>
                </c:pt>
                <c:pt idx="755">
                  <c:v>-0.44966487775531067</c:v>
                </c:pt>
                <c:pt idx="756">
                  <c:v>-0.89599010670208201</c:v>
                </c:pt>
                <c:pt idx="757">
                  <c:v>-0.99927932557946753</c:v>
                </c:pt>
                <c:pt idx="758">
                  <c:v>-0.6591285014273609</c:v>
                </c:pt>
                <c:pt idx="759">
                  <c:v>-9.9984296304034143E-15</c:v>
                </c:pt>
                <c:pt idx="760">
                  <c:v>0.64676317743256984</c:v>
                </c:pt>
                <c:pt idx="761">
                  <c:v>0.92478299960087362</c:v>
                </c:pt>
                <c:pt idx="762">
                  <c:v>0.69148340656871565</c:v>
                </c:pt>
                <c:pt idx="763">
                  <c:v>0.13085629483119857</c:v>
                </c:pt>
                <c:pt idx="764">
                  <c:v>-0.36812455268468114</c:v>
                </c:pt>
                <c:pt idx="765">
                  <c:v>-0.49359671129576393</c:v>
                </c:pt>
                <c:pt idx="766">
                  <c:v>-0.23866307185360286</c:v>
                </c:pt>
                <c:pt idx="767">
                  <c:v>0.11048628677828033</c:v>
                </c:pt>
                <c:pt idx="768">
                  <c:v>0.22205744224272544</c:v>
                </c:pt>
                <c:pt idx="769">
                  <c:v>-7.3967374438285621E-15</c:v>
                </c:pt>
                <c:pt idx="770">
                  <c:v>-0.33743617459115532</c:v>
                </c:pt>
                <c:pt idx="771">
                  <c:v>-0.45168556780591346</c:v>
                </c:pt>
                <c:pt idx="772">
                  <c:v>-0.186771070184612</c:v>
                </c:pt>
                <c:pt idx="773">
                  <c:v>0.28179468465137375</c:v>
                </c:pt>
                <c:pt idx="774">
                  <c:v>0.58778525229248246</c:v>
                </c:pt>
                <c:pt idx="775">
                  <c:v>0.48915550921311107</c:v>
                </c:pt>
                <c:pt idx="776">
                  <c:v>8.282454507843337E-2</c:v>
                </c:pt>
                <c:pt idx="777">
                  <c:v>-0.27641894892300811</c:v>
                </c:pt>
                <c:pt idx="778">
                  <c:v>-0.29189472335070216</c:v>
                </c:pt>
                <c:pt idx="779">
                  <c:v>-2.6091887077616274E-14</c:v>
                </c:pt>
                <c:pt idx="780">
                  <c:v>0.2503926749620814</c:v>
                </c:pt>
                <c:pt idx="781">
                  <c:v>0.11641316160364711</c:v>
                </c:pt>
                <c:pt idx="782">
                  <c:v>-0.39202662515021208</c:v>
                </c:pt>
                <c:pt idx="783">
                  <c:v>-0.85634512788937844</c:v>
                </c:pt>
                <c:pt idx="784">
                  <c:v>-0.7705132427757807</c:v>
                </c:pt>
                <c:pt idx="785">
                  <c:v>4.5271023289585877E-3</c:v>
                </c:pt>
                <c:pt idx="786">
                  <c:v>1.0409535498440081</c:v>
                </c:pt>
                <c:pt idx="787">
                  <c:v>1.6039786941547038</c:v>
                </c:pt>
                <c:pt idx="788">
                  <c:v>1.202227234816386</c:v>
                </c:pt>
                <c:pt idx="789">
                  <c:v>4.3692135675689912E-14</c:v>
                </c:pt>
                <c:pt idx="790">
                  <c:v>-1.2539008406734358</c:v>
                </c:pt>
                <c:pt idx="791">
                  <c:v>-1.751670621280295</c:v>
                </c:pt>
                <c:pt idx="792">
                  <c:v>-1.2100466979238909</c:v>
                </c:pt>
                <c:pt idx="793">
                  <c:v>-5.9430727530761798E-2</c:v>
                </c:pt>
                <c:pt idx="794">
                  <c:v>0.90482705246606765</c:v>
                </c:pt>
                <c:pt idx="795">
                  <c:v>1.1253328783467722</c:v>
                </c:pt>
                <c:pt idx="796">
                  <c:v>0.65977166784373398</c:v>
                </c:pt>
                <c:pt idx="797">
                  <c:v>4.7776696979278249E-2</c:v>
                </c:pt>
                <c:pt idx="798">
                  <c:v>-0.19266926279852248</c:v>
                </c:pt>
                <c:pt idx="799">
                  <c:v>-9.3214833717585961E-15</c:v>
                </c:pt>
                <c:pt idx="800">
                  <c:v>0.23032183335347445</c:v>
                </c:pt>
                <c:pt idx="801">
                  <c:v>6.2747273031801276E-2</c:v>
                </c:pt>
                <c:pt idx="802">
                  <c:v>-0.52438252268650543</c:v>
                </c:pt>
                <c:pt idx="803">
                  <c:v>-1.0626358107307881</c:v>
                </c:pt>
                <c:pt idx="804">
                  <c:v>-0.98228725072866296</c:v>
                </c:pt>
                <c:pt idx="805">
                  <c:v>-0.14150624229110825</c:v>
                </c:pt>
                <c:pt idx="806">
                  <c:v>0.97006418399878891</c:v>
                </c:pt>
                <c:pt idx="807">
                  <c:v>1.5603673001928533</c:v>
                </c:pt>
                <c:pt idx="808">
                  <c:v>1.1543615140765311</c:v>
                </c:pt>
                <c:pt idx="809">
                  <c:v>-3.509181941417742E-15</c:v>
                </c:pt>
                <c:pt idx="810">
                  <c:v>-1.0883679583604846</c:v>
                </c:pt>
                <c:pt idx="811">
                  <c:v>-1.3450760213679425</c:v>
                </c:pt>
                <c:pt idx="812">
                  <c:v>-0.6423705450952385</c:v>
                </c:pt>
                <c:pt idx="813">
                  <c:v>0.41983749569008588</c:v>
                </c:pt>
                <c:pt idx="814">
                  <c:v>0.99802672842826046</c:v>
                </c:pt>
                <c:pt idx="815">
                  <c:v>0.67381303056945896</c:v>
                </c:pt>
                <c:pt idx="816">
                  <c:v>-0.22944549795339358</c:v>
                </c:pt>
                <c:pt idx="817">
                  <c:v>-0.93003377893266337</c:v>
                </c:pt>
                <c:pt idx="818">
                  <c:v>-0.83146645802483654</c:v>
                </c:pt>
                <c:pt idx="819">
                  <c:v>-4.4445911234702332E-14</c:v>
                </c:pt>
                <c:pt idx="820">
                  <c:v>0.9043920429368888</c:v>
                </c:pt>
                <c:pt idx="821">
                  <c:v>1.1721517053049266</c:v>
                </c:pt>
                <c:pt idx="822">
                  <c:v>0.60920832315925988</c:v>
                </c:pt>
                <c:pt idx="823">
                  <c:v>-0.33336130208281584</c:v>
                </c:pt>
                <c:pt idx="824">
                  <c:v>-0.951056516295125</c:v>
                </c:pt>
                <c:pt idx="825">
                  <c:v>-0.85665590120221213</c:v>
                </c:pt>
                <c:pt idx="826">
                  <c:v>-0.25569178162801126</c:v>
                </c:pt>
                <c:pt idx="827">
                  <c:v>0.28283074625830418</c:v>
                </c:pt>
                <c:pt idx="828">
                  <c:v>0.34077909434249037</c:v>
                </c:pt>
                <c:pt idx="829">
                  <c:v>8.4395399717631461E-14</c:v>
                </c:pt>
                <c:pt idx="830">
                  <c:v>-0.26789142577441932</c:v>
                </c:pt>
                <c:pt idx="831">
                  <c:v>-6.2724056268944728E-2</c:v>
                </c:pt>
                <c:pt idx="832">
                  <c:v>0.54356454971956203</c:v>
                </c:pt>
                <c:pt idx="833">
                  <c:v>1.0260750285942921</c:v>
                </c:pt>
                <c:pt idx="834">
                  <c:v>0.8443279255019992</c:v>
                </c:pt>
                <c:pt idx="835">
                  <c:v>-6.6063909887247113E-2</c:v>
                </c:pt>
                <c:pt idx="836">
                  <c:v>-1.1688183857924772</c:v>
                </c:pt>
                <c:pt idx="837">
                  <c:v>-1.6942330368032954</c:v>
                </c:pt>
                <c:pt idx="838">
                  <c:v>-1.2187967101065964</c:v>
                </c:pt>
                <c:pt idx="839">
                  <c:v>-7.0713138602671631E-14</c:v>
                </c:pt>
                <c:pt idx="840">
                  <c:v>1.1979758349610823</c:v>
                </c:pt>
                <c:pt idx="841">
                  <c:v>1.6497711259912229</c:v>
                </c:pt>
                <c:pt idx="842">
                  <c:v>1.163730545859218</c:v>
                </c:pt>
                <c:pt idx="843">
                  <c:v>0.16141650079740524</c:v>
                </c:pt>
                <c:pt idx="844">
                  <c:v>-0.68454710592868551</c:v>
                </c:pt>
                <c:pt idx="845">
                  <c:v>-0.94324587088622613</c:v>
                </c:pt>
                <c:pt idx="846">
                  <c:v>-0.66806999313129489</c:v>
                </c:pt>
                <c:pt idx="847">
                  <c:v>-0.24213886079331404</c:v>
                </c:pt>
                <c:pt idx="848">
                  <c:v>-6.4266472941361943E-3</c:v>
                </c:pt>
                <c:pt idx="849">
                  <c:v>9.9705965387705289E-16</c:v>
                </c:pt>
                <c:pt idx="850">
                  <c:v>-8.3969348369153964E-3</c:v>
                </c:pt>
                <c:pt idx="851">
                  <c:v>0.16540268793737067</c:v>
                </c:pt>
                <c:pt idx="852">
                  <c:v>0.47557200227779611</c:v>
                </c:pt>
                <c:pt idx="853">
                  <c:v>0.6591910591954383</c:v>
                </c:pt>
                <c:pt idx="854">
                  <c:v>0.48175367410173026</c:v>
                </c:pt>
                <c:pt idx="855">
                  <c:v>-2.5888026309855872E-2</c:v>
                </c:pt>
                <c:pt idx="856">
                  <c:v>-0.55616430117721938</c:v>
                </c:pt>
                <c:pt idx="857">
                  <c:v>-0.75528598004593928</c:v>
                </c:pt>
                <c:pt idx="858">
                  <c:v>-0.5017723785464695</c:v>
                </c:pt>
                <c:pt idx="859">
                  <c:v>-2.8257660046925977E-14</c:v>
                </c:pt>
                <c:pt idx="860">
                  <c:v>0.38533205732965642</c:v>
                </c:pt>
                <c:pt idx="861">
                  <c:v>0.41256831170988845</c:v>
                </c:pt>
                <c:pt idx="862">
                  <c:v>0.13360706217877855</c:v>
                </c:pt>
                <c:pt idx="863">
                  <c:v>-0.17520822177204451</c:v>
                </c:pt>
                <c:pt idx="864">
                  <c:v>-0.24868988716485871</c:v>
                </c:pt>
                <c:pt idx="865">
                  <c:v>-3.6227318630258812E-2</c:v>
                </c:pt>
                <c:pt idx="866">
                  <c:v>0.2808271434514939</c:v>
                </c:pt>
                <c:pt idx="867">
                  <c:v>0.44896015250979576</c:v>
                </c:pt>
                <c:pt idx="868">
                  <c:v>0.33447517240647173</c:v>
                </c:pt>
                <c:pt idx="869">
                  <c:v>-1.3515397820863452E-14</c:v>
                </c:pt>
                <c:pt idx="870">
                  <c:v>-0.36759277097826337</c:v>
                </c:pt>
                <c:pt idx="871">
                  <c:v>-0.59129195317749561</c:v>
                </c:pt>
                <c:pt idx="872">
                  <c:v>-0.58894641767853673</c:v>
                </c:pt>
                <c:pt idx="873">
                  <c:v>-0.37116032460661935</c:v>
                </c:pt>
                <c:pt idx="874">
                  <c:v>3.3427976004966669E-14</c:v>
                </c:pt>
                <c:pt idx="875">
                  <c:v>0.42856673862763223</c:v>
                </c:pt>
                <c:pt idx="876">
                  <c:v>0.77427394857552623</c:v>
                </c:pt>
                <c:pt idx="877">
                  <c:v>0.86817654931102428</c:v>
                </c:pt>
                <c:pt idx="878">
                  <c:v>0.5944851252171931</c:v>
                </c:pt>
                <c:pt idx="879">
                  <c:v>-3.1431444516501235E-14</c:v>
                </c:pt>
                <c:pt idx="880">
                  <c:v>-0.66939270857945965</c:v>
                </c:pt>
                <c:pt idx="881">
                  <c:v>-1.0745869682008533</c:v>
                </c:pt>
                <c:pt idx="882">
                  <c:v>-0.98718545779191458</c:v>
                </c:pt>
                <c:pt idx="883">
                  <c:v>-0.44813640084316919</c:v>
                </c:pt>
                <c:pt idx="884">
                  <c:v>0.24868988716487744</c:v>
                </c:pt>
                <c:pt idx="885">
                  <c:v>0.74803674569245038</c:v>
                </c:pt>
                <c:pt idx="886">
                  <c:v>0.85834588577578874</c:v>
                </c:pt>
                <c:pt idx="887">
                  <c:v>0.639745000064187</c:v>
                </c:pt>
                <c:pt idx="888">
                  <c:v>0.29923260609473035</c:v>
                </c:pt>
                <c:pt idx="889">
                  <c:v>-2.6638205242111663E-14</c:v>
                </c:pt>
                <c:pt idx="890">
                  <c:v>-0.24123676941080879</c:v>
                </c:pt>
                <c:pt idx="891">
                  <c:v>-0.48570610913876988</c:v>
                </c:pt>
                <c:pt idx="892">
                  <c:v>-0.71768010040784369</c:v>
                </c:pt>
                <c:pt idx="893">
                  <c:v>-0.77793570805996271</c:v>
                </c:pt>
                <c:pt idx="894">
                  <c:v>-0.48175367410171266</c:v>
                </c:pt>
                <c:pt idx="895">
                  <c:v>0.16614645382423551</c:v>
                </c:pt>
                <c:pt idx="896">
                  <c:v>0.86772623204410815</c:v>
                </c:pt>
                <c:pt idx="897">
                  <c:v>1.179355400471406</c:v>
                </c:pt>
                <c:pt idx="898">
                  <c:v>0.83643685800767686</c:v>
                </c:pt>
                <c:pt idx="899">
                  <c:v>4.4934984950990687E-14</c:v>
                </c:pt>
                <c:pt idx="900">
                  <c:v>-0.80365259254206189</c:v>
                </c:pt>
                <c:pt idx="901">
                  <c:v>-1.0446360013093074</c:v>
                </c:pt>
                <c:pt idx="902">
                  <c:v>-0.58859965384261459</c:v>
                </c:pt>
                <c:pt idx="903">
                  <c:v>0.18889592598067564</c:v>
                </c:pt>
                <c:pt idx="904">
                  <c:v>0.68454710592868229</c:v>
                </c:pt>
                <c:pt idx="905">
                  <c:v>0.53762194236490823</c:v>
                </c:pt>
                <c:pt idx="906">
                  <c:v>-8.5625336728928247E-2</c:v>
                </c:pt>
                <c:pt idx="907">
                  <c:v>-0.62977660686760062</c:v>
                </c:pt>
                <c:pt idx="908">
                  <c:v>-0.60650904568531561</c:v>
                </c:pt>
                <c:pt idx="909">
                  <c:v>7.9691185521662427E-15</c:v>
                </c:pt>
                <c:pt idx="910">
                  <c:v>0.71345229408070254</c:v>
                </c:pt>
                <c:pt idx="911">
                  <c:v>0.95227098254592202</c:v>
                </c:pt>
                <c:pt idx="912">
                  <c:v>0.50610157780218368</c:v>
                </c:pt>
                <c:pt idx="913">
                  <c:v>-0.29258560021657981</c:v>
                </c:pt>
                <c:pt idx="914">
                  <c:v>-0.8443279255020445</c:v>
                </c:pt>
                <c:pt idx="915">
                  <c:v>-0.77417578628225225</c:v>
                </c:pt>
                <c:pt idx="916">
                  <c:v>-0.22547410256079162</c:v>
                </c:pt>
                <c:pt idx="917">
                  <c:v>0.28980453694703934</c:v>
                </c:pt>
                <c:pt idx="918">
                  <c:v>0.35131749020186542</c:v>
                </c:pt>
                <c:pt idx="919">
                  <c:v>6.0673979409176906E-14</c:v>
                </c:pt>
                <c:pt idx="920">
                  <c:v>-0.30944898392770159</c:v>
                </c:pt>
                <c:pt idx="921">
                  <c:v>-0.1394390610405867</c:v>
                </c:pt>
                <c:pt idx="922">
                  <c:v>0.49109727506844764</c:v>
                </c:pt>
                <c:pt idx="923">
                  <c:v>1.0583174520074119</c:v>
                </c:pt>
                <c:pt idx="924">
                  <c:v>0.95105651629511156</c:v>
                </c:pt>
                <c:pt idx="925">
                  <c:v>2.2506263013889482E-2</c:v>
                </c:pt>
                <c:pt idx="926">
                  <c:v>-1.1971277284166641</c:v>
                </c:pt>
                <c:pt idx="927">
                  <c:v>-1.8422091893517543</c:v>
                </c:pt>
                <c:pt idx="928">
                  <c:v>-1.367297057344723</c:v>
                </c:pt>
                <c:pt idx="929">
                  <c:v>-1.0188600292311025E-14</c:v>
                </c:pt>
                <c:pt idx="930">
                  <c:v>1.3850914039950837</c:v>
                </c:pt>
                <c:pt idx="931">
                  <c:v>1.8929662179184723</c:v>
                </c:pt>
                <c:pt idx="932">
                  <c:v>1.2549284061799806</c:v>
                </c:pt>
                <c:pt idx="933">
                  <c:v>-4.3977295571278052E-3</c:v>
                </c:pt>
                <c:pt idx="934">
                  <c:v>-0.99802672842830131</c:v>
                </c:pt>
                <c:pt idx="935">
                  <c:v>-1.1507725863747265</c:v>
                </c:pt>
                <c:pt idx="936">
                  <c:v>-0.58171927693523928</c:v>
                </c:pt>
                <c:pt idx="937">
                  <c:v>8.541921093154943E-2</c:v>
                </c:pt>
                <c:pt idx="938">
                  <c:v>0.29159300643594765</c:v>
                </c:pt>
                <c:pt idx="939">
                  <c:v>1.0066949228018867E-13</c:v>
                </c:pt>
                <c:pt idx="940">
                  <c:v>-0.33254091968897814</c:v>
                </c:pt>
                <c:pt idx="941">
                  <c:v>-0.21985459313676148</c:v>
                </c:pt>
                <c:pt idx="942">
                  <c:v>0.37482664461818832</c:v>
                </c:pt>
                <c:pt idx="943">
                  <c:v>0.97143140017923379</c:v>
                </c:pt>
                <c:pt idx="944">
                  <c:v>0.9822872507286835</c:v>
                </c:pt>
                <c:pt idx="945">
                  <c:v>0.24710051583595188</c:v>
                </c:pt>
                <c:pt idx="946">
                  <c:v>-0.77405290849881891</c:v>
                </c:pt>
                <c:pt idx="947">
                  <c:v>-1.3338542965728011</c:v>
                </c:pt>
                <c:pt idx="948">
                  <c:v>-0.99526812288545796</c:v>
                </c:pt>
                <c:pt idx="949">
                  <c:v>-1.1152705764463251E-13</c:v>
                </c:pt>
                <c:pt idx="950">
                  <c:v>0.90549161915108722</c:v>
                </c:pt>
                <c:pt idx="951">
                  <c:v>1.055056449826911</c:v>
                </c:pt>
                <c:pt idx="952">
                  <c:v>0.38725781100410528</c:v>
                </c:pt>
                <c:pt idx="953">
                  <c:v>-0.51581153002781022</c:v>
                </c:pt>
                <c:pt idx="954">
                  <c:v>-0.90482705246602524</c:v>
                </c:pt>
                <c:pt idx="955">
                  <c:v>-0.46639567111998004</c:v>
                </c:pt>
                <c:pt idx="956">
                  <c:v>0.4332131307188723</c:v>
                </c:pt>
                <c:pt idx="957">
                  <c:v>1.0525178424692903</c:v>
                </c:pt>
                <c:pt idx="958">
                  <c:v>0.87187330040485755</c:v>
                </c:pt>
                <c:pt idx="959">
                  <c:v>3.8450837894075636E-14</c:v>
                </c:pt>
                <c:pt idx="960">
                  <c:v>-0.92556969857118765</c:v>
                </c:pt>
                <c:pt idx="961">
                  <c:v>-1.2449963128383705</c:v>
                </c:pt>
                <c:pt idx="962">
                  <c:v>-0.77234422040348805</c:v>
                </c:pt>
                <c:pt idx="963">
                  <c:v>0.10483628105137061</c:v>
                </c:pt>
                <c:pt idx="964">
                  <c:v>0.77051324277576849</c:v>
                </c:pt>
                <c:pt idx="965">
                  <c:v>0.86156801566145313</c:v>
                </c:pt>
                <c:pt idx="966">
                  <c:v>0.49334095440734238</c:v>
                </c:pt>
                <c:pt idx="967">
                  <c:v>7.7280912342668234E-2</c:v>
                </c:pt>
                <c:pt idx="968">
                  <c:v>-7.4160943194197304E-2</c:v>
                </c:pt>
                <c:pt idx="969">
                  <c:v>-6.7857966204560008E-15</c:v>
                </c:pt>
                <c:pt idx="970">
                  <c:v>5.4089577792442193E-3</c:v>
                </c:pt>
                <c:pt idx="971">
                  <c:v>-0.27321284042826799</c:v>
                </c:pt>
                <c:pt idx="972">
                  <c:v>-0.71591993299191814</c:v>
                </c:pt>
                <c:pt idx="973">
                  <c:v>-0.93014498719328964</c:v>
                </c:pt>
                <c:pt idx="974">
                  <c:v>-0.58778525229252965</c:v>
                </c:pt>
                <c:pt idx="975">
                  <c:v>0.25208032238707268</c:v>
                </c:pt>
                <c:pt idx="976">
                  <c:v>1.1197327021405539</c:v>
                </c:pt>
                <c:pt idx="977">
                  <c:v>1.4493260446625318</c:v>
                </c:pt>
                <c:pt idx="978">
                  <c:v>0.99104148110878065</c:v>
                </c:pt>
                <c:pt idx="979">
                  <c:v>1.9519208663970366E-15</c:v>
                </c:pt>
                <c:pt idx="980">
                  <c:v>-0.94019713096690638</c:v>
                </c:pt>
                <c:pt idx="981">
                  <c:v>-1.3164658127860795</c:v>
                </c:pt>
                <c:pt idx="982">
                  <c:v>-1.0055630182423314</c:v>
                </c:pt>
                <c:pt idx="983">
                  <c:v>-0.29534313750172625</c:v>
                </c:pt>
                <c:pt idx="984">
                  <c:v>0.36812455268471356</c:v>
                </c:pt>
                <c:pt idx="985">
                  <c:v>0.68663634321708922</c:v>
                </c:pt>
                <c:pt idx="986">
                  <c:v>0.64492084902184865</c:v>
                </c:pt>
                <c:pt idx="987">
                  <c:v>0.41891332434721223</c:v>
                </c:pt>
                <c:pt idx="988">
                  <c:v>0.18422817924009291</c:v>
                </c:pt>
                <c:pt idx="989">
                  <c:v>-2.0873032967537755E-14</c:v>
                </c:pt>
                <c:pt idx="990">
                  <c:v>-0.16105801365097708</c:v>
                </c:pt>
                <c:pt idx="991">
                  <c:v>-0.30953527568017231</c:v>
                </c:pt>
                <c:pt idx="992">
                  <c:v>-0.38829986423645002</c:v>
                </c:pt>
                <c:pt idx="993">
                  <c:v>-0.32512284676833081</c:v>
                </c:pt>
                <c:pt idx="994">
                  <c:v>-0.12533323356430098</c:v>
                </c:pt>
                <c:pt idx="995">
                  <c:v>0.10144598639744198</c:v>
                </c:pt>
                <c:pt idx="996">
                  <c:v>0.21906423857223423</c:v>
                </c:pt>
                <c:pt idx="997">
                  <c:v>0.1788315400495108</c:v>
                </c:pt>
                <c:pt idx="998">
                  <c:v>6.0923138921798833E-2</c:v>
                </c:pt>
                <c:pt idx="999">
                  <c:v>1.1545445212308284E-29</c:v>
                </c:pt>
                <c:pt idx="1000">
                  <c:v>6.0923138921774575E-2</c:v>
                </c:pt>
                <c:pt idx="1001">
                  <c:v>0.17883154004949356</c:v>
                </c:pt>
                <c:pt idx="1002">
                  <c:v>0.21906423857222479</c:v>
                </c:pt>
                <c:pt idx="1003">
                  <c:v>0.10144598639743921</c:v>
                </c:pt>
                <c:pt idx="1004">
                  <c:v>-0.12533323356429807</c:v>
                </c:pt>
                <c:pt idx="1005">
                  <c:v>-0.32512284676833386</c:v>
                </c:pt>
                <c:pt idx="1006">
                  <c:v>-0.38829986423644436</c:v>
                </c:pt>
                <c:pt idx="1007">
                  <c:v>-0.30953527568016331</c:v>
                </c:pt>
                <c:pt idx="1008">
                  <c:v>-0.16105801365098668</c:v>
                </c:pt>
                <c:pt idx="1009">
                  <c:v>9.4718787991484615E-15</c:v>
                </c:pt>
                <c:pt idx="1010">
                  <c:v>0.18422817924012791</c:v>
                </c:pt>
                <c:pt idx="1011">
                  <c:v>0.41891332434719147</c:v>
                </c:pt>
                <c:pt idx="1012">
                  <c:v>0.64492084902180313</c:v>
                </c:pt>
                <c:pt idx="1013">
                  <c:v>0.68663634321704758</c:v>
                </c:pt>
                <c:pt idx="1014">
                  <c:v>0.36812455268470184</c:v>
                </c:pt>
                <c:pt idx="1015">
                  <c:v>-0.29534313750169561</c:v>
                </c:pt>
                <c:pt idx="1016">
                  <c:v>-1.0055630182422099</c:v>
                </c:pt>
                <c:pt idx="1017">
                  <c:v>-1.316465812786056</c:v>
                </c:pt>
                <c:pt idx="1018">
                  <c:v>-0.94019713096695157</c:v>
                </c:pt>
                <c:pt idx="1019">
                  <c:v>-3.9454870909753933E-14</c:v>
                </c:pt>
                <c:pt idx="1020">
                  <c:v>0.99104148110862789</c:v>
                </c:pt>
                <c:pt idx="1021">
                  <c:v>1.4493260446625478</c:v>
                </c:pt>
                <c:pt idx="1022">
                  <c:v>1.1197327021406618</c:v>
                </c:pt>
                <c:pt idx="1023">
                  <c:v>0.25208032238711281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579952"/>
        <c:axId val="1109580512"/>
      </c:barChart>
      <c:catAx>
        <c:axId val="1109579952"/>
        <c:scaling>
          <c:orientation val="minMax"/>
        </c:scaling>
        <c:delete val="1"/>
        <c:axPos val="b"/>
        <c:majorTickMark val="out"/>
        <c:minorTickMark val="none"/>
        <c:tickLblPos val="none"/>
        <c:crossAx val="1109580512"/>
        <c:crosses val="autoZero"/>
        <c:auto val="1"/>
        <c:lblAlgn val="ctr"/>
        <c:lblOffset val="100"/>
        <c:noMultiLvlLbl val="0"/>
      </c:catAx>
      <c:valAx>
        <c:axId val="1109580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579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30855056668242E-2"/>
          <c:y val="3.8348622191058779E-2"/>
          <c:w val="0.9677691449433318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Data!$I$1</c:f>
              <c:strCache>
                <c:ptCount val="1"/>
                <c:pt idx="0">
                  <c:v>Demodulated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Data!$I$2:$I$1025</c:f>
              <c:numCache>
                <c:formatCode>General</c:formatCode>
                <c:ptCount val="1024"/>
                <c:pt idx="0">
                  <c:v>4.9287854738394817E-2</c:v>
                </c:pt>
                <c:pt idx="1">
                  <c:v>0.17007890148317975</c:v>
                </c:pt>
                <c:pt idx="2">
                  <c:v>6.7694572578624906E-2</c:v>
                </c:pt>
                <c:pt idx="3">
                  <c:v>-5.9628454708679966E-2</c:v>
                </c:pt>
                <c:pt idx="4">
                  <c:v>0.12533323356430545</c:v>
                </c:pt>
                <c:pt idx="5">
                  <c:v>0.19110241451377938</c:v>
                </c:pt>
                <c:pt idx="6">
                  <c:v>-0.11999125696254351</c:v>
                </c:pt>
                <c:pt idx="7">
                  <c:v>-0.29438554095885716</c:v>
                </c:pt>
                <c:pt idx="8">
                  <c:v>-0.13029867012390339</c:v>
                </c:pt>
                <c:pt idx="9">
                  <c:v>-2.3810708983861625E-32</c:v>
                </c:pt>
                <c:pt idx="10">
                  <c:v>-0.14904372784802244</c:v>
                </c:pt>
                <c:pt idx="11">
                  <c:v>-0.39841024688326038</c:v>
                </c:pt>
                <c:pt idx="12">
                  <c:v>-0.19929150237446899</c:v>
                </c:pt>
                <c:pt idx="13">
                  <c:v>0.40359471623101456</c:v>
                </c:pt>
                <c:pt idx="14">
                  <c:v>0.36812455268468136</c:v>
                </c:pt>
                <c:pt idx="15">
                  <c:v>-0.17359834058927695</c:v>
                </c:pt>
                <c:pt idx="16">
                  <c:v>0.31073606155183531</c:v>
                </c:pt>
                <c:pt idx="17">
                  <c:v>1.2520333897299838</c:v>
                </c:pt>
                <c:pt idx="18">
                  <c:v>0.7606354570147974</c:v>
                </c:pt>
                <c:pt idx="19">
                  <c:v>6.141749657648426E-31</c:v>
                </c:pt>
                <c:pt idx="20">
                  <c:v>0.8017694003474849</c:v>
                </c:pt>
                <c:pt idx="21">
                  <c:v>1.3783909790125801</c:v>
                </c:pt>
                <c:pt idx="22">
                  <c:v>0.34601643411883132</c:v>
                </c:pt>
                <c:pt idx="23">
                  <c:v>-0.14816909589225599</c:v>
                </c:pt>
                <c:pt idx="24">
                  <c:v>0.58778525229247947</c:v>
                </c:pt>
                <c:pt idx="25">
                  <c:v>0.54672550596600267</c:v>
                </c:pt>
                <c:pt idx="26">
                  <c:v>-0.22123142590628758</c:v>
                </c:pt>
                <c:pt idx="27">
                  <c:v>-0.25984085222482062</c:v>
                </c:pt>
                <c:pt idx="28">
                  <c:v>4.3759387653208434E-3</c:v>
                </c:pt>
                <c:pt idx="29">
                  <c:v>1.219966849520258E-31</c:v>
                </c:pt>
                <c:pt idx="30">
                  <c:v>5.9997463362977982E-2</c:v>
                </c:pt>
                <c:pt idx="31">
                  <c:v>-7.3498515268715564E-2</c:v>
                </c:pt>
                <c:pt idx="32">
                  <c:v>-0.15245073893300889</c:v>
                </c:pt>
                <c:pt idx="33">
                  <c:v>0.50641697345270098</c:v>
                </c:pt>
                <c:pt idx="34">
                  <c:v>0.7705132427757877</c:v>
                </c:pt>
                <c:pt idx="35">
                  <c:v>6.1621219907210492E-2</c:v>
                </c:pt>
                <c:pt idx="36">
                  <c:v>0.23866748961194034</c:v>
                </c:pt>
                <c:pt idx="37">
                  <c:v>1.1840618560883702</c:v>
                </c:pt>
                <c:pt idx="38">
                  <c:v>0.7488016156226428</c:v>
                </c:pt>
                <c:pt idx="39">
                  <c:v>2.3553992317935103E-30</c:v>
                </c:pt>
                <c:pt idx="40">
                  <c:v>0.70536031696925849</c:v>
                </c:pt>
                <c:pt idx="41">
                  <c:v>1.0010039525973558</c:v>
                </c:pt>
                <c:pt idx="42">
                  <c:v>0.13387021957852618</c:v>
                </c:pt>
                <c:pt idx="43">
                  <c:v>0.27414049721731881</c:v>
                </c:pt>
                <c:pt idx="44">
                  <c:v>0.90482705246602424</c:v>
                </c:pt>
                <c:pt idx="45">
                  <c:v>0.30318641031279298</c:v>
                </c:pt>
                <c:pt idx="46">
                  <c:v>0.11966924480467422</c:v>
                </c:pt>
                <c:pt idx="47">
                  <c:v>1.0034183116670716</c:v>
                </c:pt>
                <c:pt idx="48">
                  <c:v>0.73255810815733358</c:v>
                </c:pt>
                <c:pt idx="49">
                  <c:v>4.0307614702379495E-30</c:v>
                </c:pt>
                <c:pt idx="50">
                  <c:v>0.80518882537394998</c:v>
                </c:pt>
                <c:pt idx="51">
                  <c:v>1.2685708205438597</c:v>
                </c:pt>
                <c:pt idx="52">
                  <c:v>0.23919550327152733</c:v>
                </c:pt>
                <c:pt idx="53">
                  <c:v>0.14524203904219543</c:v>
                </c:pt>
                <c:pt idx="54">
                  <c:v>0.9822872507286895</c:v>
                </c:pt>
                <c:pt idx="55">
                  <c:v>0.57099305063921613</c:v>
                </c:pt>
                <c:pt idx="56">
                  <c:v>-0.11582780313157565</c:v>
                </c:pt>
                <c:pt idx="57">
                  <c:v>0.20909414344012342</c:v>
                </c:pt>
                <c:pt idx="58">
                  <c:v>0.26903125535351674</c:v>
                </c:pt>
                <c:pt idx="59">
                  <c:v>2.1161813999688803E-30</c:v>
                </c:pt>
                <c:pt idx="60">
                  <c:v>0.23590369764758179</c:v>
                </c:pt>
                <c:pt idx="61">
                  <c:v>8.1238497173293747E-2</c:v>
                </c:pt>
                <c:pt idx="62">
                  <c:v>-0.17976114252849595</c:v>
                </c:pt>
                <c:pt idx="63">
                  <c:v>0.67640715501350046</c:v>
                </c:pt>
                <c:pt idx="64">
                  <c:v>0.99802672842826956</c:v>
                </c:pt>
                <c:pt idx="65">
                  <c:v>2.5849205772092813E-3</c:v>
                </c:pt>
                <c:pt idx="66">
                  <c:v>0.38779420423347588</c:v>
                </c:pt>
                <c:pt idx="67">
                  <c:v>1.8003178566779661</c:v>
                </c:pt>
                <c:pt idx="68">
                  <c:v>1.1205624845946611</c:v>
                </c:pt>
                <c:pt idx="69">
                  <c:v>6.1834370839340131E-30</c:v>
                </c:pt>
                <c:pt idx="70">
                  <c:v>1.1061665557507607</c:v>
                </c:pt>
                <c:pt idx="71">
                  <c:v>1.7520450539117891</c:v>
                </c:pt>
                <c:pt idx="72">
                  <c:v>0.36993281251825738</c:v>
                </c:pt>
                <c:pt idx="73">
                  <c:v>1.32288494837787E-2</c:v>
                </c:pt>
                <c:pt idx="74">
                  <c:v>0.95105651629515564</c:v>
                </c:pt>
                <c:pt idx="75">
                  <c:v>0.62206339053377779</c:v>
                </c:pt>
                <c:pt idx="76">
                  <c:v>-0.15175740388738482</c:v>
                </c:pt>
                <c:pt idx="77">
                  <c:v>0.13261442762873038</c:v>
                </c:pt>
                <c:pt idx="78">
                  <c:v>0.25034948688961367</c:v>
                </c:pt>
                <c:pt idx="79">
                  <c:v>3.877268451030219E-30</c:v>
                </c:pt>
                <c:pt idx="80">
                  <c:v>0.28422181999448076</c:v>
                </c:pt>
                <c:pt idx="81">
                  <c:v>0.27562049331539401</c:v>
                </c:pt>
                <c:pt idx="82">
                  <c:v>-6.967532948271872E-2</c:v>
                </c:pt>
                <c:pt idx="83">
                  <c:v>0.45504910985863795</c:v>
                </c:pt>
                <c:pt idx="84">
                  <c:v>0.84432792550201441</c:v>
                </c:pt>
                <c:pt idx="85">
                  <c:v>0.17197750084046573</c:v>
                </c:pt>
                <c:pt idx="86">
                  <c:v>0.15639398842085084</c:v>
                </c:pt>
                <c:pt idx="87">
                  <c:v>0.90566352322907662</c:v>
                </c:pt>
                <c:pt idx="88">
                  <c:v>0.57719503058710675</c:v>
                </c:pt>
                <c:pt idx="89">
                  <c:v>3.7216529945085579E-29</c:v>
                </c:pt>
                <c:pt idx="90">
                  <c:v>0.49067612520153092</c:v>
                </c:pt>
                <c:pt idx="91">
                  <c:v>0.59895314577168546</c:v>
                </c:pt>
                <c:pt idx="92">
                  <c:v>2.645968419831754E-2</c:v>
                </c:pt>
                <c:pt idx="93">
                  <c:v>0.31600624903089486</c:v>
                </c:pt>
                <c:pt idx="94">
                  <c:v>0.6845471059286885</c:v>
                </c:pt>
                <c:pt idx="95">
                  <c:v>0.11103023950957187</c:v>
                </c:pt>
                <c:pt idx="96">
                  <c:v>0.18188729592056704</c:v>
                </c:pt>
                <c:pt idx="97">
                  <c:v>0.993507876201706</c:v>
                </c:pt>
                <c:pt idx="98">
                  <c:v>0.65016860494001982</c:v>
                </c:pt>
                <c:pt idx="99">
                  <c:v>1.6300337229771845E-29</c:v>
                </c:pt>
                <c:pt idx="100">
                  <c:v>0.67669163284980238</c:v>
                </c:pt>
                <c:pt idx="101">
                  <c:v>1.1216336386462131</c:v>
                </c:pt>
                <c:pt idx="102">
                  <c:v>0.26814215216657655</c:v>
                </c:pt>
                <c:pt idx="103">
                  <c:v>-9.7658435278591707E-2</c:v>
                </c:pt>
                <c:pt idx="104">
                  <c:v>0.48175367410171643</c:v>
                </c:pt>
                <c:pt idx="105">
                  <c:v>0.45725913642938049</c:v>
                </c:pt>
                <c:pt idx="106">
                  <c:v>-0.22177534755074829</c:v>
                </c:pt>
                <c:pt idx="107">
                  <c:v>-0.46193396010079985</c:v>
                </c:pt>
                <c:pt idx="108">
                  <c:v>-0.19516464612144571</c:v>
                </c:pt>
                <c:pt idx="109">
                  <c:v>2.1827254539886871E-30</c:v>
                </c:pt>
                <c:pt idx="110">
                  <c:v>-0.24208426360176949</c:v>
                </c:pt>
                <c:pt idx="111">
                  <c:v>-0.60843365107828662</c:v>
                </c:pt>
                <c:pt idx="112">
                  <c:v>-0.26524346575653379</c:v>
                </c:pt>
                <c:pt idx="113">
                  <c:v>0.43968496729087747</c:v>
                </c:pt>
                <c:pt idx="114">
                  <c:v>0.24868988716484741</c:v>
                </c:pt>
                <c:pt idx="115">
                  <c:v>-0.26340796743106037</c:v>
                </c:pt>
                <c:pt idx="116">
                  <c:v>0.30505708305750706</c:v>
                </c:pt>
                <c:pt idx="117">
                  <c:v>1.0219929384332664</c:v>
                </c:pt>
                <c:pt idx="118">
                  <c:v>0.54155007715146553</c:v>
                </c:pt>
                <c:pt idx="119">
                  <c:v>1.4172372335262049E-29</c:v>
                </c:pt>
                <c:pt idx="120">
                  <c:v>0.48094856920386536</c:v>
                </c:pt>
                <c:pt idx="121">
                  <c:v>0.82568496451689954</c:v>
                </c:pt>
                <c:pt idx="122">
                  <c:v>0.23926380841163541</c:v>
                </c:pt>
                <c:pt idx="123">
                  <c:v>-0.25190520858839344</c:v>
                </c:pt>
                <c:pt idx="124">
                  <c:v>4.6888582831965061E-16</c:v>
                </c:pt>
                <c:pt idx="125">
                  <c:v>0.21816256503984838</c:v>
                </c:pt>
                <c:pt idx="126">
                  <c:v>-0.18199445183890819</c:v>
                </c:pt>
                <c:pt idx="127">
                  <c:v>-0.56235206510234348</c:v>
                </c:pt>
                <c:pt idx="128">
                  <c:v>-0.2973887987307855</c:v>
                </c:pt>
                <c:pt idx="129">
                  <c:v>5.20630602656826E-30</c:v>
                </c:pt>
                <c:pt idx="130">
                  <c:v>-0.27059609867331774</c:v>
                </c:pt>
                <c:pt idx="131">
                  <c:v>-0.42698647860131933</c:v>
                </c:pt>
                <c:pt idx="132">
                  <c:v>-8.6780359808292365E-2</c:v>
                </c:pt>
                <c:pt idx="133">
                  <c:v>-2.1293883620961164E-2</c:v>
                </c:pt>
                <c:pt idx="134">
                  <c:v>-0.24868988716485571</c:v>
                </c:pt>
                <c:pt idx="135">
                  <c:v>-0.10298480883800715</c:v>
                </c:pt>
                <c:pt idx="136">
                  <c:v>-4.1286852781746146E-2</c:v>
                </c:pt>
                <c:pt idx="137">
                  <c:v>-0.39237578126856948</c:v>
                </c:pt>
                <c:pt idx="138">
                  <c:v>-0.31174018285715982</c:v>
                </c:pt>
                <c:pt idx="139">
                  <c:v>-6.6681112448355986E-30</c:v>
                </c:pt>
                <c:pt idx="140">
                  <c:v>-0.40594238155201762</c:v>
                </c:pt>
                <c:pt idx="141">
                  <c:v>-0.71831965298906764</c:v>
                </c:pt>
                <c:pt idx="142">
                  <c:v>-0.17186422072844806</c:v>
                </c:pt>
                <c:pt idx="143">
                  <c:v>1.5216600075906918E-2</c:v>
                </c:pt>
                <c:pt idx="144">
                  <c:v>-0.48175367410171499</c:v>
                </c:pt>
                <c:pt idx="145">
                  <c:v>-0.38746278303815901</c:v>
                </c:pt>
                <c:pt idx="146">
                  <c:v>0.14695983075276325</c:v>
                </c:pt>
                <c:pt idx="147">
                  <c:v>0.15730730417559258</c:v>
                </c:pt>
                <c:pt idx="148">
                  <c:v>-6.7932629837281497E-3</c:v>
                </c:pt>
                <c:pt idx="149">
                  <c:v>-7.6991745939582837E-30</c:v>
                </c:pt>
                <c:pt idx="150">
                  <c:v>5.1992668778418323E-3</c:v>
                </c:pt>
                <c:pt idx="151">
                  <c:v>0.23028774140575772</c:v>
                </c:pt>
                <c:pt idx="152">
                  <c:v>0.20644498130952407</c:v>
                </c:pt>
                <c:pt idx="153">
                  <c:v>-0.55442601219266208</c:v>
                </c:pt>
                <c:pt idx="154">
                  <c:v>-0.68454710592868218</c:v>
                </c:pt>
                <c:pt idx="155">
                  <c:v>9.4878238645370636E-2</c:v>
                </c:pt>
                <c:pt idx="156">
                  <c:v>-0.35961251554369639</c:v>
                </c:pt>
                <c:pt idx="157">
                  <c:v>-1.5690255797695201</c:v>
                </c:pt>
                <c:pt idx="158">
                  <c:v>-0.96918280933403511</c:v>
                </c:pt>
                <c:pt idx="159">
                  <c:v>-4.9656183188470828E-29</c:v>
                </c:pt>
                <c:pt idx="160">
                  <c:v>-0.98602725116450063</c:v>
                </c:pt>
                <c:pt idx="161">
                  <c:v>-1.6113113697742765</c:v>
                </c:pt>
                <c:pt idx="162">
                  <c:v>-0.36118474454780564</c:v>
                </c:pt>
                <c:pt idx="163">
                  <c:v>3.8831391940532541E-2</c:v>
                </c:pt>
                <c:pt idx="164">
                  <c:v>-0.84432792550201452</c:v>
                </c:pt>
                <c:pt idx="165">
                  <c:v>-0.60311176955332202</c:v>
                </c:pt>
                <c:pt idx="166">
                  <c:v>0.16797068340312621</c:v>
                </c:pt>
                <c:pt idx="167">
                  <c:v>-5.9654122443028333E-2</c:v>
                </c:pt>
                <c:pt idx="168">
                  <c:v>-0.21672871609889074</c:v>
                </c:pt>
                <c:pt idx="169">
                  <c:v>-1.0792137947447208E-28</c:v>
                </c:pt>
                <c:pt idx="170">
                  <c:v>-0.27569607865078954</c:v>
                </c:pt>
                <c:pt idx="171">
                  <c:v>-0.26898802423762186</c:v>
                </c:pt>
                <c:pt idx="172">
                  <c:v>7.9013105845047782E-2</c:v>
                </c:pt>
                <c:pt idx="173">
                  <c:v>-0.50352970501594219</c:v>
                </c:pt>
                <c:pt idx="174">
                  <c:v>-0.95105651629515764</c:v>
                </c:pt>
                <c:pt idx="175">
                  <c:v>-0.19594485704933631</c:v>
                </c:pt>
                <c:pt idx="176">
                  <c:v>-0.18825572497085616</c:v>
                </c:pt>
                <c:pt idx="177">
                  <c:v>-1.1147825174166921</c:v>
                </c:pt>
                <c:pt idx="178">
                  <c:v>-0.7316685323134694</c:v>
                </c:pt>
                <c:pt idx="179">
                  <c:v>-1.9252221945099874E-28</c:v>
                </c:pt>
                <c:pt idx="180">
                  <c:v>-0.67267049479477137</c:v>
                </c:pt>
                <c:pt idx="181">
                  <c:v>-0.88451468582854997</c:v>
                </c:pt>
                <c:pt idx="182">
                  <c:v>-7.0902558150442704E-2</c:v>
                </c:pt>
                <c:pt idx="183">
                  <c:v>-0.39605736217114812</c:v>
                </c:pt>
                <c:pt idx="184">
                  <c:v>-0.99802672842827178</c:v>
                </c:pt>
                <c:pt idx="185">
                  <c:v>-0.24677428832607448</c:v>
                </c:pt>
                <c:pt idx="186">
                  <c:v>-0.19850341512027136</c:v>
                </c:pt>
                <c:pt idx="187">
                  <c:v>-1.2792433150343334</c:v>
                </c:pt>
                <c:pt idx="188">
                  <c:v>-0.88050817444681051</c:v>
                </c:pt>
                <c:pt idx="189">
                  <c:v>-2.8744992404086682E-28</c:v>
                </c:pt>
                <c:pt idx="190">
                  <c:v>-0.93389808254034079</c:v>
                </c:pt>
                <c:pt idx="191">
                  <c:v>-1.4839974886623009</c:v>
                </c:pt>
                <c:pt idx="192">
                  <c:v>-0.29976631849010876</c:v>
                </c:pt>
                <c:pt idx="193">
                  <c:v>-8.3175282326078265E-2</c:v>
                </c:pt>
                <c:pt idx="194">
                  <c:v>-0.98228725072869338</c:v>
                </c:pt>
                <c:pt idx="195">
                  <c:v>-0.62460165810546553</c:v>
                </c:pt>
                <c:pt idx="196">
                  <c:v>0.16204311106333141</c:v>
                </c:pt>
                <c:pt idx="197">
                  <c:v>-5.9676202896644923E-2</c:v>
                </c:pt>
                <c:pt idx="198">
                  <c:v>-0.18633427735857888</c:v>
                </c:pt>
                <c:pt idx="199">
                  <c:v>1.5986260056008858E-29</c:v>
                </c:pt>
                <c:pt idx="200">
                  <c:v>-0.15587270789766294</c:v>
                </c:pt>
                <c:pt idx="201">
                  <c:v>4.5438338989202694E-2</c:v>
                </c:pt>
                <c:pt idx="202">
                  <c:v>0.20388065777081255</c:v>
                </c:pt>
                <c:pt idx="203">
                  <c:v>-0.6614540698120035</c:v>
                </c:pt>
                <c:pt idx="204">
                  <c:v>-0.90482705246604023</c:v>
                </c:pt>
                <c:pt idx="205">
                  <c:v>3.4932505175599281E-2</c:v>
                </c:pt>
                <c:pt idx="206">
                  <c:v>-0.3739249936457294</c:v>
                </c:pt>
                <c:pt idx="207">
                  <c:v>-1.6659377587713946</c:v>
                </c:pt>
                <c:pt idx="208">
                  <c:v>-1.0144270893658347</c:v>
                </c:pt>
                <c:pt idx="209">
                  <c:v>-5.0181678602084355E-28</c:v>
                </c:pt>
                <c:pt idx="210">
                  <c:v>-0.97262226406686514</c:v>
                </c:pt>
                <c:pt idx="211">
                  <c:v>-1.525474389074434</c:v>
                </c:pt>
                <c:pt idx="212">
                  <c:v>-0.32167233725677347</c:v>
                </c:pt>
                <c:pt idx="213">
                  <c:v>2.6609639845786392E-3</c:v>
                </c:pt>
                <c:pt idx="214">
                  <c:v>-0.77051324277578292</c:v>
                </c:pt>
                <c:pt idx="215">
                  <c:v>-0.50334703704594208</c:v>
                </c:pt>
                <c:pt idx="216">
                  <c:v>0.12114288941887678</c:v>
                </c:pt>
                <c:pt idx="217">
                  <c:v>-0.11071549592567317</c:v>
                </c:pt>
                <c:pt idx="218">
                  <c:v>-0.20257192931135068</c:v>
                </c:pt>
                <c:pt idx="219">
                  <c:v>-4.8247090960409442E-30</c:v>
                </c:pt>
                <c:pt idx="220">
                  <c:v>-0.23614779175908371</c:v>
                </c:pt>
                <c:pt idx="221">
                  <c:v>-0.26289004260068843</c:v>
                </c:pt>
                <c:pt idx="222">
                  <c:v>2.5594191980606487E-2</c:v>
                </c:pt>
                <c:pt idx="223">
                  <c:v>-0.28751839439308485</c:v>
                </c:pt>
                <c:pt idx="224">
                  <c:v>-0.58778525229247891</c:v>
                </c:pt>
                <c:pt idx="225">
                  <c:v>-0.16563475981248876</c:v>
                </c:pt>
                <c:pt idx="226">
                  <c:v>-5.7715434744643232E-2</c:v>
                </c:pt>
                <c:pt idx="227">
                  <c:v>-0.42957850257828595</c:v>
                </c:pt>
                <c:pt idx="228">
                  <c:v>-0.27299159976112874</c:v>
                </c:pt>
                <c:pt idx="229">
                  <c:v>-2.5970546542364996E-29</c:v>
                </c:pt>
                <c:pt idx="230">
                  <c:v>-0.17964824450177969</c:v>
                </c:pt>
                <c:pt idx="231">
                  <c:v>-0.10507870300174577</c:v>
                </c:pt>
                <c:pt idx="232">
                  <c:v>7.3750945132492154E-2</c:v>
                </c:pt>
                <c:pt idx="233">
                  <c:v>-0.29012886747968997</c:v>
                </c:pt>
                <c:pt idx="234">
                  <c:v>-0.36812455268467925</c:v>
                </c:pt>
                <c:pt idx="235">
                  <c:v>7.6915400271411624E-2</c:v>
                </c:pt>
                <c:pt idx="236">
                  <c:v>-0.21368012395799521</c:v>
                </c:pt>
                <c:pt idx="237">
                  <c:v>-0.87952089792937671</c:v>
                </c:pt>
                <c:pt idx="238">
                  <c:v>-0.52324240187891058</c:v>
                </c:pt>
                <c:pt idx="239">
                  <c:v>-5.93206080104039E-29</c:v>
                </c:pt>
                <c:pt idx="240">
                  <c:v>-0.53324615913162499</c:v>
                </c:pt>
                <c:pt idx="241">
                  <c:v>-0.95037111419138465</c:v>
                </c:pt>
                <c:pt idx="242">
                  <c:v>-0.27687616976277668</c:v>
                </c:pt>
                <c:pt idx="243">
                  <c:v>0.26430638361846653</c:v>
                </c:pt>
                <c:pt idx="244">
                  <c:v>-0.12533323356431594</c:v>
                </c:pt>
                <c:pt idx="245">
                  <c:v>-0.36704650569230024</c:v>
                </c:pt>
                <c:pt idx="246">
                  <c:v>0.2804046420068298</c:v>
                </c:pt>
                <c:pt idx="247">
                  <c:v>0.85043436295004249</c:v>
                </c:pt>
                <c:pt idx="248">
                  <c:v>0.45794507645339538</c:v>
                </c:pt>
                <c:pt idx="249">
                  <c:v>-1.2482488089038073E-29</c:v>
                </c:pt>
                <c:pt idx="250">
                  <c:v>0.49084079845898348</c:v>
                </c:pt>
                <c:pt idx="251">
                  <c:v>0.94132718840803686</c:v>
                </c:pt>
                <c:pt idx="252">
                  <c:v>0.29479078173071088</c:v>
                </c:pt>
                <c:pt idx="253">
                  <c:v>-0.29769826631471258</c:v>
                </c:pt>
                <c:pt idx="254">
                  <c:v>0.12533323356429651</c:v>
                </c:pt>
                <c:pt idx="255">
                  <c:v>0.36810971271093035</c:v>
                </c:pt>
                <c:pt idx="256">
                  <c:v>-0.24344973990596647</c:v>
                </c:pt>
                <c:pt idx="257">
                  <c:v>-0.58909236549452459</c:v>
                </c:pt>
                <c:pt idx="258">
                  <c:v>-0.23967192170749774</c:v>
                </c:pt>
                <c:pt idx="259">
                  <c:v>1.6968917165458466E-28</c:v>
                </c:pt>
                <c:pt idx="260">
                  <c:v>-0.16594367963918508</c:v>
                </c:pt>
                <c:pt idx="261">
                  <c:v>-0.34216762882051405</c:v>
                </c:pt>
                <c:pt idx="262">
                  <c:v>-0.15238534872087578</c:v>
                </c:pt>
                <c:pt idx="263">
                  <c:v>0.31505780319395277</c:v>
                </c:pt>
                <c:pt idx="264">
                  <c:v>0.36812455268468275</c:v>
                </c:pt>
                <c:pt idx="265">
                  <c:v>-1.9696314846022845E-2</c:v>
                </c:pt>
                <c:pt idx="266">
                  <c:v>0.15288963904822189</c:v>
                </c:pt>
                <c:pt idx="267">
                  <c:v>0.68567114737903223</c:v>
                </c:pt>
                <c:pt idx="268">
                  <c:v>0.42194960332422088</c:v>
                </c:pt>
                <c:pt idx="269">
                  <c:v>5.120592387421121E-29</c:v>
                </c:pt>
                <c:pt idx="270">
                  <c:v>0.38625972994160562</c:v>
                </c:pt>
                <c:pt idx="271">
                  <c:v>0.52047132803626195</c:v>
                </c:pt>
                <c:pt idx="272">
                  <c:v>4.6636599851209992E-2</c:v>
                </c:pt>
                <c:pt idx="273">
                  <c:v>0.22633844365288044</c:v>
                </c:pt>
                <c:pt idx="274">
                  <c:v>0.58778525229247813</c:v>
                </c:pt>
                <c:pt idx="275">
                  <c:v>0.13255110991847269</c:v>
                </c:pt>
                <c:pt idx="276">
                  <c:v>0.14547257476478567</c:v>
                </c:pt>
                <c:pt idx="277">
                  <c:v>0.9076451881900679</c:v>
                </c:pt>
                <c:pt idx="278">
                  <c:v>0.63567306116774491</c:v>
                </c:pt>
                <c:pt idx="279">
                  <c:v>5.1230010765718927E-29</c:v>
                </c:pt>
                <c:pt idx="280">
                  <c:v>0.71720882225243032</c:v>
                </c:pt>
                <c:pt idx="281">
                  <c:v>1.1923357712981941</c:v>
                </c:pt>
                <c:pt idx="282">
                  <c:v>0.26199536125989864</c:v>
                </c:pt>
                <c:pt idx="283">
                  <c:v>1.7827849011940129E-2</c:v>
                </c:pt>
                <c:pt idx="284">
                  <c:v>0.7705132427757756</c:v>
                </c:pt>
                <c:pt idx="285">
                  <c:v>0.54597290811059263</c:v>
                </c:pt>
                <c:pt idx="286">
                  <c:v>-0.16858666527627866</c:v>
                </c:pt>
                <c:pt idx="287">
                  <c:v>-4.8702811351739934E-2</c:v>
                </c:pt>
                <c:pt idx="288">
                  <c:v>0.11464188343861322</c:v>
                </c:pt>
                <c:pt idx="289">
                  <c:v>6.8206242776422443E-28</c:v>
                </c:pt>
                <c:pt idx="290">
                  <c:v>0.10808987672121161</c:v>
                </c:pt>
                <c:pt idx="291">
                  <c:v>-9.1760558345210338E-2</c:v>
                </c:pt>
                <c:pt idx="292">
                  <c:v>-0.20542236338461414</c:v>
                </c:pt>
                <c:pt idx="293">
                  <c:v>0.65256173898782655</c:v>
                </c:pt>
                <c:pt idx="294">
                  <c:v>0.90482705246603479</c:v>
                </c:pt>
                <c:pt idx="295">
                  <c:v>-2.9037973482621625E-2</c:v>
                </c:pt>
                <c:pt idx="296">
                  <c:v>0.38055468316728558</c:v>
                </c:pt>
                <c:pt idx="297">
                  <c:v>1.7356552742295528</c:v>
                </c:pt>
                <c:pt idx="298">
                  <c:v>1.0785179291208709</c:v>
                </c:pt>
                <c:pt idx="299">
                  <c:v>-1.0959754081622412E-29</c:v>
                </c:pt>
                <c:pt idx="300">
                  <c:v>1.0683870339438106</c:v>
                </c:pt>
                <c:pt idx="301">
                  <c:v>1.6867155878103084</c:v>
                </c:pt>
                <c:pt idx="302">
                  <c:v>0.34760825977605642</c:v>
                </c:pt>
                <c:pt idx="303">
                  <c:v>5.0674007219245032E-2</c:v>
                </c:pt>
                <c:pt idx="304">
                  <c:v>0.9822872507286855</c:v>
                </c:pt>
                <c:pt idx="305">
                  <c:v>0.59860793701067161</c:v>
                </c:pt>
                <c:pt idx="306">
                  <c:v>-0.11060501845486755</c:v>
                </c:pt>
                <c:pt idx="307">
                  <c:v>0.31346225787154963</c:v>
                </c:pt>
                <c:pt idx="308">
                  <c:v>0.37005774049613177</c:v>
                </c:pt>
                <c:pt idx="309">
                  <c:v>1.5789965037881409E-27</c:v>
                </c:pt>
                <c:pt idx="310">
                  <c:v>0.42757872753970272</c:v>
                </c:pt>
                <c:pt idx="311">
                  <c:v>0.52963084696350415</c:v>
                </c:pt>
                <c:pt idx="312">
                  <c:v>-7.5354887104937219E-3</c:v>
                </c:pt>
                <c:pt idx="313">
                  <c:v>0.44371775496858873</c:v>
                </c:pt>
                <c:pt idx="314">
                  <c:v>0.99802672842827089</c:v>
                </c:pt>
                <c:pt idx="315">
                  <c:v>0.29225403307874082</c:v>
                </c:pt>
                <c:pt idx="316">
                  <c:v>0.11886031635571465</c:v>
                </c:pt>
                <c:pt idx="317">
                  <c:v>0.90724686552953671</c:v>
                </c:pt>
                <c:pt idx="318">
                  <c:v>0.61891817428423568</c:v>
                </c:pt>
                <c:pt idx="319">
                  <c:v>1.2432257293673698E-28</c:v>
                </c:pt>
                <c:pt idx="320">
                  <c:v>0.54759204949823337</c:v>
                </c:pt>
                <c:pt idx="321">
                  <c:v>0.64291579969993862</c:v>
                </c:pt>
                <c:pt idx="322">
                  <c:v>-3.8842380112472023E-3</c:v>
                </c:pt>
                <c:pt idx="323">
                  <c:v>0.46637740968300956</c:v>
                </c:pt>
                <c:pt idx="324">
                  <c:v>0.95105651629514965</c:v>
                </c:pt>
                <c:pt idx="325">
                  <c:v>0.14806072975127021</c:v>
                </c:pt>
                <c:pt idx="326">
                  <c:v>0.25745405551789885</c:v>
                </c:pt>
                <c:pt idx="327">
                  <c:v>1.4044923640348068</c:v>
                </c:pt>
                <c:pt idx="328">
                  <c:v>0.92237017026164558</c:v>
                </c:pt>
                <c:pt idx="329">
                  <c:v>1.3775443952398011E-28</c:v>
                </c:pt>
                <c:pt idx="330">
                  <c:v>0.95332489839140366</c:v>
                </c:pt>
                <c:pt idx="331">
                  <c:v>1.5364257001657251</c:v>
                </c:pt>
                <c:pt idx="332">
                  <c:v>0.33416099231599256</c:v>
                </c:pt>
                <c:pt idx="333">
                  <c:v>-1.0575423253029563E-2</c:v>
                </c:pt>
                <c:pt idx="334">
                  <c:v>0.8443279255020304</c:v>
                </c:pt>
                <c:pt idx="335">
                  <c:v>0.61275904282669225</c:v>
                </c:pt>
                <c:pt idx="336">
                  <c:v>-0.20527782083612134</c:v>
                </c:pt>
                <c:pt idx="337">
                  <c:v>-0.16126307201297024</c:v>
                </c:pt>
                <c:pt idx="338">
                  <c:v>4.3237668982744303E-2</c:v>
                </c:pt>
                <c:pt idx="339">
                  <c:v>4.1108796499490668E-28</c:v>
                </c:pt>
                <c:pt idx="340">
                  <c:v>1.8145066080280065E-2</c:v>
                </c:pt>
                <c:pt idx="341">
                  <c:v>-0.23485181689415738</c:v>
                </c:pt>
                <c:pt idx="342">
                  <c:v>-0.22204573299176841</c:v>
                </c:pt>
                <c:pt idx="343">
                  <c:v>0.58039742667927563</c:v>
                </c:pt>
                <c:pt idx="344">
                  <c:v>0.68454710592869439</c:v>
                </c:pt>
                <c:pt idx="345">
                  <c:v>-9.4223130250997253E-2</c:v>
                </c:pt>
                <c:pt idx="346">
                  <c:v>0.33002167365760093</c:v>
                </c:pt>
                <c:pt idx="347">
                  <c:v>1.3657920812029698</c:v>
                </c:pt>
                <c:pt idx="348">
                  <c:v>0.80099035795552764</c:v>
                </c:pt>
                <c:pt idx="349">
                  <c:v>2.2449345550816179E-27</c:v>
                </c:pt>
                <c:pt idx="350">
                  <c:v>0.73577143180439586</c:v>
                </c:pt>
                <c:pt idx="351">
                  <c:v>1.1457439630482973</c:v>
                </c:pt>
                <c:pt idx="352">
                  <c:v>0.24725926006084473</c:v>
                </c:pt>
                <c:pt idx="353">
                  <c:v>-3.9467709469358042E-2</c:v>
                </c:pt>
                <c:pt idx="354">
                  <c:v>0.48175367410171727</c:v>
                </c:pt>
                <c:pt idx="355">
                  <c:v>0.3327784734929175</c:v>
                </c:pt>
                <c:pt idx="356">
                  <c:v>-8.8382537807333419E-2</c:v>
                </c:pt>
                <c:pt idx="357">
                  <c:v>3.1292815081772701E-2</c:v>
                </c:pt>
                <c:pt idx="358">
                  <c:v>0.10637239948872108</c:v>
                </c:pt>
                <c:pt idx="359">
                  <c:v>2.1702955645731014E-28</c:v>
                </c:pt>
                <c:pt idx="360">
                  <c:v>0.13940326056933544</c:v>
                </c:pt>
                <c:pt idx="361">
                  <c:v>0.18821666310872334</c:v>
                </c:pt>
                <c:pt idx="362">
                  <c:v>1.5443041263456941E-2</c:v>
                </c:pt>
                <c:pt idx="363">
                  <c:v>8.5620339956927263E-2</c:v>
                </c:pt>
                <c:pt idx="364">
                  <c:v>0.2486898871648564</c:v>
                </c:pt>
                <c:pt idx="365">
                  <c:v>0.13367340085366453</c:v>
                </c:pt>
                <c:pt idx="366">
                  <c:v>-4.8639147476325667E-2</c:v>
                </c:pt>
                <c:pt idx="367">
                  <c:v>-0.11036679050754949</c:v>
                </c:pt>
                <c:pt idx="368">
                  <c:v>-7.3948249524257395E-2</c:v>
                </c:pt>
                <c:pt idx="369">
                  <c:v>-1.3711188586192913E-30</c:v>
                </c:pt>
                <c:pt idx="370">
                  <c:v>-0.16601360840592391</c:v>
                </c:pt>
                <c:pt idx="371">
                  <c:v>-0.42608459377034485</c:v>
                </c:pt>
                <c:pt idx="372">
                  <c:v>-0.17239864093735693</c:v>
                </c:pt>
                <c:pt idx="373">
                  <c:v>0.23552703392091079</c:v>
                </c:pt>
                <c:pt idx="374">
                  <c:v>9.3770233235626549E-15</c:v>
                </c:pt>
                <c:pt idx="375">
                  <c:v>-0.26926967746947789</c:v>
                </c:pt>
                <c:pt idx="376">
                  <c:v>0.22966799751005171</c:v>
                </c:pt>
                <c:pt idx="377">
                  <c:v>0.68941749318488421</c:v>
                </c:pt>
                <c:pt idx="378">
                  <c:v>0.34957337887901235</c:v>
                </c:pt>
                <c:pt idx="379">
                  <c:v>-3.1244959149487754E-28</c:v>
                </c:pt>
                <c:pt idx="380">
                  <c:v>0.34490222800239972</c:v>
                </c:pt>
                <c:pt idx="381">
                  <c:v>0.70537325033951381</c:v>
                </c:pt>
                <c:pt idx="382">
                  <c:v>0.26691587072557282</c:v>
                </c:pt>
                <c:pt idx="383">
                  <c:v>-0.41837525190566816</c:v>
                </c:pt>
                <c:pt idx="384">
                  <c:v>-0.24868988716486204</c:v>
                </c:pt>
                <c:pt idx="385">
                  <c:v>0.25107981849594646</c:v>
                </c:pt>
                <c:pt idx="386">
                  <c:v>-0.32197335980172331</c:v>
                </c:pt>
                <c:pt idx="387">
                  <c:v>-1.1890260954555738</c:v>
                </c:pt>
                <c:pt idx="388">
                  <c:v>-0.69322770702828163</c:v>
                </c:pt>
                <c:pt idx="389">
                  <c:v>8.0017390391649903E-29</c:v>
                </c:pt>
                <c:pt idx="390">
                  <c:v>-0.70747942716220003</c:v>
                </c:pt>
                <c:pt idx="391">
                  <c:v>-1.2115464281716637</c:v>
                </c:pt>
                <c:pt idx="392">
                  <c:v>-0.30525703047185265</c:v>
                </c:pt>
                <c:pt idx="393">
                  <c:v>0.13969726301238641</c:v>
                </c:pt>
                <c:pt idx="394">
                  <c:v>-0.48175367410171627</c:v>
                </c:pt>
                <c:pt idx="395">
                  <c:v>-0.44565350884738875</c:v>
                </c:pt>
                <c:pt idx="396">
                  <c:v>0.16784272285854185</c:v>
                </c:pt>
                <c:pt idx="397">
                  <c:v>0.1331969797735201</c:v>
                </c:pt>
                <c:pt idx="398">
                  <c:v>-6.5873061938356944E-2</c:v>
                </c:pt>
                <c:pt idx="399">
                  <c:v>3.9520208270433311E-29</c:v>
                </c:pt>
                <c:pt idx="400">
                  <c:v>-0.14562248613762424</c:v>
                </c:pt>
                <c:pt idx="401">
                  <c:v>-0.14199646359550877</c:v>
                </c:pt>
                <c:pt idx="402">
                  <c:v>5.8310603572424811E-2</c:v>
                </c:pt>
                <c:pt idx="403">
                  <c:v>-0.34917264243208485</c:v>
                </c:pt>
                <c:pt idx="404">
                  <c:v>-0.68454710592868651</c:v>
                </c:pt>
                <c:pt idx="405">
                  <c:v>-0.16951293900305825</c:v>
                </c:pt>
                <c:pt idx="406">
                  <c:v>-0.111107098353618</c:v>
                </c:pt>
                <c:pt idx="407">
                  <c:v>-0.73522061710368414</c:v>
                </c:pt>
                <c:pt idx="408">
                  <c:v>-0.49665175021282681</c:v>
                </c:pt>
                <c:pt idx="409">
                  <c:v>-2.3052708100957869E-28</c:v>
                </c:pt>
                <c:pt idx="410">
                  <c:v>-0.45206988956014088</c:v>
                </c:pt>
                <c:pt idx="411">
                  <c:v>-0.54438477453224199</c:v>
                </c:pt>
                <c:pt idx="412">
                  <c:v>4.8706470917817652E-4</c:v>
                </c:pt>
                <c:pt idx="413">
                  <c:v>-0.40195015004565982</c:v>
                </c:pt>
                <c:pt idx="414">
                  <c:v>-0.84432792550200852</c:v>
                </c:pt>
                <c:pt idx="415">
                  <c:v>-0.13748723644167099</c:v>
                </c:pt>
                <c:pt idx="416">
                  <c:v>-0.23586563839554295</c:v>
                </c:pt>
                <c:pt idx="417">
                  <c:v>-1.3204593292933384</c:v>
                </c:pt>
                <c:pt idx="418">
                  <c:v>-0.88583179449585769</c:v>
                </c:pt>
                <c:pt idx="419">
                  <c:v>-2.2133900989851948E-27</c:v>
                </c:pt>
                <c:pt idx="420">
                  <c:v>-0.94771676202278243</c:v>
                </c:pt>
                <c:pt idx="421">
                  <c:v>-1.540865960643732</c:v>
                </c:pt>
                <c:pt idx="422">
                  <c:v>-0.33019835356028782</c:v>
                </c:pt>
                <c:pt idx="423">
                  <c:v>-2.9527044233463386E-2</c:v>
                </c:pt>
                <c:pt idx="424">
                  <c:v>-0.95105651629514765</c:v>
                </c:pt>
                <c:pt idx="425">
                  <c:v>-0.6490934172486067</c:v>
                </c:pt>
                <c:pt idx="426">
                  <c:v>0.1855613255586139</c:v>
                </c:pt>
                <c:pt idx="427">
                  <c:v>-5.6532632048390671E-3</c:v>
                </c:pt>
                <c:pt idx="428">
                  <c:v>-0.17309402606093924</c:v>
                </c:pt>
                <c:pt idx="429">
                  <c:v>-2.2469984925721589E-28</c:v>
                </c:pt>
                <c:pt idx="430">
                  <c:v>-0.17102618448432208</c:v>
                </c:pt>
                <c:pt idx="431">
                  <c:v>8.5563053198668641E-3</c:v>
                </c:pt>
                <c:pt idx="432">
                  <c:v>0.19803132972732504</c:v>
                </c:pt>
                <c:pt idx="433">
                  <c:v>-0.68572647467266279</c:v>
                </c:pt>
                <c:pt idx="434">
                  <c:v>-0.99802672842824358</c:v>
                </c:pt>
                <c:pt idx="435">
                  <c:v>-1.4084888281179007E-2</c:v>
                </c:pt>
                <c:pt idx="436">
                  <c:v>-0.37072906893827512</c:v>
                </c:pt>
                <c:pt idx="437">
                  <c:v>-1.7276356648245195</c:v>
                </c:pt>
                <c:pt idx="438">
                  <c:v>-1.0721832043389621</c:v>
                </c:pt>
                <c:pt idx="439">
                  <c:v>2.5370911611669066E-29</c:v>
                </c:pt>
                <c:pt idx="440">
                  <c:v>-1.0349245676828978</c:v>
                </c:pt>
                <c:pt idx="441">
                  <c:v>-1.5883656030937621</c:v>
                </c:pt>
                <c:pt idx="442">
                  <c:v>-0.30498910316680111</c:v>
                </c:pt>
                <c:pt idx="443">
                  <c:v>-0.11079016869752138</c:v>
                </c:pt>
                <c:pt idx="444">
                  <c:v>-0.9822872507286925</c:v>
                </c:pt>
                <c:pt idx="445">
                  <c:v>-0.53003362628250361</c:v>
                </c:pt>
                <c:pt idx="446">
                  <c:v>5.3630354558807151E-2</c:v>
                </c:pt>
                <c:pt idx="447">
                  <c:v>-0.47782097016307157</c:v>
                </c:pt>
                <c:pt idx="448">
                  <c:v>-0.44953248592846812</c:v>
                </c:pt>
                <c:pt idx="449">
                  <c:v>-1.0775464059264711E-27</c:v>
                </c:pt>
                <c:pt idx="450">
                  <c:v>-0.50183252886114282</c:v>
                </c:pt>
                <c:pt idx="451">
                  <c:v>-0.68679862357331289</c:v>
                </c:pt>
                <c:pt idx="452">
                  <c:v>-5.7004780591812333E-2</c:v>
                </c:pt>
                <c:pt idx="453">
                  <c:v>-0.32922968601660546</c:v>
                </c:pt>
                <c:pt idx="454">
                  <c:v>-0.90482705246602335</c:v>
                </c:pt>
                <c:pt idx="455">
                  <c:v>-0.34348873659492712</c:v>
                </c:pt>
                <c:pt idx="456">
                  <c:v>-3.4632410682637192E-2</c:v>
                </c:pt>
                <c:pt idx="457">
                  <c:v>-0.57317324782881962</c:v>
                </c:pt>
                <c:pt idx="458">
                  <c:v>-0.41715664911777667</c:v>
                </c:pt>
                <c:pt idx="459">
                  <c:v>-1.9427411074974218E-28</c:v>
                </c:pt>
                <c:pt idx="460">
                  <c:v>-0.33846253188283426</c:v>
                </c:pt>
                <c:pt idx="461">
                  <c:v>-0.29270972163432862</c:v>
                </c:pt>
                <c:pt idx="462">
                  <c:v>8.5581817631489074E-2</c:v>
                </c:pt>
                <c:pt idx="463">
                  <c:v>-0.48169072421877446</c:v>
                </c:pt>
                <c:pt idx="464">
                  <c:v>-0.77051324277577493</c:v>
                </c:pt>
                <c:pt idx="465">
                  <c:v>-1.4757912605179058E-2</c:v>
                </c:pt>
                <c:pt idx="466">
                  <c:v>-0.29330321077399168</c:v>
                </c:pt>
                <c:pt idx="467">
                  <c:v>-1.3765497824925688</c:v>
                </c:pt>
                <c:pt idx="468">
                  <c:v>-0.85978328820082983</c:v>
                </c:pt>
                <c:pt idx="469">
                  <c:v>-8.538950996851184E-28</c:v>
                </c:pt>
                <c:pt idx="470">
                  <c:v>-0.86744491416148373</c:v>
                </c:pt>
                <c:pt idx="471">
                  <c:v>-1.4303760830155918</c:v>
                </c:pt>
                <c:pt idx="472">
                  <c:v>-0.34110980869051805</c:v>
                </c:pt>
                <c:pt idx="473">
                  <c:v>0.12665600165446739</c:v>
                </c:pt>
                <c:pt idx="474">
                  <c:v>-0.5877852522924778</c:v>
                </c:pt>
                <c:pt idx="475">
                  <c:v>-0.54014229935765257</c:v>
                </c:pt>
                <c:pt idx="476">
                  <c:v>0.24166439952297114</c:v>
                </c:pt>
                <c:pt idx="477">
                  <c:v>0.42834114839802612</c:v>
                </c:pt>
                <c:pt idx="478">
                  <c:v>0.14251807064473271</c:v>
                </c:pt>
                <c:pt idx="479">
                  <c:v>5.3877912165774384E-29</c:v>
                </c:pt>
                <c:pt idx="480">
                  <c:v>0.15903760918876991</c:v>
                </c:pt>
                <c:pt idx="481">
                  <c:v>0.46128353934921673</c:v>
                </c:pt>
                <c:pt idx="482">
                  <c:v>0.23159736763612324</c:v>
                </c:pt>
                <c:pt idx="483">
                  <c:v>-0.4440308932229029</c:v>
                </c:pt>
                <c:pt idx="484">
                  <c:v>-0.36812455268469996</c:v>
                </c:pt>
                <c:pt idx="485">
                  <c:v>0.16545231330848931</c:v>
                </c:pt>
                <c:pt idx="486">
                  <c:v>-0.26058627761155911</c:v>
                </c:pt>
                <c:pt idx="487">
                  <c:v>-0.93576351599211149</c:v>
                </c:pt>
                <c:pt idx="488">
                  <c:v>-0.50634245008774759</c:v>
                </c:pt>
                <c:pt idx="489">
                  <c:v>1.2806454566590459E-28</c:v>
                </c:pt>
                <c:pt idx="490">
                  <c:v>-0.42387290754803691</c:v>
                </c:pt>
                <c:pt idx="491">
                  <c:v>-0.65566428965571322</c:v>
                </c:pt>
                <c:pt idx="492">
                  <c:v>-0.15341768681936088</c:v>
                </c:pt>
                <c:pt idx="493">
                  <c:v>8.7299085421329012E-2</c:v>
                </c:pt>
                <c:pt idx="494">
                  <c:v>-0.12533323356430953</c:v>
                </c:pt>
                <c:pt idx="495">
                  <c:v>-0.12897669408626694</c:v>
                </c:pt>
                <c:pt idx="496">
                  <c:v>5.3308432854764123E-2</c:v>
                </c:pt>
                <c:pt idx="497">
                  <c:v>7.9186076025197408E-2</c:v>
                </c:pt>
                <c:pt idx="498">
                  <c:v>1.6392132732801951E-2</c:v>
                </c:pt>
                <c:pt idx="499">
                  <c:v>-5.6290332512568535E-43</c:v>
                </c:pt>
                <c:pt idx="500">
                  <c:v>-1.6392132732798121E-2</c:v>
                </c:pt>
                <c:pt idx="501">
                  <c:v>-7.9186076025189733E-2</c:v>
                </c:pt>
                <c:pt idx="502">
                  <c:v>-5.3308432854768772E-2</c:v>
                </c:pt>
                <c:pt idx="503">
                  <c:v>0.1289766940862514</c:v>
                </c:pt>
                <c:pt idx="504">
                  <c:v>0.12533323356430728</c:v>
                </c:pt>
                <c:pt idx="505">
                  <c:v>-8.7299085421329511E-2</c:v>
                </c:pt>
                <c:pt idx="506">
                  <c:v>0.15341768681933218</c:v>
                </c:pt>
                <c:pt idx="507">
                  <c:v>0.65566428965569079</c:v>
                </c:pt>
                <c:pt idx="508">
                  <c:v>0.42387290754805379</c:v>
                </c:pt>
                <c:pt idx="509">
                  <c:v>1.249931211356112E-29</c:v>
                </c:pt>
                <c:pt idx="510">
                  <c:v>0.5063424500877195</c:v>
                </c:pt>
                <c:pt idx="511">
                  <c:v>0.93576351599212559</c:v>
                </c:pt>
                <c:pt idx="512">
                  <c:v>0.26058627761160297</c:v>
                </c:pt>
                <c:pt idx="513">
                  <c:v>-0.16545231330848292</c:v>
                </c:pt>
                <c:pt idx="514">
                  <c:v>0.36812455268470218</c:v>
                </c:pt>
                <c:pt idx="515">
                  <c:v>0.44403089322294426</c:v>
                </c:pt>
                <c:pt idx="516">
                  <c:v>-0.23159736763609237</c:v>
                </c:pt>
                <c:pt idx="517">
                  <c:v>-0.46128353934921257</c:v>
                </c:pt>
                <c:pt idx="518">
                  <c:v>-0.15903760918876253</c:v>
                </c:pt>
                <c:pt idx="519">
                  <c:v>1.0482132060433916E-27</c:v>
                </c:pt>
                <c:pt idx="520">
                  <c:v>-0.1425180706447422</c:v>
                </c:pt>
                <c:pt idx="521">
                  <c:v>-0.42834114839802684</c:v>
                </c:pt>
                <c:pt idx="522">
                  <c:v>-0.24166439952300048</c:v>
                </c:pt>
                <c:pt idx="523">
                  <c:v>0.54014229935759961</c:v>
                </c:pt>
                <c:pt idx="524">
                  <c:v>0.58778525229246781</c:v>
                </c:pt>
                <c:pt idx="525">
                  <c:v>-0.12665600165446436</c:v>
                </c:pt>
                <c:pt idx="526">
                  <c:v>0.34110980869045632</c:v>
                </c:pt>
                <c:pt idx="527">
                  <c:v>1.430376083015561</c:v>
                </c:pt>
                <c:pt idx="528">
                  <c:v>0.86744491416153058</c:v>
                </c:pt>
                <c:pt idx="529">
                  <c:v>9.8737713985626293E-29</c:v>
                </c:pt>
                <c:pt idx="530">
                  <c:v>0.85978328820078564</c:v>
                </c:pt>
                <c:pt idx="531">
                  <c:v>1.3765497824926052</c:v>
                </c:pt>
                <c:pt idx="532">
                  <c:v>0.2933032107739813</c:v>
                </c:pt>
                <c:pt idx="533">
                  <c:v>1.4757912605181738E-2</c:v>
                </c:pt>
                <c:pt idx="534">
                  <c:v>0.77051324277581568</c:v>
                </c:pt>
                <c:pt idx="535">
                  <c:v>0.4816907242187724</c:v>
                </c:pt>
                <c:pt idx="536">
                  <c:v>-8.5581817631494805E-2</c:v>
                </c:pt>
                <c:pt idx="537">
                  <c:v>0.29270972163431597</c:v>
                </c:pt>
                <c:pt idx="538">
                  <c:v>0.3384625318828276</c:v>
                </c:pt>
                <c:pt idx="539">
                  <c:v>3.7876271952316408E-29</c:v>
                </c:pt>
                <c:pt idx="540">
                  <c:v>0.417156649117779</c:v>
                </c:pt>
                <c:pt idx="541">
                  <c:v>0.57317324782880963</c:v>
                </c:pt>
                <c:pt idx="542">
                  <c:v>3.463241068263348E-2</c:v>
                </c:pt>
                <c:pt idx="543">
                  <c:v>0.34348873659493145</c:v>
                </c:pt>
                <c:pt idx="544">
                  <c:v>0.90482705246602368</c:v>
                </c:pt>
                <c:pt idx="545">
                  <c:v>0.32922968601665076</c:v>
                </c:pt>
                <c:pt idx="546">
                  <c:v>5.7004780591817322E-2</c:v>
                </c:pt>
                <c:pt idx="547">
                  <c:v>0.68679862357332455</c:v>
                </c:pt>
                <c:pt idx="548">
                  <c:v>0.50183252886119956</c:v>
                </c:pt>
                <c:pt idx="549">
                  <c:v>1.438164548113268E-27</c:v>
                </c:pt>
                <c:pt idx="550">
                  <c:v>0.4495324859284594</c:v>
                </c:pt>
                <c:pt idx="551">
                  <c:v>0.47782097016309705</c:v>
                </c:pt>
                <c:pt idx="552">
                  <c:v>-5.3630354558803391E-2</c:v>
                </c:pt>
                <c:pt idx="553">
                  <c:v>0.53003362628250772</c:v>
                </c:pt>
                <c:pt idx="554">
                  <c:v>0.98228725072865108</c:v>
                </c:pt>
                <c:pt idx="555">
                  <c:v>0.11079016869750111</c:v>
                </c:pt>
                <c:pt idx="556">
                  <c:v>0.30498910316681144</c:v>
                </c:pt>
                <c:pt idx="557">
                  <c:v>1.5883656030937061</c:v>
                </c:pt>
                <c:pt idx="558">
                  <c:v>1.0349245676828878</c:v>
                </c:pt>
                <c:pt idx="559">
                  <c:v>3.4674926594003439E-28</c:v>
                </c:pt>
                <c:pt idx="560">
                  <c:v>1.0721832043388981</c:v>
                </c:pt>
                <c:pt idx="561">
                  <c:v>1.7276356648245279</c:v>
                </c:pt>
                <c:pt idx="562">
                  <c:v>0.37072906893843138</c:v>
                </c:pt>
                <c:pt idx="563">
                  <c:v>1.4084888281131256E-2</c:v>
                </c:pt>
                <c:pt idx="564">
                  <c:v>0.99802672842824758</c:v>
                </c:pt>
                <c:pt idx="565">
                  <c:v>0.68572647467279468</c:v>
                </c:pt>
                <c:pt idx="566">
                  <c:v>-0.19803132972730791</c:v>
                </c:pt>
                <c:pt idx="567">
                  <c:v>-8.5563053199130112E-3</c:v>
                </c:pt>
                <c:pt idx="568">
                  <c:v>0.17102618448438694</c:v>
                </c:pt>
                <c:pt idx="569">
                  <c:v>-2.6796250338056124E-28</c:v>
                </c:pt>
                <c:pt idx="570">
                  <c:v>0.17309402606087224</c:v>
                </c:pt>
                <c:pt idx="571">
                  <c:v>5.653263204882149E-3</c:v>
                </c:pt>
                <c:pt idx="572">
                  <c:v>-0.18556132555863494</c:v>
                </c:pt>
                <c:pt idx="573">
                  <c:v>0.64909341724848868</c:v>
                </c:pt>
                <c:pt idx="574">
                  <c:v>0.95105651629520005</c:v>
                </c:pt>
                <c:pt idx="575">
                  <c:v>2.9527044233484023E-2</c:v>
                </c:pt>
                <c:pt idx="576">
                  <c:v>0.33019835356014632</c:v>
                </c:pt>
                <c:pt idx="577">
                  <c:v>1.5408659606436441</c:v>
                </c:pt>
                <c:pt idx="578">
                  <c:v>0.9477167620228707</c:v>
                </c:pt>
                <c:pt idx="579">
                  <c:v>2.9238214760605124E-27</c:v>
                </c:pt>
                <c:pt idx="580">
                  <c:v>0.88583179449572624</c:v>
                </c:pt>
                <c:pt idx="581">
                  <c:v>1.3204593292933737</c:v>
                </c:pt>
                <c:pt idx="582">
                  <c:v>0.23586563839565569</c:v>
                </c:pt>
                <c:pt idx="583">
                  <c:v>0.13748723644158894</c:v>
                </c:pt>
                <c:pt idx="584">
                  <c:v>0.84432792550201186</c:v>
                </c:pt>
                <c:pt idx="585">
                  <c:v>0.40195015004575735</c:v>
                </c:pt>
                <c:pt idx="586">
                  <c:v>-4.8706470920760269E-4</c:v>
                </c:pt>
                <c:pt idx="587">
                  <c:v>0.54438477453221157</c:v>
                </c:pt>
                <c:pt idx="588">
                  <c:v>0.45206988956021138</c:v>
                </c:pt>
                <c:pt idx="589">
                  <c:v>6.0081168062972366E-27</c:v>
                </c:pt>
                <c:pt idx="590">
                  <c:v>0.4966517502127839</c:v>
                </c:pt>
                <c:pt idx="591">
                  <c:v>0.73522061710371756</c:v>
                </c:pt>
                <c:pt idx="592">
                  <c:v>0.11110709835367368</c:v>
                </c:pt>
                <c:pt idx="593">
                  <c:v>0.16951293900306441</c:v>
                </c:pt>
                <c:pt idx="594">
                  <c:v>0.68454710592868051</c:v>
                </c:pt>
                <c:pt idx="595">
                  <c:v>0.3491726424321695</c:v>
                </c:pt>
                <c:pt idx="596">
                  <c:v>-5.8310603572422133E-2</c:v>
                </c:pt>
                <c:pt idx="597">
                  <c:v>0.14199646359550988</c:v>
                </c:pt>
                <c:pt idx="598">
                  <c:v>0.14562248613767209</c:v>
                </c:pt>
                <c:pt idx="599">
                  <c:v>9.9384653796507919E-29</c:v>
                </c:pt>
                <c:pt idx="600">
                  <c:v>6.5873061938344579E-2</c:v>
                </c:pt>
                <c:pt idx="601">
                  <c:v>-0.13319697977349321</c:v>
                </c:pt>
                <c:pt idx="602">
                  <c:v>-0.16784272285853818</c:v>
                </c:pt>
                <c:pt idx="603">
                  <c:v>0.44565350884735372</c:v>
                </c:pt>
                <c:pt idx="604">
                  <c:v>0.48175367410171399</c:v>
                </c:pt>
                <c:pt idx="605">
                  <c:v>-0.13969726301238641</c:v>
                </c:pt>
                <c:pt idx="606">
                  <c:v>0.30525703047179698</c:v>
                </c:pt>
                <c:pt idx="607">
                  <c:v>1.2115464281716044</c:v>
                </c:pt>
                <c:pt idx="608">
                  <c:v>0.70747942716217882</c:v>
                </c:pt>
                <c:pt idx="609">
                  <c:v>8.996213295603576E-28</c:v>
                </c:pt>
                <c:pt idx="610">
                  <c:v>0.69322770702819836</c:v>
                </c:pt>
                <c:pt idx="611">
                  <c:v>1.1890260954555718</c:v>
                </c:pt>
                <c:pt idx="612">
                  <c:v>0.32197335980178038</c:v>
                </c:pt>
                <c:pt idx="613">
                  <c:v>-0.25107981849592115</c:v>
                </c:pt>
                <c:pt idx="614">
                  <c:v>0.24868988716483828</c:v>
                </c:pt>
                <c:pt idx="615">
                  <c:v>0.41837525190571762</c:v>
                </c:pt>
                <c:pt idx="616">
                  <c:v>-0.26691587072549333</c:v>
                </c:pt>
                <c:pt idx="617">
                  <c:v>-0.70537325033950748</c:v>
                </c:pt>
                <c:pt idx="618">
                  <c:v>-0.34490222800240838</c:v>
                </c:pt>
                <c:pt idx="619">
                  <c:v>2.4600007103755093E-27</c:v>
                </c:pt>
                <c:pt idx="620">
                  <c:v>-0.34957337887901652</c:v>
                </c:pt>
                <c:pt idx="621">
                  <c:v>-0.68941749318488665</c:v>
                </c:pt>
                <c:pt idx="622">
                  <c:v>-0.22966799751012892</c:v>
                </c:pt>
                <c:pt idx="623">
                  <c:v>0.26926967746948938</c:v>
                </c:pt>
                <c:pt idx="624">
                  <c:v>-1.116787242226617E-14</c:v>
                </c:pt>
                <c:pt idx="625">
                  <c:v>-0.23552703392095048</c:v>
                </c:pt>
                <c:pt idx="626">
                  <c:v>0.17239864093736562</c:v>
                </c:pt>
                <c:pt idx="627">
                  <c:v>0.4260845937703493</c:v>
                </c:pt>
                <c:pt idx="628">
                  <c:v>0.16601360840592744</c:v>
                </c:pt>
                <c:pt idx="629">
                  <c:v>1.2329154142325101E-29</c:v>
                </c:pt>
                <c:pt idx="630">
                  <c:v>7.3948249524255869E-2</c:v>
                </c:pt>
                <c:pt idx="631">
                  <c:v>0.11036679050755728</c:v>
                </c:pt>
                <c:pt idx="632">
                  <c:v>4.8639147476328755E-2</c:v>
                </c:pt>
                <c:pt idx="633">
                  <c:v>-0.13367340085365237</c:v>
                </c:pt>
                <c:pt idx="634">
                  <c:v>-0.24868988716485499</c:v>
                </c:pt>
                <c:pt idx="635">
                  <c:v>-8.5620339956921726E-2</c:v>
                </c:pt>
                <c:pt idx="636">
                  <c:v>-1.5443041263453817E-2</c:v>
                </c:pt>
                <c:pt idx="637">
                  <c:v>-0.18821666310871749</c:v>
                </c:pt>
                <c:pt idx="638">
                  <c:v>-0.13940326056933663</c:v>
                </c:pt>
                <c:pt idx="639">
                  <c:v>-1.1195485994608009E-28</c:v>
                </c:pt>
                <c:pt idx="640">
                  <c:v>-0.10637239948869577</c:v>
                </c:pt>
                <c:pt idx="641">
                  <c:v>-3.1292815081783637E-2</c:v>
                </c:pt>
                <c:pt idx="642">
                  <c:v>8.8382537807337416E-2</c:v>
                </c:pt>
                <c:pt idx="643">
                  <c:v>-0.33277847349284834</c:v>
                </c:pt>
                <c:pt idx="644">
                  <c:v>-0.48175367410169828</c:v>
                </c:pt>
                <c:pt idx="645">
                  <c:v>3.9467709469346995E-2</c:v>
                </c:pt>
                <c:pt idx="646">
                  <c:v>-0.24725926006074495</c:v>
                </c:pt>
                <c:pt idx="647">
                  <c:v>-1.1457439630482942</c:v>
                </c:pt>
                <c:pt idx="648">
                  <c:v>-0.73577143180444582</c:v>
                </c:pt>
                <c:pt idx="649">
                  <c:v>-9.4856313911527157E-28</c:v>
                </c:pt>
                <c:pt idx="650">
                  <c:v>-0.80099035795551765</c:v>
                </c:pt>
                <c:pt idx="651">
                  <c:v>-1.3657920812029978</c:v>
                </c:pt>
                <c:pt idx="652">
                  <c:v>-0.33002167365773177</c:v>
                </c:pt>
                <c:pt idx="653">
                  <c:v>9.4223130250980447E-2</c:v>
                </c:pt>
                <c:pt idx="654">
                  <c:v>-0.68454710592869616</c:v>
                </c:pt>
                <c:pt idx="655">
                  <c:v>-0.58039742667941163</c:v>
                </c:pt>
                <c:pt idx="656">
                  <c:v>0.22204573299177391</c:v>
                </c:pt>
                <c:pt idx="657">
                  <c:v>0.234851816894138</c:v>
                </c:pt>
                <c:pt idx="658">
                  <c:v>-1.8145066080319721E-2</c:v>
                </c:pt>
                <c:pt idx="659">
                  <c:v>-5.5011311862065513E-28</c:v>
                </c:pt>
                <c:pt idx="660">
                  <c:v>-4.3237668982725713E-2</c:v>
                </c:pt>
                <c:pt idx="661">
                  <c:v>0.16126307201296991</c:v>
                </c:pt>
                <c:pt idx="662">
                  <c:v>0.20527782083611271</c:v>
                </c:pt>
                <c:pt idx="663">
                  <c:v>-0.61275904282668603</c:v>
                </c:pt>
                <c:pt idx="664">
                  <c:v>-0.844327925501975</c:v>
                </c:pt>
                <c:pt idx="665">
                  <c:v>1.0575423253046121E-2</c:v>
                </c:pt>
                <c:pt idx="666">
                  <c:v>-0.33416099231600505</c:v>
                </c:pt>
                <c:pt idx="667">
                  <c:v>-1.5364257001656814</c:v>
                </c:pt>
                <c:pt idx="668">
                  <c:v>-0.953324898391398</c:v>
                </c:pt>
                <c:pt idx="669">
                  <c:v>1.2407110765784218E-28</c:v>
                </c:pt>
                <c:pt idx="670">
                  <c:v>-0.9223701702616065</c:v>
                </c:pt>
                <c:pt idx="671">
                  <c:v>-1.404492364034821</c:v>
                </c:pt>
                <c:pt idx="672">
                  <c:v>-0.2574540555178933</c:v>
                </c:pt>
                <c:pt idx="673">
                  <c:v>-0.1480607297512512</c:v>
                </c:pt>
                <c:pt idx="674">
                  <c:v>-0.95105651629516363</c:v>
                </c:pt>
                <c:pt idx="675">
                  <c:v>-0.46637740968301533</c:v>
                </c:pt>
                <c:pt idx="676">
                  <c:v>3.8842380112638292E-3</c:v>
                </c:pt>
                <c:pt idx="677">
                  <c:v>-0.64291579969993662</c:v>
                </c:pt>
                <c:pt idx="678">
                  <c:v>-0.54759204949822948</c:v>
                </c:pt>
                <c:pt idx="679">
                  <c:v>-1.5675027662740381E-27</c:v>
                </c:pt>
                <c:pt idx="680">
                  <c:v>-0.61891817428423435</c:v>
                </c:pt>
                <c:pt idx="681">
                  <c:v>-0.9072468655295246</c:v>
                </c:pt>
                <c:pt idx="682">
                  <c:v>-0.11886031635574636</c:v>
                </c:pt>
                <c:pt idx="683">
                  <c:v>-0.29225403307874892</c:v>
                </c:pt>
                <c:pt idx="684">
                  <c:v>-0.99802672842828433</c:v>
                </c:pt>
                <c:pt idx="685">
                  <c:v>-0.44371775496864668</c:v>
                </c:pt>
                <c:pt idx="686">
                  <c:v>7.5354887104924252E-3</c:v>
                </c:pt>
                <c:pt idx="687">
                  <c:v>-0.52963084696345675</c:v>
                </c:pt>
                <c:pt idx="688">
                  <c:v>-0.42757872753973097</c:v>
                </c:pt>
                <c:pt idx="689">
                  <c:v>-4.7329512147941493E-27</c:v>
                </c:pt>
                <c:pt idx="690">
                  <c:v>-0.37005774049606999</c:v>
                </c:pt>
                <c:pt idx="691">
                  <c:v>-0.31346225787158039</c:v>
                </c:pt>
                <c:pt idx="692">
                  <c:v>0.11060501845487243</c:v>
                </c:pt>
                <c:pt idx="693">
                  <c:v>-0.59860793701054904</c:v>
                </c:pt>
                <c:pt idx="694">
                  <c:v>-0.98228725072870549</c:v>
                </c:pt>
                <c:pt idx="695">
                  <c:v>-5.0674007219326314E-2</c:v>
                </c:pt>
                <c:pt idx="696">
                  <c:v>-0.34760825977590648</c:v>
                </c:pt>
                <c:pt idx="697">
                  <c:v>-1.6867155878102758</c:v>
                </c:pt>
                <c:pt idx="698">
                  <c:v>-1.0683870339439518</c:v>
                </c:pt>
                <c:pt idx="699">
                  <c:v>-1.3363205263543025E-26</c:v>
                </c:pt>
                <c:pt idx="700">
                  <c:v>-1.0785179291208102</c:v>
                </c:pt>
                <c:pt idx="701">
                  <c:v>-1.7356552742296338</c:v>
                </c:pt>
                <c:pt idx="702">
                  <c:v>-0.38055468316744751</c:v>
                </c:pt>
                <c:pt idx="703">
                  <c:v>2.9037973482652742E-2</c:v>
                </c:pt>
                <c:pt idx="704">
                  <c:v>-0.90482705246598338</c:v>
                </c:pt>
                <c:pt idx="705">
                  <c:v>-0.65256173898795455</c:v>
                </c:pt>
                <c:pt idx="706">
                  <c:v>0.20542236338459074</c:v>
                </c:pt>
                <c:pt idx="707">
                  <c:v>9.1760558345243798E-2</c:v>
                </c:pt>
                <c:pt idx="708">
                  <c:v>-0.10808987672122806</c:v>
                </c:pt>
                <c:pt idx="709">
                  <c:v>-5.1121989266462157E-28</c:v>
                </c:pt>
                <c:pt idx="710">
                  <c:v>-0.11464188343857402</c:v>
                </c:pt>
                <c:pt idx="711">
                  <c:v>4.870281135170703E-2</c:v>
                </c:pt>
                <c:pt idx="712">
                  <c:v>0.16858666527629693</c:v>
                </c:pt>
                <c:pt idx="713">
                  <c:v>-0.5459729081104947</c:v>
                </c:pt>
                <c:pt idx="714">
                  <c:v>-0.77051324277579614</c:v>
                </c:pt>
                <c:pt idx="715">
                  <c:v>-1.7827849011974421E-2</c:v>
                </c:pt>
                <c:pt idx="716">
                  <c:v>-0.26199536125979001</c:v>
                </c:pt>
                <c:pt idx="717">
                  <c:v>-1.1923357712981586</c:v>
                </c:pt>
                <c:pt idx="718">
                  <c:v>-0.71720882225241767</c:v>
                </c:pt>
                <c:pt idx="719">
                  <c:v>-2.5285741599688116E-27</c:v>
                </c:pt>
                <c:pt idx="720">
                  <c:v>-0.63567306116767364</c:v>
                </c:pt>
                <c:pt idx="721">
                  <c:v>-0.90764518819007789</c:v>
                </c:pt>
                <c:pt idx="722">
                  <c:v>-0.14547257476482148</c:v>
                </c:pt>
                <c:pt idx="723">
                  <c:v>-0.13255110991841967</c:v>
                </c:pt>
                <c:pt idx="724">
                  <c:v>-0.58778525229246925</c:v>
                </c:pt>
                <c:pt idx="725">
                  <c:v>-0.22633844365291544</c:v>
                </c:pt>
                <c:pt idx="726">
                  <c:v>-4.6636599851173514E-2</c:v>
                </c:pt>
                <c:pt idx="727">
                  <c:v>-0.52047132803625917</c:v>
                </c:pt>
                <c:pt idx="728">
                  <c:v>-0.38625972994162688</c:v>
                </c:pt>
                <c:pt idx="729">
                  <c:v>-3.3771171183816161E-27</c:v>
                </c:pt>
                <c:pt idx="730">
                  <c:v>-0.42194960332420534</c:v>
                </c:pt>
                <c:pt idx="731">
                  <c:v>-0.68567114737904022</c:v>
                </c:pt>
                <c:pt idx="732">
                  <c:v>-0.15288963904826541</c:v>
                </c:pt>
                <c:pt idx="733">
                  <c:v>1.9696314846028583E-2</c:v>
                </c:pt>
                <c:pt idx="734">
                  <c:v>-0.36812455268468636</c:v>
                </c:pt>
                <c:pt idx="735">
                  <c:v>-0.31505780319399607</c:v>
                </c:pt>
                <c:pt idx="736">
                  <c:v>0.15238534872086779</c:v>
                </c:pt>
                <c:pt idx="737">
                  <c:v>0.34216762882050783</c:v>
                </c:pt>
                <c:pt idx="738">
                  <c:v>0.1659436796391652</c:v>
                </c:pt>
                <c:pt idx="739">
                  <c:v>9.167994404112764E-30</c:v>
                </c:pt>
                <c:pt idx="740">
                  <c:v>0.239671921707478</c:v>
                </c:pt>
                <c:pt idx="741">
                  <c:v>0.58909236549452859</c:v>
                </c:pt>
                <c:pt idx="742">
                  <c:v>0.24344973990598243</c:v>
                </c:pt>
                <c:pt idx="743">
                  <c:v>-0.36810971271089798</c:v>
                </c:pt>
                <c:pt idx="744">
                  <c:v>-0.12533323356431841</c:v>
                </c:pt>
                <c:pt idx="745">
                  <c:v>0.29769826631473412</c:v>
                </c:pt>
                <c:pt idx="746">
                  <c:v>-0.29479078173066614</c:v>
                </c:pt>
                <c:pt idx="747">
                  <c:v>-0.94132718840800178</c:v>
                </c:pt>
                <c:pt idx="748">
                  <c:v>-0.49084079845898831</c:v>
                </c:pt>
                <c:pt idx="749">
                  <c:v>-9.7404849618031923E-28</c:v>
                </c:pt>
                <c:pt idx="750">
                  <c:v>-0.45794507645337679</c:v>
                </c:pt>
                <c:pt idx="751">
                  <c:v>-0.85043436295004349</c:v>
                </c:pt>
                <c:pt idx="752">
                  <c:v>-0.28040464200687332</c:v>
                </c:pt>
                <c:pt idx="753">
                  <c:v>0.36704650569226988</c:v>
                </c:pt>
                <c:pt idx="754">
                  <c:v>0.12533323356428344</c:v>
                </c:pt>
                <c:pt idx="755">
                  <c:v>-0.26430638361848346</c:v>
                </c:pt>
                <c:pt idx="756">
                  <c:v>0.27687616976270896</c:v>
                </c:pt>
                <c:pt idx="757">
                  <c:v>0.95037111419138065</c:v>
                </c:pt>
                <c:pt idx="758">
                  <c:v>0.53324615913163498</c:v>
                </c:pt>
                <c:pt idx="759">
                  <c:v>7.0554867455450712E-28</c:v>
                </c:pt>
                <c:pt idx="760">
                  <c:v>0.5232424018788906</c:v>
                </c:pt>
                <c:pt idx="761">
                  <c:v>0.87952089792940358</c:v>
                </c:pt>
                <c:pt idx="762">
                  <c:v>0.21368012395805816</c:v>
                </c:pt>
                <c:pt idx="763">
                  <c:v>-7.6915400271414261E-2</c:v>
                </c:pt>
                <c:pt idx="764">
                  <c:v>0.36812455268468114</c:v>
                </c:pt>
                <c:pt idx="765">
                  <c:v>0.29012886747974587</c:v>
                </c:pt>
                <c:pt idx="766">
                  <c:v>-7.3750945132494541E-2</c:v>
                </c:pt>
                <c:pt idx="767">
                  <c:v>0.1050787030017367</c:v>
                </c:pt>
                <c:pt idx="768">
                  <c:v>0.17964824450180814</c:v>
                </c:pt>
                <c:pt idx="769">
                  <c:v>7.9728849736536684E-29</c:v>
                </c:pt>
                <c:pt idx="770">
                  <c:v>0.27299159976111109</c:v>
                </c:pt>
                <c:pt idx="771">
                  <c:v>0.42957850257829738</c:v>
                </c:pt>
                <c:pt idx="772">
                  <c:v>5.7715434744639749E-2</c:v>
                </c:pt>
                <c:pt idx="773">
                  <c:v>0.16563475981248021</c:v>
                </c:pt>
                <c:pt idx="774">
                  <c:v>0.58778525229248246</c:v>
                </c:pt>
                <c:pt idx="775">
                  <c:v>0.28751839439307902</c:v>
                </c:pt>
                <c:pt idx="776">
                  <c:v>-2.5594191980607535E-2</c:v>
                </c:pt>
                <c:pt idx="777">
                  <c:v>0.26289004260067694</c:v>
                </c:pt>
                <c:pt idx="778">
                  <c:v>0.23614779175908621</c:v>
                </c:pt>
                <c:pt idx="779">
                  <c:v>5.6262057399500603E-28</c:v>
                </c:pt>
                <c:pt idx="780">
                  <c:v>0.20257192931131568</c:v>
                </c:pt>
                <c:pt idx="781">
                  <c:v>0.11071549592566871</c:v>
                </c:pt>
                <c:pt idx="782">
                  <c:v>-0.12114288941887863</c:v>
                </c:pt>
                <c:pt idx="783">
                  <c:v>0.5033470370458466</c:v>
                </c:pt>
                <c:pt idx="784">
                  <c:v>0.7705132427757807</c:v>
                </c:pt>
                <c:pt idx="785">
                  <c:v>-2.6609639845808402E-3</c:v>
                </c:pt>
                <c:pt idx="786">
                  <c:v>0.32167233725667593</c:v>
                </c:pt>
                <c:pt idx="787">
                  <c:v>1.5254743890744185</c:v>
                </c:pt>
                <c:pt idx="788">
                  <c:v>0.97262226406686803</c:v>
                </c:pt>
                <c:pt idx="789">
                  <c:v>2.3552251910963729E-27</c:v>
                </c:pt>
                <c:pt idx="790">
                  <c:v>1.0144270893658607</c:v>
                </c:pt>
                <c:pt idx="791">
                  <c:v>1.6659377587714128</c:v>
                </c:pt>
                <c:pt idx="792">
                  <c:v>0.3739249936458387</c:v>
                </c:pt>
                <c:pt idx="793">
                  <c:v>-3.4932505175594854E-2</c:v>
                </c:pt>
                <c:pt idx="794">
                  <c:v>0.90482705246606765</c:v>
                </c:pt>
                <c:pt idx="795">
                  <c:v>0.66145406981211297</c:v>
                </c:pt>
                <c:pt idx="796">
                  <c:v>-0.20388065777083073</c:v>
                </c:pt>
                <c:pt idx="797">
                  <c:v>-4.5438338989200834E-2</c:v>
                </c:pt>
                <c:pt idx="798">
                  <c:v>0.15587270789770324</c:v>
                </c:pt>
                <c:pt idx="799">
                  <c:v>-2.5578016089614456E-28</c:v>
                </c:pt>
                <c:pt idx="800">
                  <c:v>0.18633427735855407</c:v>
                </c:pt>
                <c:pt idx="801">
                  <c:v>5.9676202896646761E-2</c:v>
                </c:pt>
                <c:pt idx="802">
                  <c:v>-0.16204311106332323</c:v>
                </c:pt>
                <c:pt idx="803">
                  <c:v>0.62460165810541479</c:v>
                </c:pt>
                <c:pt idx="804">
                  <c:v>0.98228725072866296</c:v>
                </c:pt>
                <c:pt idx="805">
                  <c:v>8.3175282326034744E-2</c:v>
                </c:pt>
                <c:pt idx="806">
                  <c:v>0.29976631849008567</c:v>
                </c:pt>
                <c:pt idx="807">
                  <c:v>1.4839974886622678</c:v>
                </c:pt>
                <c:pt idx="808">
                  <c:v>0.9338980825402855</c:v>
                </c:pt>
                <c:pt idx="809">
                  <c:v>-1.7202401861843438E-29</c:v>
                </c:pt>
                <c:pt idx="810">
                  <c:v>0.88050817444677021</c:v>
                </c:pt>
                <c:pt idx="811">
                  <c:v>1.2792433150343161</c:v>
                </c:pt>
                <c:pt idx="812">
                  <c:v>0.19850341512040026</c:v>
                </c:pt>
                <c:pt idx="813">
                  <c:v>0.24677428832602508</c:v>
                </c:pt>
                <c:pt idx="814">
                  <c:v>0.99802672842826046</c:v>
                </c:pt>
                <c:pt idx="815">
                  <c:v>0.39605736217128695</c:v>
                </c:pt>
                <c:pt idx="816">
                  <c:v>7.0902558150411923E-2</c:v>
                </c:pt>
                <c:pt idx="817">
                  <c:v>0.88451468582849957</c:v>
                </c:pt>
                <c:pt idx="818">
                  <c:v>0.67267049479490093</c:v>
                </c:pt>
                <c:pt idx="819">
                  <c:v>1.6553470447351562E-27</c:v>
                </c:pt>
                <c:pt idx="820">
                  <c:v>0.73166853231338991</c:v>
                </c:pt>
                <c:pt idx="821">
                  <c:v>1.1147825174167783</c:v>
                </c:pt>
                <c:pt idx="822">
                  <c:v>0.18825572497089679</c:v>
                </c:pt>
                <c:pt idx="823">
                  <c:v>0.195944857049274</c:v>
                </c:pt>
                <c:pt idx="824">
                  <c:v>0.951056516295125</c:v>
                </c:pt>
                <c:pt idx="825">
                  <c:v>0.50352970501600158</c:v>
                </c:pt>
                <c:pt idx="826">
                  <c:v>-7.9013105845047088E-2</c:v>
                </c:pt>
                <c:pt idx="827">
                  <c:v>0.26898802423757412</c:v>
                </c:pt>
                <c:pt idx="828">
                  <c:v>0.27569607865078466</c:v>
                </c:pt>
                <c:pt idx="829">
                  <c:v>5.8727422508311641E-27</c:v>
                </c:pt>
                <c:pt idx="830">
                  <c:v>0.21672871609882324</c:v>
                </c:pt>
                <c:pt idx="831">
                  <c:v>5.9654122443044383E-2</c:v>
                </c:pt>
                <c:pt idx="832">
                  <c:v>-0.16797068340314775</c:v>
                </c:pt>
                <c:pt idx="833">
                  <c:v>0.60311176955321455</c:v>
                </c:pt>
                <c:pt idx="834">
                  <c:v>0.8443279255019992</c:v>
                </c:pt>
                <c:pt idx="835">
                  <c:v>-3.8831391940505992E-2</c:v>
                </c:pt>
                <c:pt idx="836">
                  <c:v>0.36118474454765698</c:v>
                </c:pt>
                <c:pt idx="837">
                  <c:v>1.6113113697742751</c:v>
                </c:pt>
                <c:pt idx="838">
                  <c:v>0.98602725116456569</c:v>
                </c:pt>
                <c:pt idx="839">
                  <c:v>7.2076498267129636E-27</c:v>
                </c:pt>
                <c:pt idx="840">
                  <c:v>0.96918280933400491</c:v>
                </c:pt>
                <c:pt idx="841">
                  <c:v>1.5690255797695687</c:v>
                </c:pt>
                <c:pt idx="842">
                  <c:v>0.35961251554384704</c:v>
                </c:pt>
                <c:pt idx="843">
                  <c:v>-9.4878238645366833E-2</c:v>
                </c:pt>
                <c:pt idx="844">
                  <c:v>0.68454710592868551</c:v>
                </c:pt>
                <c:pt idx="845">
                  <c:v>0.55442601219276921</c:v>
                </c:pt>
                <c:pt idx="846">
                  <c:v>-0.20644498130951</c:v>
                </c:pt>
                <c:pt idx="847">
                  <c:v>-0.23028774140576194</c:v>
                </c:pt>
                <c:pt idx="848">
                  <c:v>-5.1992668778102517E-3</c:v>
                </c:pt>
                <c:pt idx="849">
                  <c:v>2.0522622994452203E-29</c:v>
                </c:pt>
                <c:pt idx="850">
                  <c:v>6.7932629837232795E-3</c:v>
                </c:pt>
                <c:pt idx="851">
                  <c:v>-0.15730730417557509</c:v>
                </c:pt>
                <c:pt idx="852">
                  <c:v>-0.14695983075277019</c:v>
                </c:pt>
                <c:pt idx="853">
                  <c:v>0.387462783038103</c:v>
                </c:pt>
                <c:pt idx="854">
                  <c:v>0.48175367410173026</c:v>
                </c:pt>
                <c:pt idx="855">
                  <c:v>-1.5216600075893176E-2</c:v>
                </c:pt>
                <c:pt idx="856">
                  <c:v>0.17186422072840041</c:v>
                </c:pt>
                <c:pt idx="857">
                  <c:v>0.71831965298904454</c:v>
                </c:pt>
                <c:pt idx="858">
                  <c:v>0.40594238155203788</c:v>
                </c:pt>
                <c:pt idx="859">
                  <c:v>1.4955398287599499E-27</c:v>
                </c:pt>
                <c:pt idx="860">
                  <c:v>0.31174018285712884</c:v>
                </c:pt>
                <c:pt idx="861">
                  <c:v>0.39237578126858169</c:v>
                </c:pt>
                <c:pt idx="862">
                  <c:v>4.1286852781758678E-2</c:v>
                </c:pt>
                <c:pt idx="863">
                  <c:v>0.10298480883798343</c:v>
                </c:pt>
                <c:pt idx="864">
                  <c:v>0.24868988716485871</c:v>
                </c:pt>
                <c:pt idx="865">
                  <c:v>2.1293883620968002E-2</c:v>
                </c:pt>
                <c:pt idx="866">
                  <c:v>8.6780359808259627E-2</c:v>
                </c:pt>
                <c:pt idx="867">
                  <c:v>0.42698647860130812</c:v>
                </c:pt>
                <c:pt idx="868">
                  <c:v>0.27059609867333329</c:v>
                </c:pt>
                <c:pt idx="869">
                  <c:v>-1.1524185052653599E-27</c:v>
                </c:pt>
                <c:pt idx="870">
                  <c:v>0.29738879873079188</c:v>
                </c:pt>
                <c:pt idx="871">
                  <c:v>0.56235206510234781</c:v>
                </c:pt>
                <c:pt idx="872">
                  <c:v>0.18199445183896035</c:v>
                </c:pt>
                <c:pt idx="873">
                  <c:v>-0.21816256503985568</c:v>
                </c:pt>
                <c:pt idx="874">
                  <c:v>3.3427976004966669E-14</c:v>
                </c:pt>
                <c:pt idx="875">
                  <c:v>0.25190520858843229</c:v>
                </c:pt>
                <c:pt idx="876">
                  <c:v>-0.23926380841162742</c:v>
                </c:pt>
                <c:pt idx="877">
                  <c:v>-0.82568496451688345</c:v>
                </c:pt>
                <c:pt idx="878">
                  <c:v>-0.48094856920386486</c:v>
                </c:pt>
                <c:pt idx="879">
                  <c:v>1.2328071905648917E-28</c:v>
                </c:pt>
                <c:pt idx="880">
                  <c:v>-0.54155007715144321</c:v>
                </c:pt>
                <c:pt idx="881">
                  <c:v>-1.021992938433292</c:v>
                </c:pt>
                <c:pt idx="882">
                  <c:v>-0.30505708305751822</c:v>
                </c:pt>
                <c:pt idx="883">
                  <c:v>0.26340796743102868</c:v>
                </c:pt>
                <c:pt idx="884">
                  <c:v>-0.24868988716487744</c:v>
                </c:pt>
                <c:pt idx="885">
                  <c:v>-0.43968496729088491</c:v>
                </c:pt>
                <c:pt idx="886">
                  <c:v>0.2652434657565052</c:v>
                </c:pt>
                <c:pt idx="887">
                  <c:v>0.60843365107826186</c:v>
                </c:pt>
                <c:pt idx="888">
                  <c:v>0.24208426360174121</c:v>
                </c:pt>
                <c:pt idx="889">
                  <c:v>-9.6601260117981764E-28</c:v>
                </c:pt>
                <c:pt idx="890">
                  <c:v>0.19516464612144441</c:v>
                </c:pt>
                <c:pt idx="891">
                  <c:v>0.46193396010079135</c:v>
                </c:pt>
                <c:pt idx="892">
                  <c:v>0.22177534755076594</c:v>
                </c:pt>
                <c:pt idx="893">
                  <c:v>-0.45725913642930105</c:v>
                </c:pt>
                <c:pt idx="894">
                  <c:v>-0.48175367410171266</c:v>
                </c:pt>
                <c:pt idx="895">
                  <c:v>9.7658435278581743E-2</c:v>
                </c:pt>
                <c:pt idx="896">
                  <c:v>-0.26814215216650561</c:v>
                </c:pt>
                <c:pt idx="897">
                  <c:v>-1.1216336386462049</c:v>
                </c:pt>
                <c:pt idx="898">
                  <c:v>-0.67669163284982448</c:v>
                </c:pt>
                <c:pt idx="899">
                  <c:v>-3.0828160962901413E-27</c:v>
                </c:pt>
                <c:pt idx="900">
                  <c:v>-0.65016860494001694</c:v>
                </c:pt>
                <c:pt idx="901">
                  <c:v>-0.99350787620173897</c:v>
                </c:pt>
                <c:pt idx="902">
                  <c:v>-0.18188729592061684</c:v>
                </c:pt>
                <c:pt idx="903">
                  <c:v>-0.11103023950957318</c:v>
                </c:pt>
                <c:pt idx="904">
                  <c:v>-0.68454710592868229</c:v>
                </c:pt>
                <c:pt idx="905">
                  <c:v>-0.31600624903095575</c:v>
                </c:pt>
                <c:pt idx="906">
                  <c:v>-2.6459684198316954E-2</c:v>
                </c:pt>
                <c:pt idx="907">
                  <c:v>-0.59895314577166459</c:v>
                </c:pt>
                <c:pt idx="908">
                  <c:v>-0.49067612520157622</c:v>
                </c:pt>
                <c:pt idx="909">
                  <c:v>-1.0151640977148792E-28</c:v>
                </c:pt>
                <c:pt idx="910">
                  <c:v>-0.57719503058707933</c:v>
                </c:pt>
                <c:pt idx="911">
                  <c:v>-0.90566352322910582</c:v>
                </c:pt>
                <c:pt idx="912">
                  <c:v>-0.15639398842084393</c:v>
                </c:pt>
                <c:pt idx="913">
                  <c:v>-0.17197750084044194</c:v>
                </c:pt>
                <c:pt idx="914">
                  <c:v>-0.8443279255020445</c:v>
                </c:pt>
                <c:pt idx="915">
                  <c:v>-0.45504910985862734</c:v>
                </c:pt>
                <c:pt idx="916">
                  <c:v>6.9675329482719497E-2</c:v>
                </c:pt>
                <c:pt idx="917">
                  <c:v>-0.27562049331537686</c:v>
                </c:pt>
                <c:pt idx="918">
                  <c:v>-0.28422181999446111</c:v>
                </c:pt>
                <c:pt idx="919">
                  <c:v>-1.1894067403092301E-27</c:v>
                </c:pt>
                <c:pt idx="920">
                  <c:v>-0.25034948688955538</c:v>
                </c:pt>
                <c:pt idx="921">
                  <c:v>-0.1326144276287268</c:v>
                </c:pt>
                <c:pt idx="922">
                  <c:v>0.1517574038873882</c:v>
                </c:pt>
                <c:pt idx="923">
                  <c:v>-0.62206339053365667</c:v>
                </c:pt>
                <c:pt idx="924">
                  <c:v>-0.95105651629511156</c:v>
                </c:pt>
                <c:pt idx="925">
                  <c:v>-1.3228849483780175E-2</c:v>
                </c:pt>
                <c:pt idx="926">
                  <c:v>-0.36993281251816335</c:v>
                </c:pt>
                <c:pt idx="927">
                  <c:v>-1.7520450539118104</c:v>
                </c:pt>
                <c:pt idx="928">
                  <c:v>-1.1061665557507501</c:v>
                </c:pt>
                <c:pt idx="929">
                  <c:v>-5.2924898470362489E-28</c:v>
                </c:pt>
                <c:pt idx="930">
                  <c:v>-1.1205624845946984</c:v>
                </c:pt>
                <c:pt idx="931">
                  <c:v>-1.8003178566779725</c:v>
                </c:pt>
                <c:pt idx="932">
                  <c:v>-0.38779420423354388</c:v>
                </c:pt>
                <c:pt idx="933">
                  <c:v>-2.5849205772505699E-3</c:v>
                </c:pt>
                <c:pt idx="934">
                  <c:v>-0.99802672842830131</c:v>
                </c:pt>
                <c:pt idx="935">
                  <c:v>-0.67640715501356974</c:v>
                </c:pt>
                <c:pt idx="936">
                  <c:v>0.17976114252851091</c:v>
                </c:pt>
                <c:pt idx="937">
                  <c:v>-8.1238497173237223E-2</c:v>
                </c:pt>
                <c:pt idx="938">
                  <c:v>-0.23590369764757321</c:v>
                </c:pt>
                <c:pt idx="939">
                  <c:v>-8.485147408107418E-27</c:v>
                </c:pt>
                <c:pt idx="940">
                  <c:v>-0.26903125535343159</c:v>
                </c:pt>
                <c:pt idx="941">
                  <c:v>-0.20909414344014032</c:v>
                </c:pt>
                <c:pt idx="942">
                  <c:v>0.11582780313158855</c:v>
                </c:pt>
                <c:pt idx="943">
                  <c:v>-0.57099305063909633</c:v>
                </c:pt>
                <c:pt idx="944">
                  <c:v>-0.9822872507286835</c:v>
                </c:pt>
                <c:pt idx="945">
                  <c:v>-0.1452420390422533</c:v>
                </c:pt>
                <c:pt idx="946">
                  <c:v>-0.23919550327140254</c:v>
                </c:pt>
                <c:pt idx="947">
                  <c:v>-1.2685708205438495</c:v>
                </c:pt>
                <c:pt idx="948">
                  <c:v>-0.80518882537403969</c:v>
                </c:pt>
                <c:pt idx="949">
                  <c:v>-1.3007305441844814E-26</c:v>
                </c:pt>
                <c:pt idx="950">
                  <c:v>-0.7325581081572915</c:v>
                </c:pt>
                <c:pt idx="951">
                  <c:v>-1.0034183116671318</c:v>
                </c:pt>
                <c:pt idx="952">
                  <c:v>-0.11966924480475176</c:v>
                </c:pt>
                <c:pt idx="953">
                  <c:v>-0.30318641031275151</c:v>
                </c:pt>
                <c:pt idx="954">
                  <c:v>-0.90482705246602524</c:v>
                </c:pt>
                <c:pt idx="955">
                  <c:v>-0.27414049721741768</c:v>
                </c:pt>
                <c:pt idx="956">
                  <c:v>-0.13387021957849191</c:v>
                </c:pt>
                <c:pt idx="957">
                  <c:v>-1.0010039525973098</c:v>
                </c:pt>
                <c:pt idx="958">
                  <c:v>-0.70536031696935708</c:v>
                </c:pt>
                <c:pt idx="959">
                  <c:v>-1.3567099575130439E-27</c:v>
                </c:pt>
                <c:pt idx="960">
                  <c:v>-0.7488016156225562</c:v>
                </c:pt>
                <c:pt idx="961">
                  <c:v>-1.184061856088424</c:v>
                </c:pt>
                <c:pt idx="962">
                  <c:v>-0.23866748961197104</c:v>
                </c:pt>
                <c:pt idx="963">
                  <c:v>-6.1621219907177976E-2</c:v>
                </c:pt>
                <c:pt idx="964">
                  <c:v>-0.77051324277576849</c:v>
                </c:pt>
                <c:pt idx="965">
                  <c:v>-0.50641697345271031</c:v>
                </c:pt>
                <c:pt idx="966">
                  <c:v>0.15245073893299402</c:v>
                </c:pt>
                <c:pt idx="967">
                  <c:v>7.3498515268726694E-2</c:v>
                </c:pt>
                <c:pt idx="968">
                  <c:v>-5.9997463362982034E-2</c:v>
                </c:pt>
                <c:pt idx="969">
                  <c:v>-4.5889793220137101E-28</c:v>
                </c:pt>
                <c:pt idx="970">
                  <c:v>-4.3759387652648534E-3</c:v>
                </c:pt>
                <c:pt idx="971">
                  <c:v>0.25984085222481701</c:v>
                </c:pt>
                <c:pt idx="972">
                  <c:v>0.22123142590632144</c:v>
                </c:pt>
                <c:pt idx="973">
                  <c:v>-0.54672550596590908</c:v>
                </c:pt>
                <c:pt idx="974">
                  <c:v>-0.58778525229252965</c:v>
                </c:pt>
                <c:pt idx="975">
                  <c:v>0.14816909589226757</c:v>
                </c:pt>
                <c:pt idx="976">
                  <c:v>-0.34601643411870397</c:v>
                </c:pt>
                <c:pt idx="977">
                  <c:v>-1.3783909790125721</c:v>
                </c:pt>
                <c:pt idx="978">
                  <c:v>-0.80176940034755861</c:v>
                </c:pt>
                <c:pt idx="979">
                  <c:v>-1.95130036622698E-28</c:v>
                </c:pt>
                <c:pt idx="980">
                  <c:v>-0.76063545701479307</c:v>
                </c:pt>
                <c:pt idx="981">
                  <c:v>-1.2520333897300215</c:v>
                </c:pt>
                <c:pt idx="982">
                  <c:v>-0.31073606155194505</c:v>
                </c:pt>
                <c:pt idx="983">
                  <c:v>0.17359834058930027</c:v>
                </c:pt>
                <c:pt idx="984">
                  <c:v>-0.36812455268471356</c:v>
                </c:pt>
                <c:pt idx="985">
                  <c:v>-0.40359471623109161</c:v>
                </c:pt>
                <c:pt idx="986">
                  <c:v>0.19929150237445831</c:v>
                </c:pt>
                <c:pt idx="987">
                  <c:v>0.39841024688327487</c:v>
                </c:pt>
                <c:pt idx="988">
                  <c:v>0.14904372784800021</c:v>
                </c:pt>
                <c:pt idx="989">
                  <c:v>-3.8872560474712098E-28</c:v>
                </c:pt>
                <c:pt idx="990">
                  <c:v>0.13029867012390742</c:v>
                </c:pt>
                <c:pt idx="991">
                  <c:v>0.29438554095885738</c:v>
                </c:pt>
                <c:pt idx="992">
                  <c:v>0.11999125696255436</c:v>
                </c:pt>
                <c:pt idx="993">
                  <c:v>-0.19110241451375587</c:v>
                </c:pt>
                <c:pt idx="994">
                  <c:v>-0.12533323356430098</c:v>
                </c:pt>
                <c:pt idx="995">
                  <c:v>5.9628454708680827E-2</c:v>
                </c:pt>
                <c:pt idx="996">
                  <c:v>-6.7694572578616302E-2</c:v>
                </c:pt>
                <c:pt idx="997">
                  <c:v>-0.17007890148318</c:v>
                </c:pt>
                <c:pt idx="998">
                  <c:v>-4.9287854738401492E-2</c:v>
                </c:pt>
                <c:pt idx="999">
                  <c:v>-5.884171754271956E-43</c:v>
                </c:pt>
                <c:pt idx="1000">
                  <c:v>4.9287854738374208E-2</c:v>
                </c:pt>
                <c:pt idx="1001">
                  <c:v>0.1700789014831682</c:v>
                </c:pt>
                <c:pt idx="1002">
                  <c:v>6.7694572578658158E-2</c:v>
                </c:pt>
                <c:pt idx="1003">
                  <c:v>-5.9628454708670495E-2</c:v>
                </c:pt>
                <c:pt idx="1004">
                  <c:v>0.12533323356429807</c:v>
                </c:pt>
                <c:pt idx="1005">
                  <c:v>0.19110241451378468</c:v>
                </c:pt>
                <c:pt idx="1006">
                  <c:v>-0.11999125696247273</c:v>
                </c:pt>
                <c:pt idx="1007">
                  <c:v>-0.29438554095883751</c:v>
                </c:pt>
                <c:pt idx="1008">
                  <c:v>-0.1302986701239357</c:v>
                </c:pt>
                <c:pt idx="1009">
                  <c:v>7.890764214363114E-28</c:v>
                </c:pt>
                <c:pt idx="1010">
                  <c:v>-0.14904372784800421</c:v>
                </c:pt>
                <c:pt idx="1011">
                  <c:v>-0.39841024688327098</c:v>
                </c:pt>
                <c:pt idx="1012">
                  <c:v>-0.19929150237457505</c:v>
                </c:pt>
                <c:pt idx="1013">
                  <c:v>0.40359471623101084</c:v>
                </c:pt>
                <c:pt idx="1014">
                  <c:v>0.36812455268470184</c:v>
                </c:pt>
                <c:pt idx="1015">
                  <c:v>-0.17359834058930623</c:v>
                </c:pt>
                <c:pt idx="1016">
                  <c:v>0.31073606155169858</c:v>
                </c:pt>
                <c:pt idx="1017">
                  <c:v>1.2520333897299574</c:v>
                </c:pt>
                <c:pt idx="1018">
                  <c:v>0.7606354570149445</c:v>
                </c:pt>
                <c:pt idx="1019">
                  <c:v>7.7426472727439974E-29</c:v>
                </c:pt>
                <c:pt idx="1020">
                  <c:v>0.8017694003473097</c:v>
                </c:pt>
                <c:pt idx="1021">
                  <c:v>1.3783909790126323</c:v>
                </c:pt>
                <c:pt idx="1022">
                  <c:v>0.34601643411896732</c:v>
                </c:pt>
                <c:pt idx="1023">
                  <c:v>-0.14816909589227162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492784"/>
        <c:axId val="1109493344"/>
      </c:barChart>
      <c:catAx>
        <c:axId val="1109492784"/>
        <c:scaling>
          <c:orientation val="minMax"/>
        </c:scaling>
        <c:delete val="1"/>
        <c:axPos val="b"/>
        <c:majorTickMark val="out"/>
        <c:minorTickMark val="none"/>
        <c:tickLblPos val="none"/>
        <c:crossAx val="1109493344"/>
        <c:crosses val="autoZero"/>
        <c:auto val="1"/>
        <c:lblAlgn val="ctr"/>
        <c:lblOffset val="100"/>
        <c:noMultiLvlLbl val="0"/>
      </c:catAx>
      <c:valAx>
        <c:axId val="11094933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492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30855056668242E-2"/>
          <c:y val="2.6238530972829903E-2"/>
          <c:w val="0.96776914494333188"/>
          <c:h val="0.95559633219982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Data!$J$1</c:f>
              <c:strCache>
                <c:ptCount val="1"/>
                <c:pt idx="0">
                  <c:v>Demodulated 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Data!$J$2:$J$1025</c:f>
              <c:numCache>
                <c:formatCode>General</c:formatCode>
                <c:ptCount val="1024"/>
                <c:pt idx="0">
                  <c:v>3.5809722581594788E-2</c:v>
                </c:pt>
                <c:pt idx="1">
                  <c:v>0.17007890148317975</c:v>
                </c:pt>
                <c:pt idx="2">
                  <c:v>0.20834247158135102</c:v>
                </c:pt>
                <c:pt idx="3">
                  <c:v>5.9628454708680022E-2</c:v>
                </c:pt>
                <c:pt idx="4">
                  <c:v>-1.535518174500143E-17</c:v>
                </c:pt>
                <c:pt idx="5">
                  <c:v>0.19110241451377938</c:v>
                </c:pt>
                <c:pt idx="6">
                  <c:v>0.36929511615858329</c:v>
                </c:pt>
                <c:pt idx="7">
                  <c:v>0.29438554095885716</c:v>
                </c:pt>
                <c:pt idx="8">
                  <c:v>9.4667525187558721E-2</c:v>
                </c:pt>
                <c:pt idx="9">
                  <c:v>1.5873805989241039E-32</c:v>
                </c:pt>
                <c:pt idx="10">
                  <c:v>0.10828660681404489</c:v>
                </c:pt>
                <c:pt idx="11">
                  <c:v>0.39841024688326038</c:v>
                </c:pt>
                <c:pt idx="12">
                  <c:v>0.61335617595682457</c:v>
                </c:pt>
                <c:pt idx="13">
                  <c:v>0.403594716231015</c:v>
                </c:pt>
                <c:pt idx="14">
                  <c:v>1.3530216808067211E-16</c:v>
                </c:pt>
                <c:pt idx="15">
                  <c:v>0.1735983405892767</c:v>
                </c:pt>
                <c:pt idx="16">
                  <c:v>0.95634726104475642</c:v>
                </c:pt>
                <c:pt idx="17">
                  <c:v>1.2520333897299858</c:v>
                </c:pt>
                <c:pt idx="18">
                  <c:v>0.55263400783003569</c:v>
                </c:pt>
                <c:pt idx="19">
                  <c:v>4.0944997717655925E-31</c:v>
                </c:pt>
                <c:pt idx="20">
                  <c:v>0.58251956700579677</c:v>
                </c:pt>
                <c:pt idx="21">
                  <c:v>1.3783909790125801</c:v>
                </c:pt>
                <c:pt idx="22">
                  <c:v>1.0649290828795932</c:v>
                </c:pt>
                <c:pt idx="23">
                  <c:v>0.14816909589225594</c:v>
                </c:pt>
                <c:pt idx="24">
                  <c:v>6.8405425617626031E-16</c:v>
                </c:pt>
                <c:pt idx="25">
                  <c:v>0.54672550596600133</c:v>
                </c:pt>
                <c:pt idx="26">
                  <c:v>0.68088031741759913</c:v>
                </c:pt>
                <c:pt idx="27">
                  <c:v>0.25984085222482067</c:v>
                </c:pt>
                <c:pt idx="28">
                  <c:v>-3.1793056129528602E-3</c:v>
                </c:pt>
                <c:pt idx="29">
                  <c:v>-8.1331123301350635E-32</c:v>
                </c:pt>
                <c:pt idx="30">
                  <c:v>-4.3590708705647088E-2</c:v>
                </c:pt>
                <c:pt idx="31">
                  <c:v>7.3498515268715522E-2</c:v>
                </c:pt>
                <c:pt idx="32">
                  <c:v>0.46919512944432423</c:v>
                </c:pt>
                <c:pt idx="33">
                  <c:v>0.50641697345269743</c:v>
                </c:pt>
                <c:pt idx="34">
                  <c:v>-2.0766177610951675E-15</c:v>
                </c:pt>
                <c:pt idx="35">
                  <c:v>-6.1621219907210312E-2</c:v>
                </c:pt>
                <c:pt idx="36">
                  <c:v>0.7345430036376176</c:v>
                </c:pt>
                <c:pt idx="37">
                  <c:v>1.1840618560883724</c:v>
                </c:pt>
                <c:pt idx="38">
                  <c:v>0.54403621878897068</c:v>
                </c:pt>
                <c:pt idx="39">
                  <c:v>1.5702661545290093E-30</c:v>
                </c:pt>
                <c:pt idx="40">
                  <c:v>0.51247426784551087</c:v>
                </c:pt>
                <c:pt idx="41">
                  <c:v>1.0010039525973558</c:v>
                </c:pt>
                <c:pt idx="42">
                  <c:v>0.41201017091486297</c:v>
                </c:pt>
                <c:pt idx="43">
                  <c:v>-0.27414049721731981</c:v>
                </c:pt>
                <c:pt idx="44">
                  <c:v>-9.9769271875946549E-16</c:v>
                </c:pt>
                <c:pt idx="45">
                  <c:v>0.30318641031279037</c:v>
                </c:pt>
                <c:pt idx="46">
                  <c:v>-0.36830406464154386</c:v>
                </c:pt>
                <c:pt idx="47">
                  <c:v>-1.0034183116670716</c:v>
                </c:pt>
                <c:pt idx="48">
                  <c:v>-0.53223461981145059</c:v>
                </c:pt>
                <c:pt idx="49">
                  <c:v>-5.4705011533106901E-30</c:v>
                </c:pt>
                <c:pt idx="50">
                  <c:v>-0.58500392470885121</c:v>
                </c:pt>
                <c:pt idx="51">
                  <c:v>-1.2685708205438584</c:v>
                </c:pt>
                <c:pt idx="52">
                  <c:v>-0.73616806258512479</c:v>
                </c:pt>
                <c:pt idx="53">
                  <c:v>0.14524203904219668</c:v>
                </c:pt>
                <c:pt idx="54">
                  <c:v>-2.1659928739178676E-15</c:v>
                </c:pt>
                <c:pt idx="55">
                  <c:v>-0.57099305063921335</c:v>
                </c:pt>
                <c:pt idx="56">
                  <c:v>-0.35648132284523132</c:v>
                </c:pt>
                <c:pt idx="57">
                  <c:v>0.20909414344012342</c:v>
                </c:pt>
                <c:pt idx="58">
                  <c:v>0.19546264837700136</c:v>
                </c:pt>
                <c:pt idx="59">
                  <c:v>1.4107875999792609E-30</c:v>
                </c:pt>
                <c:pt idx="60">
                  <c:v>0.17139406885468739</c:v>
                </c:pt>
                <c:pt idx="61">
                  <c:v>8.1238497173293747E-2</c:v>
                </c:pt>
                <c:pt idx="62">
                  <c:v>-0.55324790898375786</c:v>
                </c:pt>
                <c:pt idx="63">
                  <c:v>-0.67640715501350412</c:v>
                </c:pt>
                <c:pt idx="64">
                  <c:v>1.9561530343168846E-15</c:v>
                </c:pt>
                <c:pt idx="65">
                  <c:v>2.5849205772093078E-3</c:v>
                </c:pt>
                <c:pt idx="66">
                  <c:v>-1.193507838181358</c:v>
                </c:pt>
                <c:pt idx="67">
                  <c:v>-1.8003178566779603</c:v>
                </c:pt>
                <c:pt idx="68">
                  <c:v>-0.81413630034536444</c:v>
                </c:pt>
                <c:pt idx="69">
                  <c:v>-3.4013693080865553E-29</c:v>
                </c:pt>
                <c:pt idx="70">
                  <c:v>-0.80367704581013932</c:v>
                </c:pt>
                <c:pt idx="71">
                  <c:v>-1.7520450539117864</c:v>
                </c:pt>
                <c:pt idx="72">
                  <c:v>-1.1385361269483509</c:v>
                </c:pt>
                <c:pt idx="73">
                  <c:v>1.3228849483778841E-2</c:v>
                </c:pt>
                <c:pt idx="74">
                  <c:v>-1.631053362549523E-15</c:v>
                </c:pt>
                <c:pt idx="75">
                  <c:v>-0.62206339053376303</c:v>
                </c:pt>
                <c:pt idx="76">
                  <c:v>-0.46706126358866162</c:v>
                </c:pt>
                <c:pt idx="77">
                  <c:v>0.13261442762873038</c:v>
                </c:pt>
                <c:pt idx="78">
                  <c:v>0.18188954908962171</c:v>
                </c:pt>
                <c:pt idx="79">
                  <c:v>2.5848456340201296E-30</c:v>
                </c:pt>
                <c:pt idx="80">
                  <c:v>0.20649923961307351</c:v>
                </c:pt>
                <c:pt idx="81">
                  <c:v>0.27562049331539384</c:v>
                </c:pt>
                <c:pt idx="82">
                  <c:v>-0.21443861449622631</c:v>
                </c:pt>
                <c:pt idx="83">
                  <c:v>-0.45504910985863228</c:v>
                </c:pt>
                <c:pt idx="84">
                  <c:v>1.2411293796038035E-15</c:v>
                </c:pt>
                <c:pt idx="85">
                  <c:v>0.17197750084046212</c:v>
                </c:pt>
                <c:pt idx="86">
                  <c:v>-0.48133120347603775</c:v>
                </c:pt>
                <c:pt idx="87">
                  <c:v>-0.90566352322907862</c:v>
                </c:pt>
                <c:pt idx="88">
                  <c:v>-0.41935673667488604</c:v>
                </c:pt>
                <c:pt idx="89">
                  <c:v>-1.1962834145880918E-29</c:v>
                </c:pt>
                <c:pt idx="90">
                  <c:v>-0.35649707243579626</c:v>
                </c:pt>
                <c:pt idx="91">
                  <c:v>-0.59895314577168313</c:v>
                </c:pt>
                <c:pt idx="92">
                  <c:v>-8.1434534456016713E-2</c:v>
                </c:pt>
                <c:pt idx="93">
                  <c:v>0.31600624903089575</c:v>
                </c:pt>
                <c:pt idx="94">
                  <c:v>-8.3852339164885611E-16</c:v>
                </c:pt>
                <c:pt idx="95">
                  <c:v>-0.11103023950957205</c:v>
                </c:pt>
                <c:pt idx="96">
                  <c:v>0.55979153627605516</c:v>
                </c:pt>
                <c:pt idx="97">
                  <c:v>0.99350787620170677</c:v>
                </c:pt>
                <c:pt idx="98">
                  <c:v>0.47237514186284352</c:v>
                </c:pt>
                <c:pt idx="99">
                  <c:v>2.2122622306785811E-29</c:v>
                </c:pt>
                <c:pt idx="100">
                  <c:v>0.49164524961076322</c:v>
                </c:pt>
                <c:pt idx="101">
                  <c:v>1.1216336386462045</c:v>
                </c:pt>
                <c:pt idx="102">
                  <c:v>0.8252566873457996</c:v>
                </c:pt>
                <c:pt idx="103">
                  <c:v>9.7658435278593539E-2</c:v>
                </c:pt>
                <c:pt idx="104">
                  <c:v>4.720713519018156E-16</c:v>
                </c:pt>
                <c:pt idx="105">
                  <c:v>0.45725913642937893</c:v>
                </c:pt>
                <c:pt idx="106">
                  <c:v>0.68255433610826122</c:v>
                </c:pt>
                <c:pt idx="107">
                  <c:v>0.46193396010080412</c:v>
                </c:pt>
                <c:pt idx="108">
                  <c:v>0.14179541537034737</c:v>
                </c:pt>
                <c:pt idx="109">
                  <c:v>1.9633909899700187E-29</c:v>
                </c:pt>
                <c:pt idx="110">
                  <c:v>0.17588451286754889</c:v>
                </c:pt>
                <c:pt idx="111">
                  <c:v>0.60843365107828562</c:v>
                </c:pt>
                <c:pt idx="112">
                  <c:v>0.8163354479021957</c:v>
                </c:pt>
                <c:pt idx="113">
                  <c:v>0.43968496729087952</c:v>
                </c:pt>
                <c:pt idx="114">
                  <c:v>-1.9498032204035296E-15</c:v>
                </c:pt>
                <c:pt idx="115">
                  <c:v>0.26340796743106037</c:v>
                </c:pt>
                <c:pt idx="116">
                  <c:v>0.93886916242480845</c:v>
                </c:pt>
                <c:pt idx="117">
                  <c:v>1.0219929384332747</c:v>
                </c:pt>
                <c:pt idx="118">
                  <c:v>0.39345916209512488</c:v>
                </c:pt>
                <c:pt idx="119">
                  <c:v>9.4482482235080411E-30</c:v>
                </c:pt>
                <c:pt idx="120">
                  <c:v>0.34942958930994283</c:v>
                </c:pt>
                <c:pt idx="121">
                  <c:v>0.82568496451689843</c:v>
                </c:pt>
                <c:pt idx="122">
                  <c:v>0.73637828419033968</c:v>
                </c:pt>
                <c:pt idx="123">
                  <c:v>0.25190520858840076</c:v>
                </c:pt>
                <c:pt idx="124">
                  <c:v>2.2968022583101327E-31</c:v>
                </c:pt>
                <c:pt idx="125">
                  <c:v>0.21816256503984927</c:v>
                </c:pt>
                <c:pt idx="126">
                  <c:v>0.56012132828185468</c:v>
                </c:pt>
                <c:pt idx="127">
                  <c:v>0.56235206510234492</c:v>
                </c:pt>
                <c:pt idx="128">
                  <c:v>0.21606560963033941</c:v>
                </c:pt>
                <c:pt idx="129">
                  <c:v>2.44981910899037E-30</c:v>
                </c:pt>
                <c:pt idx="130">
                  <c:v>0.19659957359850289</c:v>
                </c:pt>
                <c:pt idx="131">
                  <c:v>0.42698647860132088</c:v>
                </c:pt>
                <c:pt idx="132">
                  <c:v>0.26708248473212082</c:v>
                </c:pt>
                <c:pt idx="133">
                  <c:v>-2.1293883620961091E-2</c:v>
                </c:pt>
                <c:pt idx="134">
                  <c:v>1.8279304079990177E-15</c:v>
                </c:pt>
                <c:pt idx="135">
                  <c:v>0.10298480883801002</c:v>
                </c:pt>
                <c:pt idx="136">
                  <c:v>-0.12706786710815832</c:v>
                </c:pt>
                <c:pt idx="137">
                  <c:v>-0.39237578126857003</c:v>
                </c:pt>
                <c:pt idx="138">
                  <c:v>-0.22649250053389391</c:v>
                </c:pt>
                <c:pt idx="139">
                  <c:v>-3.6679776349662551E-29</c:v>
                </c:pt>
                <c:pt idx="140">
                  <c:v>-0.29493440411731381</c:v>
                </c:pt>
                <c:pt idx="141">
                  <c:v>-0.71831965298906064</c:v>
                </c:pt>
                <c:pt idx="142">
                  <c:v>-0.52894368276535941</c:v>
                </c:pt>
                <c:pt idx="143">
                  <c:v>-1.5216600075907119E-2</c:v>
                </c:pt>
                <c:pt idx="144">
                  <c:v>1.0446367601279429E-19</c:v>
                </c:pt>
                <c:pt idx="145">
                  <c:v>-0.38746278303813941</c:v>
                </c:pt>
                <c:pt idx="146">
                  <c:v>-0.45229585173383779</c:v>
                </c:pt>
                <c:pt idx="147">
                  <c:v>-0.15730730417559344</c:v>
                </c:pt>
                <c:pt idx="148">
                  <c:v>4.9355944616029414E-3</c:v>
                </c:pt>
                <c:pt idx="149">
                  <c:v>-1.3470362097913108E-29</c:v>
                </c:pt>
                <c:pt idx="150">
                  <c:v>-3.7774885012017588E-3</c:v>
                </c:pt>
                <c:pt idx="151">
                  <c:v>-0.23028774140575597</c:v>
                </c:pt>
                <c:pt idx="152">
                  <c:v>-0.63537232030876944</c:v>
                </c:pt>
                <c:pt idx="153">
                  <c:v>-0.55442601219266652</c:v>
                </c:pt>
                <c:pt idx="154">
                  <c:v>4.6961169307123367E-15</c:v>
                </c:pt>
                <c:pt idx="155">
                  <c:v>-9.4878238645370316E-2</c:v>
                </c:pt>
                <c:pt idx="156">
                  <c:v>-1.1067735188510341</c:v>
                </c:pt>
                <c:pt idx="157">
                  <c:v>-1.5690255797695261</c:v>
                </c:pt>
                <c:pt idx="158">
                  <c:v>-0.70415252839288267</c:v>
                </c:pt>
                <c:pt idx="159">
                  <c:v>-3.3104122125647232E-29</c:v>
                </c:pt>
                <c:pt idx="160">
                  <c:v>-0.71639073174324008</c:v>
                </c:pt>
                <c:pt idx="161">
                  <c:v>-1.6113113697742807</c:v>
                </c:pt>
                <c:pt idx="162">
                  <c:v>-1.1116123421736046</c:v>
                </c:pt>
                <c:pt idx="163">
                  <c:v>-3.8831391940532714E-2</c:v>
                </c:pt>
                <c:pt idx="164">
                  <c:v>4.1395390578023371E-16</c:v>
                </c:pt>
                <c:pt idx="165">
                  <c:v>-0.60311176955332269</c:v>
                </c:pt>
                <c:pt idx="166">
                  <c:v>-0.51696060703789704</c:v>
                </c:pt>
                <c:pt idx="167">
                  <c:v>5.9654122443027938E-2</c:v>
                </c:pt>
                <c:pt idx="168">
                  <c:v>0.15746262928584104</c:v>
                </c:pt>
                <c:pt idx="169">
                  <c:v>-3.2372354762603059E-29</c:v>
                </c:pt>
                <c:pt idx="170">
                  <c:v>0.20030492594410967</c:v>
                </c:pt>
                <c:pt idx="171">
                  <c:v>0.26898802423761914</c:v>
                </c:pt>
                <c:pt idx="172">
                  <c:v>-0.24317733508038186</c:v>
                </c:pt>
                <c:pt idx="173">
                  <c:v>-0.50352970501596173</c:v>
                </c:pt>
                <c:pt idx="174">
                  <c:v>-7.4569804698986091E-15</c:v>
                </c:pt>
                <c:pt idx="175">
                  <c:v>0.19594485704933357</c:v>
                </c:pt>
                <c:pt idx="176">
                  <c:v>-0.5793915455218237</c:v>
                </c:pt>
                <c:pt idx="177">
                  <c:v>-1.1147825174167163</c:v>
                </c:pt>
                <c:pt idx="178">
                  <c:v>-0.53158830512899957</c:v>
                </c:pt>
                <c:pt idx="179">
                  <c:v>-6.1884097848120197E-29</c:v>
                </c:pt>
                <c:pt idx="180">
                  <c:v>-0.48872372180281665</c:v>
                </c:pt>
                <c:pt idx="181">
                  <c:v>-0.88451468582854986</c:v>
                </c:pt>
                <c:pt idx="182">
                  <c:v>-0.21821563596322274</c:v>
                </c:pt>
                <c:pt idx="183">
                  <c:v>0.39605736217116172</c:v>
                </c:pt>
                <c:pt idx="184">
                  <c:v>9.7840113598258352E-16</c:v>
                </c:pt>
                <c:pt idx="185">
                  <c:v>-0.24677428832607179</c:v>
                </c:pt>
                <c:pt idx="186">
                  <c:v>0.61093069278876244</c:v>
                </c:pt>
                <c:pt idx="187">
                  <c:v>1.2792433150343352</c:v>
                </c:pt>
                <c:pt idx="188">
                  <c:v>0.63972663499196802</c:v>
                </c:pt>
                <c:pt idx="189">
                  <c:v>-3.9918006340126942E-29</c:v>
                </c:pt>
                <c:pt idx="190">
                  <c:v>0.67851667378821967</c:v>
                </c:pt>
                <c:pt idx="191">
                  <c:v>1.483997488662302</c:v>
                </c:pt>
                <c:pt idx="192">
                  <c:v>0.92258586341659665</c:v>
                </c:pt>
                <c:pt idx="193">
                  <c:v>-8.3175282326077765E-2</c:v>
                </c:pt>
                <c:pt idx="194">
                  <c:v>5.7759099972495698E-15</c:v>
                </c:pt>
                <c:pt idx="195">
                  <c:v>0.62460165810546142</c:v>
                </c:pt>
                <c:pt idx="196">
                  <c:v>0.49871741523227286</c:v>
                </c:pt>
                <c:pt idx="197">
                  <c:v>-5.9676202896644923E-2</c:v>
                </c:pt>
                <c:pt idx="198">
                  <c:v>-0.13537977692615058</c:v>
                </c:pt>
                <c:pt idx="199">
                  <c:v>2.1696360531192241E-29</c:v>
                </c:pt>
                <c:pt idx="200">
                  <c:v>-0.11324815124301203</c:v>
                </c:pt>
                <c:pt idx="201">
                  <c:v>4.5438338989202506E-2</c:v>
                </c:pt>
                <c:pt idx="202">
                  <c:v>0.62748014396970708</c:v>
                </c:pt>
                <c:pt idx="203">
                  <c:v>0.66145406981204757</c:v>
                </c:pt>
                <c:pt idx="204">
                  <c:v>1.4188818946416841E-14</c:v>
                </c:pt>
                <c:pt idx="205">
                  <c:v>3.4932505175597796E-2</c:v>
                </c:pt>
                <c:pt idx="206">
                  <c:v>1.1508227970819012</c:v>
                </c:pt>
                <c:pt idx="207">
                  <c:v>1.6659377587714017</c:v>
                </c:pt>
                <c:pt idx="208">
                  <c:v>0.73702442198496643</c:v>
                </c:pt>
                <c:pt idx="209">
                  <c:v>-3.8594393158800141E-29</c:v>
                </c:pt>
                <c:pt idx="210">
                  <c:v>0.70665143852945556</c:v>
                </c:pt>
                <c:pt idx="211">
                  <c:v>1.5254743890744313</c:v>
                </c:pt>
                <c:pt idx="212">
                  <c:v>0.99000565673978713</c:v>
                </c:pt>
                <c:pt idx="213">
                  <c:v>2.6609639845786952E-3</c:v>
                </c:pt>
                <c:pt idx="214">
                  <c:v>-6.7965833054622345E-15</c:v>
                </c:pt>
                <c:pt idx="215">
                  <c:v>0.5033470370459231</c:v>
                </c:pt>
                <c:pt idx="216">
                  <c:v>0.37283947641032206</c:v>
                </c:pt>
                <c:pt idx="217">
                  <c:v>-0.11071549592567352</c:v>
                </c:pt>
                <c:pt idx="218">
                  <c:v>-0.14717712162478752</c:v>
                </c:pt>
                <c:pt idx="219">
                  <c:v>4.3398909153154072E-29</c:v>
                </c:pt>
                <c:pt idx="220">
                  <c:v>-0.17157141360753236</c:v>
                </c:pt>
                <c:pt idx="221">
                  <c:v>-0.26289004260068821</c:v>
                </c:pt>
                <c:pt idx="222">
                  <c:v>7.8770823306015869E-2</c:v>
                </c:pt>
                <c:pt idx="223">
                  <c:v>0.28751839439309024</c:v>
                </c:pt>
                <c:pt idx="224">
                  <c:v>1.1523261654722544E-15</c:v>
                </c:pt>
                <c:pt idx="225">
                  <c:v>-0.16563475981248971</c:v>
                </c:pt>
                <c:pt idx="226">
                  <c:v>0.17762984335450238</c:v>
                </c:pt>
                <c:pt idx="227">
                  <c:v>0.42957850257828689</c:v>
                </c:pt>
                <c:pt idx="228">
                  <c:v>0.19834000701467566</c:v>
                </c:pt>
                <c:pt idx="229">
                  <c:v>-8.3095177322445592E-29</c:v>
                </c:pt>
                <c:pt idx="230">
                  <c:v>0.1305220897120517</c:v>
                </c:pt>
                <c:pt idx="231">
                  <c:v>0.10507870300174577</c:v>
                </c:pt>
                <c:pt idx="232">
                  <c:v>-0.2269820696853844</c:v>
                </c:pt>
                <c:pt idx="233">
                  <c:v>-0.29012886747969419</c:v>
                </c:pt>
                <c:pt idx="234">
                  <c:v>1.8037894348784304E-15</c:v>
                </c:pt>
                <c:pt idx="235">
                  <c:v>-7.6915400271406323E-2</c:v>
                </c:pt>
                <c:pt idx="236">
                  <c:v>-0.65763979972710762</c:v>
                </c:pt>
                <c:pt idx="237">
                  <c:v>-0.87952089792938581</c:v>
                </c:pt>
                <c:pt idx="238">
                  <c:v>-0.3801578574206983</c:v>
                </c:pt>
                <c:pt idx="239">
                  <c:v>-3.9547072006935919E-29</c:v>
                </c:pt>
                <c:pt idx="240">
                  <c:v>-0.38742601250465197</c:v>
                </c:pt>
                <c:pt idx="241">
                  <c:v>-0.95037111419137665</c:v>
                </c:pt>
                <c:pt idx="242">
                  <c:v>-0.85213722951500404</c:v>
                </c:pt>
                <c:pt idx="243">
                  <c:v>-0.26430638361846936</c:v>
                </c:pt>
                <c:pt idx="244">
                  <c:v>-1.4739615609561433E-15</c:v>
                </c:pt>
                <c:pt idx="245">
                  <c:v>-0.36704650569229125</c:v>
                </c:pt>
                <c:pt idx="246">
                  <c:v>-0.86299675045197977</c:v>
                </c:pt>
                <c:pt idx="247">
                  <c:v>-0.85043436295005059</c:v>
                </c:pt>
                <c:pt idx="248">
                  <c:v>-0.33271657353406536</c:v>
                </c:pt>
                <c:pt idx="249">
                  <c:v>-9.5978286196623137E-31</c:v>
                </c:pt>
                <c:pt idx="250">
                  <c:v>-0.35661671456056782</c:v>
                </c:pt>
                <c:pt idx="251">
                  <c:v>-0.94132718840803853</c:v>
                </c:pt>
                <c:pt idx="252">
                  <c:v>-0.9072727358435968</c:v>
                </c:pt>
                <c:pt idx="253">
                  <c:v>-0.29769826631471458</c:v>
                </c:pt>
                <c:pt idx="254">
                  <c:v>1.2283873622871909E-15</c:v>
                </c:pt>
                <c:pt idx="255">
                  <c:v>-0.3681097127109223</c:v>
                </c:pt>
                <c:pt idx="256">
                  <c:v>-0.74926125663823229</c:v>
                </c:pt>
                <c:pt idx="257">
                  <c:v>-0.58909236549452348</c:v>
                </c:pt>
                <c:pt idx="258">
                  <c:v>-0.17413184388926742</c:v>
                </c:pt>
                <c:pt idx="259">
                  <c:v>-7.9846972726296554E-29</c:v>
                </c:pt>
                <c:pt idx="260">
                  <c:v>-0.12056514051156786</c:v>
                </c:pt>
                <c:pt idx="261">
                  <c:v>-0.34216762882051505</c:v>
                </c:pt>
                <c:pt idx="262">
                  <c:v>-0.46899387906492412</c:v>
                </c:pt>
                <c:pt idx="263">
                  <c:v>-0.31505780319393961</c:v>
                </c:pt>
                <c:pt idx="264">
                  <c:v>-1.0824971689333469E-15</c:v>
                </c:pt>
                <c:pt idx="265">
                  <c:v>-1.9696314846022543E-2</c:v>
                </c:pt>
                <c:pt idx="266">
                  <c:v>-0.4705459251033674</c:v>
                </c:pt>
                <c:pt idx="267">
                  <c:v>-0.68567114737903112</c:v>
                </c:pt>
                <c:pt idx="268">
                  <c:v>-0.30656433149002882</c:v>
                </c:pt>
                <c:pt idx="269">
                  <c:v>-9.6015887239061781E-29</c:v>
                </c:pt>
                <c:pt idx="270">
                  <c:v>-0.28063412065844778</c:v>
                </c:pt>
                <c:pt idx="271">
                  <c:v>-0.5204713280362735</c:v>
                </c:pt>
                <c:pt idx="272">
                  <c:v>-0.14353269559188941</c:v>
                </c:pt>
                <c:pt idx="273">
                  <c:v>0.22633844365287994</c:v>
                </c:pt>
                <c:pt idx="274">
                  <c:v>-2.3040150528970199E-15</c:v>
                </c:pt>
                <c:pt idx="275">
                  <c:v>-0.13255110991847088</c:v>
                </c:pt>
                <c:pt idx="276">
                  <c:v>0.44771854846407583</c:v>
                </c:pt>
                <c:pt idx="277">
                  <c:v>0.90764518819005713</c:v>
                </c:pt>
                <c:pt idx="278">
                  <c:v>0.4618435128457033</c:v>
                </c:pt>
                <c:pt idx="279">
                  <c:v>2.8180473724590411E-28</c:v>
                </c:pt>
                <c:pt idx="280">
                  <c:v>0.52108271082702917</c:v>
                </c:pt>
                <c:pt idx="281">
                  <c:v>1.1923357712981781</c:v>
                </c:pt>
                <c:pt idx="282">
                  <c:v>0.80633881016574283</c:v>
                </c:pt>
                <c:pt idx="283">
                  <c:v>-1.7827849011941413E-2</c:v>
                </c:pt>
                <c:pt idx="284">
                  <c:v>-1.3592999532497844E-14</c:v>
                </c:pt>
                <c:pt idx="285">
                  <c:v>0.54597290811054444</c:v>
                </c:pt>
                <c:pt idx="286">
                  <c:v>0.51885640430812463</c:v>
                </c:pt>
                <c:pt idx="287">
                  <c:v>4.8702811351739934E-2</c:v>
                </c:pt>
                <c:pt idx="288">
                  <c:v>-8.3292203808782966E-2</c:v>
                </c:pt>
                <c:pt idx="289">
                  <c:v>-1.0407208510611973E-32</c:v>
                </c:pt>
                <c:pt idx="290">
                  <c:v>-7.8531892284814109E-2</c:v>
                </c:pt>
                <c:pt idx="291">
                  <c:v>9.1760558345208118E-2</c:v>
                </c:pt>
                <c:pt idx="292">
                  <c:v>0.63222502595641161</c:v>
                </c:pt>
                <c:pt idx="293">
                  <c:v>0.65256173898784586</c:v>
                </c:pt>
                <c:pt idx="294">
                  <c:v>9.7550214914459231E-15</c:v>
                </c:pt>
                <c:pt idx="295">
                  <c:v>2.9037973482620369E-2</c:v>
                </c:pt>
                <c:pt idx="296">
                  <c:v>1.1712268833789039</c:v>
                </c:pt>
                <c:pt idx="297">
                  <c:v>1.735655274229577</c:v>
                </c:pt>
                <c:pt idx="298">
                  <c:v>0.78358914272254998</c:v>
                </c:pt>
                <c:pt idx="299">
                  <c:v>1.9175023787535011E-29</c:v>
                </c:pt>
                <c:pt idx="300">
                  <c:v>0.77622861652969</c:v>
                </c:pt>
                <c:pt idx="301">
                  <c:v>1.6867155878102884</c:v>
                </c:pt>
                <c:pt idx="302">
                  <c:v>1.0698282184988934</c:v>
                </c:pt>
                <c:pt idx="303">
                  <c:v>-5.0674007219248314E-2</c:v>
                </c:pt>
                <c:pt idx="304">
                  <c:v>-3.8512456636157262E-15</c:v>
                </c:pt>
                <c:pt idx="305">
                  <c:v>0.59860793701067083</c:v>
                </c:pt>
                <c:pt idx="306">
                  <c:v>0.34040724442755105</c:v>
                </c:pt>
                <c:pt idx="307">
                  <c:v>-0.31346225787155091</c:v>
                </c:pt>
                <c:pt idx="308">
                  <c:v>-0.26886268628801224</c:v>
                </c:pt>
                <c:pt idx="309">
                  <c:v>5.9742649345937501E-28</c:v>
                </c:pt>
                <c:pt idx="310">
                  <c:v>-0.31065412962800731</c:v>
                </c:pt>
                <c:pt idx="311">
                  <c:v>-0.52963084696350327</c:v>
                </c:pt>
                <c:pt idx="312">
                  <c:v>2.3191849548853886E-2</c:v>
                </c:pt>
                <c:pt idx="313">
                  <c:v>0.44371775496859656</c:v>
                </c:pt>
                <c:pt idx="314">
                  <c:v>-2.9339049326511604E-15</c:v>
                </c:pt>
                <c:pt idx="315">
                  <c:v>-0.29225403307872994</c:v>
                </c:pt>
                <c:pt idx="316">
                  <c:v>0.36581443887144577</c:v>
                </c:pt>
                <c:pt idx="317">
                  <c:v>0.90724686552953082</c:v>
                </c:pt>
                <c:pt idx="318">
                  <c:v>0.44967037497291273</c:v>
                </c:pt>
                <c:pt idx="319">
                  <c:v>8.2881715291157175E-29</c:v>
                </c:pt>
                <c:pt idx="320">
                  <c:v>0.39784891195808386</c:v>
                </c:pt>
                <c:pt idx="321">
                  <c:v>0.64291579969993262</c:v>
                </c:pt>
                <c:pt idx="322">
                  <c:v>-1.1954455381685573E-2</c:v>
                </c:pt>
                <c:pt idx="323">
                  <c:v>-0.46637740968299957</c:v>
                </c:pt>
                <c:pt idx="324">
                  <c:v>9.320452234217475E-15</c:v>
                </c:pt>
                <c:pt idx="325">
                  <c:v>0.14806072975127121</c:v>
                </c:pt>
                <c:pt idx="326">
                  <c:v>-0.79236210824641307</c:v>
                </c:pt>
                <c:pt idx="327">
                  <c:v>-1.4044923640348095</c:v>
                </c:pt>
                <c:pt idx="328">
                  <c:v>-0.67014115525861229</c:v>
                </c:pt>
                <c:pt idx="329">
                  <c:v>1.060244711806114E-29</c:v>
                </c:pt>
                <c:pt idx="330">
                  <c:v>-0.69263108168775589</c:v>
                </c:pt>
                <c:pt idx="331">
                  <c:v>-1.5364257001657253</c:v>
                </c:pt>
                <c:pt idx="332">
                  <c:v>-1.0284417848171064</c:v>
                </c:pt>
                <c:pt idx="333">
                  <c:v>-1.0575423253029704E-2</c:v>
                </c:pt>
                <c:pt idx="334">
                  <c:v>-1.4066926334724887E-14</c:v>
                </c:pt>
                <c:pt idx="335">
                  <c:v>-0.61275904282672222</c:v>
                </c:pt>
                <c:pt idx="336">
                  <c:v>-0.63178016973458462</c:v>
                </c:pt>
                <c:pt idx="337">
                  <c:v>-0.16126307201296894</c:v>
                </c:pt>
                <c:pt idx="338">
                  <c:v>3.1414005327782331E-2</c:v>
                </c:pt>
                <c:pt idx="339">
                  <c:v>-1.2331092788338186E-28</c:v>
                </c:pt>
                <c:pt idx="340">
                  <c:v>1.3183162180791174E-2</c:v>
                </c:pt>
                <c:pt idx="341">
                  <c:v>-0.23485181689415988</c:v>
                </c:pt>
                <c:pt idx="342">
                  <c:v>-0.68338649692873532</c:v>
                </c:pt>
                <c:pt idx="343">
                  <c:v>-0.5803974266793267</c:v>
                </c:pt>
                <c:pt idx="344">
                  <c:v>-3.3548357540548021E-15</c:v>
                </c:pt>
                <c:pt idx="345">
                  <c:v>-9.4223130250994991E-2</c:v>
                </c:pt>
                <c:pt idx="346">
                  <c:v>-1.0157022719271678</c:v>
                </c:pt>
                <c:pt idx="347">
                  <c:v>-1.3657920812029958</c:v>
                </c:pt>
                <c:pt idx="348">
                  <c:v>-0.58195355957693162</c:v>
                </c:pt>
                <c:pt idx="349">
                  <c:v>-6.7772846955900543E-28</c:v>
                </c:pt>
                <c:pt idx="350">
                  <c:v>-0.53456923609728813</c:v>
                </c:pt>
                <c:pt idx="351">
                  <c:v>-1.1457439630482893</c:v>
                </c:pt>
                <c:pt idx="352">
                  <c:v>-0.76098575410328229</c:v>
                </c:pt>
                <c:pt idx="353">
                  <c:v>-3.9467709469360061E-2</c:v>
                </c:pt>
                <c:pt idx="354">
                  <c:v>-9.4403824012761933E-16</c:v>
                </c:pt>
                <c:pt idx="355">
                  <c:v>-0.33277847349288547</c:v>
                </c:pt>
                <c:pt idx="356">
                  <c:v>-0.27201348158342381</c:v>
                </c:pt>
                <c:pt idx="357">
                  <c:v>3.1292815081772923E-2</c:v>
                </c:pt>
                <c:pt idx="358">
                  <c:v>7.7284072034530304E-2</c:v>
                </c:pt>
                <c:pt idx="359">
                  <c:v>6.9761705147787684E-29</c:v>
                </c:pt>
                <c:pt idx="360">
                  <c:v>0.10128239734623352</c:v>
                </c:pt>
                <c:pt idx="361">
                  <c:v>0.18821666310871921</c:v>
                </c:pt>
                <c:pt idx="362">
                  <c:v>4.7528793860455727E-2</c:v>
                </c:pt>
                <c:pt idx="363">
                  <c:v>-8.5620339956927707E-2</c:v>
                </c:pt>
                <c:pt idx="364">
                  <c:v>2.1934409931663652E-15</c:v>
                </c:pt>
                <c:pt idx="365">
                  <c:v>0.13367340085365687</c:v>
                </c:pt>
                <c:pt idx="366">
                  <c:v>0.14969590345013009</c:v>
                </c:pt>
                <c:pt idx="367">
                  <c:v>0.11036679050755112</c:v>
                </c:pt>
                <c:pt idx="368">
                  <c:v>5.3726548150924772E-2</c:v>
                </c:pt>
                <c:pt idx="369">
                  <c:v>9.1407923907952533E-31</c:v>
                </c:pt>
                <c:pt idx="370">
                  <c:v>0.12061594673453579</c:v>
                </c:pt>
                <c:pt idx="371">
                  <c:v>0.42608459377034169</c:v>
                </c:pt>
                <c:pt idx="372">
                  <c:v>0.53058845904428753</c:v>
                </c:pt>
                <c:pt idx="373">
                  <c:v>0.23552703392091934</c:v>
                </c:pt>
                <c:pt idx="374">
                  <c:v>1.1947572130184299E-28</c:v>
                </c:pt>
                <c:pt idx="375">
                  <c:v>0.26926967746947461</c:v>
                </c:pt>
                <c:pt idx="376">
                  <c:v>0.70684541495277975</c:v>
                </c:pt>
                <c:pt idx="377">
                  <c:v>0.68941749318488565</c:v>
                </c:pt>
                <c:pt idx="378">
                  <c:v>0.25397992641413125</c:v>
                </c:pt>
                <c:pt idx="379">
                  <c:v>4.3389695843125808E-29</c:v>
                </c:pt>
                <c:pt idx="380">
                  <c:v>0.25058613664755081</c:v>
                </c:pt>
                <c:pt idx="381">
                  <c:v>0.70537325033951737</c:v>
                </c:pt>
                <c:pt idx="382">
                  <c:v>0.82148258114279771</c:v>
                </c:pt>
                <c:pt idx="383">
                  <c:v>0.41837525190566538</c:v>
                </c:pt>
                <c:pt idx="384">
                  <c:v>1.4625276748780896E-15</c:v>
                </c:pt>
                <c:pt idx="385">
                  <c:v>0.25107981849593464</c:v>
                </c:pt>
                <c:pt idx="386">
                  <c:v>0.99093210887080097</c:v>
                </c:pt>
                <c:pt idx="387">
                  <c:v>1.1890260954555694</c:v>
                </c:pt>
                <c:pt idx="388">
                  <c:v>0.50365941074767062</c:v>
                </c:pt>
                <c:pt idx="389">
                  <c:v>8.7280287011536564E-29</c:v>
                </c:pt>
                <c:pt idx="390">
                  <c:v>0.51401389152221177</c:v>
                </c:pt>
                <c:pt idx="391">
                  <c:v>1.2115464281716599</c:v>
                </c:pt>
                <c:pt idx="392">
                  <c:v>0.93948453729019465</c:v>
                </c:pt>
                <c:pt idx="393">
                  <c:v>0.13969726301238033</c:v>
                </c:pt>
                <c:pt idx="394">
                  <c:v>4.7186242454979205E-16</c:v>
                </c:pt>
                <c:pt idx="395">
                  <c:v>0.44565350884738725</c:v>
                </c:pt>
                <c:pt idx="396">
                  <c:v>0.51656678497637587</c:v>
                </c:pt>
                <c:pt idx="397">
                  <c:v>0.13319697977352069</c:v>
                </c:pt>
                <c:pt idx="398">
                  <c:v>-4.7859580948146706E-2</c:v>
                </c:pt>
                <c:pt idx="399">
                  <c:v>5.3636352961794221E-29</c:v>
                </c:pt>
                <c:pt idx="400">
                  <c:v>-0.10580092921285894</c:v>
                </c:pt>
                <c:pt idx="401">
                  <c:v>-0.14199646359550969</c:v>
                </c:pt>
                <c:pt idx="402">
                  <c:v>0.17946158465761144</c:v>
                </c:pt>
                <c:pt idx="403">
                  <c:v>0.34917264243209328</c:v>
                </c:pt>
                <c:pt idx="404">
                  <c:v>-5.3667575190411981E-15</c:v>
                </c:pt>
                <c:pt idx="405">
                  <c:v>-0.16951293900306491</c:v>
                </c:pt>
                <c:pt idx="406">
                  <c:v>0.34195248746626372</c:v>
                </c:pt>
                <c:pt idx="407">
                  <c:v>0.73522061710370712</c:v>
                </c:pt>
                <c:pt idx="408">
                  <c:v>0.36083861813790991</c:v>
                </c:pt>
                <c:pt idx="409">
                  <c:v>3.8824455145890499E-28</c:v>
                </c:pt>
                <c:pt idx="410">
                  <c:v>0.32844800039614525</c:v>
                </c:pt>
                <c:pt idx="411">
                  <c:v>0.54438477453223177</c:v>
                </c:pt>
                <c:pt idx="412">
                  <c:v>-1.4990310369766256E-3</c:v>
                </c:pt>
                <c:pt idx="413">
                  <c:v>-0.40195015004569928</c:v>
                </c:pt>
                <c:pt idx="414">
                  <c:v>1.2411843049340588E-14</c:v>
                </c:pt>
                <c:pt idx="415">
                  <c:v>0.13748723644166638</c:v>
                </c:pt>
                <c:pt idx="416">
                  <c:v>-0.72591979227540848</c:v>
                </c:pt>
                <c:pt idx="417">
                  <c:v>-1.3204593292933533</c:v>
                </c:pt>
                <c:pt idx="418">
                  <c:v>-0.64359447136056924</c:v>
                </c:pt>
                <c:pt idx="419">
                  <c:v>1.7023035114349657E-28</c:v>
                </c:pt>
                <c:pt idx="420">
                  <c:v>-0.68855653211308365</c:v>
                </c:pt>
                <c:pt idx="421">
                  <c:v>-1.5408659606437312</c:v>
                </c:pt>
                <c:pt idx="422">
                  <c:v>-1.0162460367547221</c:v>
                </c:pt>
                <c:pt idx="423">
                  <c:v>2.9527044233463865E-2</c:v>
                </c:pt>
                <c:pt idx="424">
                  <c:v>6.5252445877391509E-15</c:v>
                </c:pt>
                <c:pt idx="425">
                  <c:v>-0.6490934172485372</c:v>
                </c:pt>
                <c:pt idx="426">
                  <c:v>-0.57109903680821839</c:v>
                </c:pt>
                <c:pt idx="427">
                  <c:v>5.6532632048391348E-3</c:v>
                </c:pt>
                <c:pt idx="428">
                  <c:v>0.1257601712769352</c:v>
                </c:pt>
                <c:pt idx="429">
                  <c:v>1.4979989950480899E-28</c:v>
                </c:pt>
                <c:pt idx="430">
                  <c:v>0.12425779643035242</c:v>
                </c:pt>
                <c:pt idx="431">
                  <c:v>-8.5563053198667305E-3</c:v>
                </c:pt>
                <c:pt idx="432">
                  <c:v>-0.60947776334665749</c:v>
                </c:pt>
                <c:pt idx="433">
                  <c:v>-0.68572647467267578</c:v>
                </c:pt>
                <c:pt idx="434">
                  <c:v>2.8364976441516726E-14</c:v>
                </c:pt>
                <c:pt idx="435">
                  <c:v>1.4084888281178641E-2</c:v>
                </c:pt>
                <c:pt idx="436">
                  <c:v>-1.1409867522236368</c:v>
                </c:pt>
                <c:pt idx="437">
                  <c:v>-1.7276356648245368</c:v>
                </c:pt>
                <c:pt idx="438">
                  <c:v>-0.77898669576532031</c:v>
                </c:pt>
                <c:pt idx="439">
                  <c:v>-2.2821477238307128E-28</c:v>
                </c:pt>
                <c:pt idx="440">
                  <c:v>-0.7519167116992026</c:v>
                </c:pt>
                <c:pt idx="441">
                  <c:v>-1.5883656030937641</c:v>
                </c:pt>
                <c:pt idx="442">
                  <c:v>-0.93865994183429968</c:v>
                </c:pt>
                <c:pt idx="443">
                  <c:v>0.11079016869752215</c:v>
                </c:pt>
                <c:pt idx="444">
                  <c:v>-6.7382421640664983E-15</c:v>
                </c:pt>
                <c:pt idx="445">
                  <c:v>-0.53003362628249162</c:v>
                </c:pt>
                <c:pt idx="446">
                  <c:v>-0.16505725931853157</c:v>
                </c:pt>
                <c:pt idx="447">
                  <c:v>0.47782097016307579</c:v>
                </c:pt>
                <c:pt idx="448">
                  <c:v>0.32660446874699534</c:v>
                </c:pt>
                <c:pt idx="449">
                  <c:v>1.2316567598193642E-28</c:v>
                </c:pt>
                <c:pt idx="450">
                  <c:v>0.36460267415412267</c:v>
                </c:pt>
                <c:pt idx="451">
                  <c:v>0.68679862357331456</c:v>
                </c:pt>
                <c:pt idx="452">
                  <c:v>0.17544267476768854</c:v>
                </c:pt>
                <c:pt idx="453">
                  <c:v>-0.3292296860166069</c:v>
                </c:pt>
                <c:pt idx="454">
                  <c:v>-1.3302373380368448E-14</c:v>
                </c:pt>
                <c:pt idx="455">
                  <c:v>0.34348873659492074</c:v>
                </c:pt>
                <c:pt idx="456">
                  <c:v>-0.10658760021064816</c:v>
                </c:pt>
                <c:pt idx="457">
                  <c:v>-0.57317324782881363</c:v>
                </c:pt>
                <c:pt idx="458">
                  <c:v>-0.30308204642426934</c:v>
                </c:pt>
                <c:pt idx="459">
                  <c:v>6.2159807286212049E-28</c:v>
                </c:pt>
                <c:pt idx="460">
                  <c:v>-0.24590742354924727</c:v>
                </c:pt>
                <c:pt idx="461">
                  <c:v>-0.29270972163432962</c:v>
                </c:pt>
                <c:pt idx="462">
                  <c:v>0.26339375120596098</c:v>
                </c:pt>
                <c:pt idx="463">
                  <c:v>0.48169072421877446</c:v>
                </c:pt>
                <c:pt idx="464">
                  <c:v>-1.5857580523235937E-14</c:v>
                </c:pt>
                <c:pt idx="465">
                  <c:v>-1.4757912605178836E-2</c:v>
                </c:pt>
                <c:pt idx="466">
                  <c:v>0.90269446319973412</c:v>
                </c:pt>
                <c:pt idx="467">
                  <c:v>1.3765497824925779</c:v>
                </c:pt>
                <c:pt idx="468">
                  <c:v>0.62466912374618777</c:v>
                </c:pt>
                <c:pt idx="469">
                  <c:v>-1.9856104683318453E-28</c:v>
                </c:pt>
                <c:pt idx="470">
                  <c:v>0.63023562084027063</c:v>
                </c:pt>
                <c:pt idx="471">
                  <c:v>1.4303760830155459</c:v>
                </c:pt>
                <c:pt idx="472">
                  <c:v>1.049828042575669</c:v>
                </c:pt>
                <c:pt idx="473">
                  <c:v>0.12665600165447685</c:v>
                </c:pt>
                <c:pt idx="474">
                  <c:v>-5.7648172175986362E-16</c:v>
                </c:pt>
                <c:pt idx="475">
                  <c:v>0.54014229935760449</c:v>
                </c:pt>
                <c:pt idx="476">
                  <c:v>0.7437665439332305</c:v>
                </c:pt>
                <c:pt idx="477">
                  <c:v>0.42834114839803661</c:v>
                </c:pt>
                <c:pt idx="478">
                  <c:v>0.10354543933266601</c:v>
                </c:pt>
                <c:pt idx="479">
                  <c:v>3.5918608110516413E-29</c:v>
                </c:pt>
                <c:pt idx="480">
                  <c:v>0.11554758662793595</c:v>
                </c:pt>
                <c:pt idx="481">
                  <c:v>0.46128353934921101</c:v>
                </c:pt>
                <c:pt idx="482">
                  <c:v>0.71278340562679265</c:v>
                </c:pt>
                <c:pt idx="483">
                  <c:v>0.44403089322293182</c:v>
                </c:pt>
                <c:pt idx="484">
                  <c:v>8.2982935027510605E-15</c:v>
                </c:pt>
                <c:pt idx="485">
                  <c:v>0.1654523133084882</c:v>
                </c:pt>
                <c:pt idx="486">
                  <c:v>0.80200209661899691</c:v>
                </c:pt>
                <c:pt idx="487">
                  <c:v>0.93576351599211649</c:v>
                </c:pt>
                <c:pt idx="488">
                  <c:v>0.36787932372318138</c:v>
                </c:pt>
                <c:pt idx="489">
                  <c:v>6.0262465862282901E-29</c:v>
                </c:pt>
                <c:pt idx="490">
                  <c:v>0.30796169380294058</c:v>
                </c:pt>
                <c:pt idx="491">
                  <c:v>0.65566428965570578</c:v>
                </c:pt>
                <c:pt idx="492">
                  <c:v>0.4721710890353783</c:v>
                </c:pt>
                <c:pt idx="493">
                  <c:v>8.7299085421334632E-2</c:v>
                </c:pt>
                <c:pt idx="494">
                  <c:v>1.5967486602904292E-15</c:v>
                </c:pt>
                <c:pt idx="495">
                  <c:v>0.1289766940862565</c:v>
                </c:pt>
                <c:pt idx="496">
                  <c:v>0.16406648618973496</c:v>
                </c:pt>
                <c:pt idx="497">
                  <c:v>7.9186076025197533E-2</c:v>
                </c:pt>
                <c:pt idx="498">
                  <c:v>1.1909581555088661E-2</c:v>
                </c:pt>
                <c:pt idx="499">
                  <c:v>4.3281832960360746E-44</c:v>
                </c:pt>
                <c:pt idx="500">
                  <c:v>-1.1909581555086366E-2</c:v>
                </c:pt>
                <c:pt idx="501">
                  <c:v>-7.9186076025189123E-2</c:v>
                </c:pt>
                <c:pt idx="502">
                  <c:v>-0.16406648618972314</c:v>
                </c:pt>
                <c:pt idx="503">
                  <c:v>-0.12897669408624929</c:v>
                </c:pt>
                <c:pt idx="504">
                  <c:v>-1.1056002629529288E-15</c:v>
                </c:pt>
                <c:pt idx="505">
                  <c:v>-8.7299085421329622E-2</c:v>
                </c:pt>
                <c:pt idx="506">
                  <c:v>-0.47217108903536298</c:v>
                </c:pt>
                <c:pt idx="507">
                  <c:v>-0.6556642896556929</c:v>
                </c:pt>
                <c:pt idx="508">
                  <c:v>-0.30796169380293842</c:v>
                </c:pt>
                <c:pt idx="509">
                  <c:v>-2.4970448982137086E-28</c:v>
                </c:pt>
                <c:pt idx="510">
                  <c:v>-0.36787932372317894</c:v>
                </c:pt>
                <c:pt idx="511">
                  <c:v>-0.93576351599211616</c:v>
                </c:pt>
                <c:pt idx="512">
                  <c:v>-0.80200209661900379</c:v>
                </c:pt>
                <c:pt idx="513">
                  <c:v>-0.16545231330849294</c:v>
                </c:pt>
                <c:pt idx="514">
                  <c:v>-9.7408780346414314E-15</c:v>
                </c:pt>
                <c:pt idx="515">
                  <c:v>-0.44403089322294648</c:v>
                </c:pt>
                <c:pt idx="516">
                  <c:v>-0.71278340562680664</c:v>
                </c:pt>
                <c:pt idx="517">
                  <c:v>-0.46128353934921346</c:v>
                </c:pt>
                <c:pt idx="518">
                  <c:v>-0.11554758662792458</c:v>
                </c:pt>
                <c:pt idx="519">
                  <c:v>-4.9323507480289556E-28</c:v>
                </c:pt>
                <c:pt idx="520">
                  <c:v>-0.10354543933267728</c:v>
                </c:pt>
                <c:pt idx="521">
                  <c:v>-0.42834114839803078</c:v>
                </c:pt>
                <c:pt idx="522">
                  <c:v>-0.74376654393320396</c:v>
                </c:pt>
                <c:pt idx="523">
                  <c:v>-0.54014229935758662</c:v>
                </c:pt>
                <c:pt idx="524">
                  <c:v>2.8798594966093259E-15</c:v>
                </c:pt>
                <c:pt idx="525">
                  <c:v>-0.12665600165446556</c:v>
                </c:pt>
                <c:pt idx="526">
                  <c:v>-1.0498280425756448</c:v>
                </c:pt>
                <c:pt idx="527">
                  <c:v>-1.4303760830155359</c:v>
                </c:pt>
                <c:pt idx="528">
                  <c:v>-0.63023562084027862</c:v>
                </c:pt>
                <c:pt idx="529">
                  <c:v>-6.582514265708356E-29</c:v>
                </c:pt>
                <c:pt idx="530">
                  <c:v>-0.62466912374618211</c:v>
                </c:pt>
                <c:pt idx="531">
                  <c:v>-1.3765497824925936</c:v>
                </c:pt>
                <c:pt idx="532">
                  <c:v>-0.90269446319970081</c:v>
                </c:pt>
                <c:pt idx="533">
                  <c:v>1.4757912605181318E-2</c:v>
                </c:pt>
                <c:pt idx="534">
                  <c:v>-3.0960467794653775E-14</c:v>
                </c:pt>
                <c:pt idx="535">
                  <c:v>-0.48169072421877884</c:v>
                </c:pt>
                <c:pt idx="536">
                  <c:v>-0.26339375120597908</c:v>
                </c:pt>
                <c:pt idx="537">
                  <c:v>0.29270972163431608</c:v>
                </c:pt>
                <c:pt idx="538">
                  <c:v>0.24590742354924242</c:v>
                </c:pt>
                <c:pt idx="539">
                  <c:v>7.1021545588032162E-29</c:v>
                </c:pt>
                <c:pt idx="540">
                  <c:v>0.30308204642427117</c:v>
                </c:pt>
                <c:pt idx="541">
                  <c:v>0.57317324782881585</c:v>
                </c:pt>
                <c:pt idx="542">
                  <c:v>0.10658760021063809</c:v>
                </c:pt>
                <c:pt idx="543">
                  <c:v>-0.34348873659489487</c:v>
                </c:pt>
                <c:pt idx="544">
                  <c:v>1.6848155644561487E-14</c:v>
                </c:pt>
                <c:pt idx="545">
                  <c:v>0.32922968601665598</c:v>
                </c:pt>
                <c:pt idx="546">
                  <c:v>-0.17544267476770509</c:v>
                </c:pt>
                <c:pt idx="547">
                  <c:v>-0.68679862357332433</c:v>
                </c:pt>
                <c:pt idx="548">
                  <c:v>-0.36460267415411701</c:v>
                </c:pt>
                <c:pt idx="549">
                  <c:v>-2.8059665020257257E-28</c:v>
                </c:pt>
                <c:pt idx="550">
                  <c:v>-0.32660446874701626</c:v>
                </c:pt>
                <c:pt idx="551">
                  <c:v>-0.47782097016309416</c:v>
                </c:pt>
                <c:pt idx="552">
                  <c:v>0.16505725931851967</c:v>
                </c:pt>
                <c:pt idx="553">
                  <c:v>0.53003362628248862</c:v>
                </c:pt>
                <c:pt idx="554">
                  <c:v>-5.2947652138003274E-14</c:v>
                </c:pt>
                <c:pt idx="555">
                  <c:v>-0.11079016869751218</c:v>
                </c:pt>
                <c:pt idx="556">
                  <c:v>0.93865994183432999</c:v>
                </c:pt>
                <c:pt idx="557">
                  <c:v>1.5883656030937041</c:v>
                </c:pt>
                <c:pt idx="558">
                  <c:v>0.75191671169919982</c:v>
                </c:pt>
                <c:pt idx="559">
                  <c:v>1.9073895226238999E-27</c:v>
                </c:pt>
                <c:pt idx="560">
                  <c:v>0.77898669576530766</c:v>
                </c:pt>
                <c:pt idx="561">
                  <c:v>1.7276356648245828</c:v>
                </c:pt>
                <c:pt idx="562">
                  <c:v>1.1409867522237644</c:v>
                </c:pt>
                <c:pt idx="563">
                  <c:v>-1.4084888281132921E-2</c:v>
                </c:pt>
                <c:pt idx="564">
                  <c:v>-2.4453968848180034E-14</c:v>
                </c:pt>
                <c:pt idx="565">
                  <c:v>0.68572647467264669</c:v>
                </c:pt>
                <c:pt idx="566">
                  <c:v>0.60947776334670434</c:v>
                </c:pt>
                <c:pt idx="567">
                  <c:v>8.5563053199133095E-3</c:v>
                </c:pt>
                <c:pt idx="568">
                  <c:v>-0.12425779643039032</c:v>
                </c:pt>
                <c:pt idx="569">
                  <c:v>3.8585519141819627E-28</c:v>
                </c:pt>
                <c:pt idx="570">
                  <c:v>-0.12576017127689704</c:v>
                </c:pt>
                <c:pt idx="571">
                  <c:v>-5.6532632048819122E-3</c:v>
                </c:pt>
                <c:pt idx="572">
                  <c:v>0.57109903680820429</c:v>
                </c:pt>
                <c:pt idx="573">
                  <c:v>0.64909341724855907</c:v>
                </c:pt>
                <c:pt idx="574">
                  <c:v>4.3809115799692401E-14</c:v>
                </c:pt>
                <c:pt idx="575">
                  <c:v>-2.9527044233482527E-2</c:v>
                </c:pt>
                <c:pt idx="576">
                  <c:v>1.0162460367546051</c:v>
                </c:pt>
                <c:pt idx="577">
                  <c:v>1.5408659606436961</c:v>
                </c:pt>
                <c:pt idx="578">
                  <c:v>0.68855653211317702</c:v>
                </c:pt>
                <c:pt idx="579">
                  <c:v>4.4612954050132762E-32</c:v>
                </c:pt>
                <c:pt idx="580">
                  <c:v>0.64359447136047976</c:v>
                </c:pt>
                <c:pt idx="581">
                  <c:v>1.3204593292933455</c:v>
                </c:pt>
                <c:pt idx="582">
                  <c:v>0.72591979227552761</c:v>
                </c:pt>
                <c:pt idx="583">
                  <c:v>-0.13748723644161553</c:v>
                </c:pt>
                <c:pt idx="584">
                  <c:v>-9.1031411540464191E-15</c:v>
                </c:pt>
                <c:pt idx="585">
                  <c:v>0.40195015004570789</c:v>
                </c:pt>
                <c:pt idx="586">
                  <c:v>1.4990310370676858E-3</c:v>
                </c:pt>
                <c:pt idx="587">
                  <c:v>-0.54438477453221956</c:v>
                </c:pt>
                <c:pt idx="588">
                  <c:v>-0.32844800039616873</c:v>
                </c:pt>
                <c:pt idx="589">
                  <c:v>-1.4525496387915126E-27</c:v>
                </c:pt>
                <c:pt idx="590">
                  <c:v>-0.36083861813789464</c:v>
                </c:pt>
                <c:pt idx="591">
                  <c:v>-0.73522061710370212</c:v>
                </c:pt>
                <c:pt idx="592">
                  <c:v>-0.34195248746632551</c:v>
                </c:pt>
                <c:pt idx="593">
                  <c:v>0.16951293900306871</c:v>
                </c:pt>
                <c:pt idx="594">
                  <c:v>2.2140194101855424E-14</c:v>
                </c:pt>
                <c:pt idx="595">
                  <c:v>-0.34917264243212803</c:v>
                </c:pt>
                <c:pt idx="596">
                  <c:v>-0.17946158465760109</c:v>
                </c:pt>
                <c:pt idx="597">
                  <c:v>0.14199646359551168</c:v>
                </c:pt>
                <c:pt idx="598">
                  <c:v>0.10580092921288524</c:v>
                </c:pt>
                <c:pt idx="599">
                  <c:v>-1.7388192166277625E-28</c:v>
                </c:pt>
                <c:pt idx="600">
                  <c:v>4.7859580948139455E-2</c:v>
                </c:pt>
                <c:pt idx="601">
                  <c:v>-0.13319697977348788</c:v>
                </c:pt>
                <c:pt idx="602">
                  <c:v>-0.51656678497637332</c:v>
                </c:pt>
                <c:pt idx="603">
                  <c:v>-0.44565350884739813</c:v>
                </c:pt>
                <c:pt idx="604">
                  <c:v>1.4160051283534229E-15</c:v>
                </c:pt>
                <c:pt idx="605">
                  <c:v>-0.13969726301238194</c:v>
                </c:pt>
                <c:pt idx="606">
                  <c:v>-0.93948453729019099</c:v>
                </c:pt>
                <c:pt idx="607">
                  <c:v>-1.2115464281716415</c:v>
                </c:pt>
                <c:pt idx="608">
                  <c:v>-0.51401389152217702</c:v>
                </c:pt>
                <c:pt idx="609">
                  <c:v>-1.7555031443521311E-28</c:v>
                </c:pt>
                <c:pt idx="610">
                  <c:v>-0.50365941074762877</c:v>
                </c:pt>
                <c:pt idx="611">
                  <c:v>-1.1890260954555718</c:v>
                </c:pt>
                <c:pt idx="612">
                  <c:v>-0.99093210887082883</c:v>
                </c:pt>
                <c:pt idx="613">
                  <c:v>-0.25107981849594518</c:v>
                </c:pt>
                <c:pt idx="614">
                  <c:v>4.6311129453502265E-15</c:v>
                </c:pt>
                <c:pt idx="615">
                  <c:v>-0.41837525190570446</c:v>
                </c:pt>
                <c:pt idx="616">
                  <c:v>-0.82148258114282002</c:v>
                </c:pt>
                <c:pt idx="617">
                  <c:v>-0.70537325033950238</c:v>
                </c:pt>
                <c:pt idx="618">
                  <c:v>-0.25058613664754631</c:v>
                </c:pt>
                <c:pt idx="619">
                  <c:v>-9.3076178115742948E-28</c:v>
                </c:pt>
                <c:pt idx="620">
                  <c:v>-0.25397992641413475</c:v>
                </c:pt>
                <c:pt idx="621">
                  <c:v>-0.68941749318487799</c:v>
                </c:pt>
                <c:pt idx="622">
                  <c:v>-0.70684541495277786</c:v>
                </c:pt>
                <c:pt idx="623">
                  <c:v>-0.26926967746949332</c:v>
                </c:pt>
                <c:pt idx="624">
                  <c:v>-1.860575075247101E-28</c:v>
                </c:pt>
                <c:pt idx="625">
                  <c:v>-0.23552703392092544</c:v>
                </c:pt>
                <c:pt idx="626">
                  <c:v>-0.53058845904430596</c:v>
                </c:pt>
                <c:pt idx="627">
                  <c:v>-0.42608459377035368</c:v>
                </c:pt>
                <c:pt idx="628">
                  <c:v>-0.12061594673452362</c:v>
                </c:pt>
                <c:pt idx="629">
                  <c:v>-8.2194360948835151E-30</c:v>
                </c:pt>
                <c:pt idx="630">
                  <c:v>-5.3726548150923814E-2</c:v>
                </c:pt>
                <c:pt idx="631">
                  <c:v>-0.11036679050755539</c:v>
                </c:pt>
                <c:pt idx="632">
                  <c:v>-0.14969590345014194</c:v>
                </c:pt>
                <c:pt idx="633">
                  <c:v>-0.13367340085365367</c:v>
                </c:pt>
                <c:pt idx="634">
                  <c:v>-1.2188899021152844E-15</c:v>
                </c:pt>
                <c:pt idx="635">
                  <c:v>8.5620339956927236E-2</c:v>
                </c:pt>
                <c:pt idx="636">
                  <c:v>-4.7528793860453382E-2</c:v>
                </c:pt>
                <c:pt idx="637">
                  <c:v>-0.18821666310871921</c:v>
                </c:pt>
                <c:pt idx="638">
                  <c:v>-0.10128239734623427</c:v>
                </c:pt>
                <c:pt idx="639">
                  <c:v>-7.4636573297386291E-29</c:v>
                </c:pt>
                <c:pt idx="640">
                  <c:v>-7.7284072034518314E-2</c:v>
                </c:pt>
                <c:pt idx="641">
                  <c:v>-3.1292815081783693E-2</c:v>
                </c:pt>
                <c:pt idx="642">
                  <c:v>0.27201348158339483</c:v>
                </c:pt>
                <c:pt idx="643">
                  <c:v>0.33277847349287609</c:v>
                </c:pt>
                <c:pt idx="644">
                  <c:v>-1.4636092255123822E-14</c:v>
                </c:pt>
                <c:pt idx="645">
                  <c:v>3.9467709469346211E-2</c:v>
                </c:pt>
                <c:pt idx="646">
                  <c:v>0.76098575410323421</c:v>
                </c:pt>
                <c:pt idx="647">
                  <c:v>1.1457439630482824</c:v>
                </c:pt>
                <c:pt idx="648">
                  <c:v>0.5345692360973241</c:v>
                </c:pt>
                <c:pt idx="649">
                  <c:v>-3.3280397989616766E-28</c:v>
                </c:pt>
                <c:pt idx="650">
                  <c:v>0.58195355957690265</c:v>
                </c:pt>
                <c:pt idx="651">
                  <c:v>1.3657920812030035</c:v>
                </c:pt>
                <c:pt idx="652">
                  <c:v>1.0157022719272426</c:v>
                </c:pt>
                <c:pt idx="653">
                  <c:v>9.4223130250973203E-2</c:v>
                </c:pt>
                <c:pt idx="654">
                  <c:v>6.0373981073701249E-15</c:v>
                </c:pt>
                <c:pt idx="655">
                  <c:v>0.58039742667940264</c:v>
                </c:pt>
                <c:pt idx="656">
                  <c:v>0.68338649692874787</c:v>
                </c:pt>
                <c:pt idx="657">
                  <c:v>0.2348518168941354</c:v>
                </c:pt>
                <c:pt idx="658">
                  <c:v>-1.3183162180818915E-2</c:v>
                </c:pt>
                <c:pt idx="659">
                  <c:v>4.2340161734764121E-29</c:v>
                </c:pt>
                <c:pt idx="660">
                  <c:v>-3.1414005327770292E-2</c:v>
                </c:pt>
                <c:pt idx="661">
                  <c:v>0.16126307201296791</c:v>
                </c:pt>
                <c:pt idx="662">
                  <c:v>0.63178016973456019</c:v>
                </c:pt>
                <c:pt idx="663">
                  <c:v>0.61275904282668425</c:v>
                </c:pt>
                <c:pt idx="664">
                  <c:v>-3.7236261485757522E-14</c:v>
                </c:pt>
                <c:pt idx="665">
                  <c:v>1.0575423253046817E-2</c:v>
                </c:pt>
                <c:pt idx="666">
                  <c:v>1.0284417848171479</c:v>
                </c:pt>
                <c:pt idx="667">
                  <c:v>1.5364257001656898</c:v>
                </c:pt>
                <c:pt idx="668">
                  <c:v>0.69263108168775078</c:v>
                </c:pt>
                <c:pt idx="669">
                  <c:v>6.0248098686521649E-28</c:v>
                </c:pt>
                <c:pt idx="670">
                  <c:v>0.6701411552586376</c:v>
                </c:pt>
                <c:pt idx="671">
                  <c:v>1.4044923640348539</c:v>
                </c:pt>
                <c:pt idx="672">
                  <c:v>0.79236210824640141</c:v>
                </c:pt>
                <c:pt idx="673">
                  <c:v>-0.1480607297512502</c:v>
                </c:pt>
                <c:pt idx="674">
                  <c:v>2.1437143252454578E-14</c:v>
                </c:pt>
                <c:pt idx="675">
                  <c:v>0.46637740968304897</c:v>
                </c:pt>
                <c:pt idx="676">
                  <c:v>1.1954455381738794E-2</c:v>
                </c:pt>
                <c:pt idx="677">
                  <c:v>-0.64291579969992863</c:v>
                </c:pt>
                <c:pt idx="678">
                  <c:v>-0.39784891195806593</c:v>
                </c:pt>
                <c:pt idx="679">
                  <c:v>4.7019187382781447E-28</c:v>
                </c:pt>
                <c:pt idx="680">
                  <c:v>-0.44967037497294876</c:v>
                </c:pt>
                <c:pt idx="681">
                  <c:v>-0.90724686552952982</c:v>
                </c:pt>
                <c:pt idx="682">
                  <c:v>-0.36581443887147941</c:v>
                </c:pt>
                <c:pt idx="683">
                  <c:v>0.29225403307872289</c:v>
                </c:pt>
                <c:pt idx="684">
                  <c:v>-5.7708354019018623E-14</c:v>
                </c:pt>
                <c:pt idx="685">
                  <c:v>-0.44371775496864491</c:v>
                </c:pt>
                <c:pt idx="686">
                  <c:v>-2.3191849548849952E-2</c:v>
                </c:pt>
                <c:pt idx="687">
                  <c:v>0.52963084696348472</c:v>
                </c:pt>
                <c:pt idx="688">
                  <c:v>0.31065412962803945</c:v>
                </c:pt>
                <c:pt idx="689">
                  <c:v>6.4840371578200263E-28</c:v>
                </c:pt>
                <c:pt idx="690">
                  <c:v>0.26886268628797866</c:v>
                </c:pt>
                <c:pt idx="691">
                  <c:v>0.31346225787157678</c:v>
                </c:pt>
                <c:pt idx="692">
                  <c:v>-0.34040724442745585</c:v>
                </c:pt>
                <c:pt idx="693">
                  <c:v>-0.5986079370106806</c:v>
                </c:pt>
                <c:pt idx="694">
                  <c:v>-2.0217708486519298E-14</c:v>
                </c:pt>
                <c:pt idx="695">
                  <c:v>5.0674007219318314E-2</c:v>
                </c:pt>
                <c:pt idx="696">
                  <c:v>-1.0698282184987808</c:v>
                </c:pt>
                <c:pt idx="697">
                  <c:v>-1.6867155878103119</c:v>
                </c:pt>
                <c:pt idx="698">
                  <c:v>-0.77622861652975861</c:v>
                </c:pt>
                <c:pt idx="699">
                  <c:v>-4.0342488520048577E-27</c:v>
                </c:pt>
                <c:pt idx="700">
                  <c:v>-0.78358914272253843</c:v>
                </c:pt>
                <c:pt idx="701">
                  <c:v>-1.7356552742295839</c:v>
                </c:pt>
                <c:pt idx="702">
                  <c:v>-1.1712268833790278</c:v>
                </c:pt>
                <c:pt idx="703">
                  <c:v>-2.9037973482654619E-2</c:v>
                </c:pt>
                <c:pt idx="704">
                  <c:v>3.8132659384277085E-14</c:v>
                </c:pt>
                <c:pt idx="705">
                  <c:v>-0.65256173898785919</c:v>
                </c:pt>
                <c:pt idx="706">
                  <c:v>-0.6322250259564276</c:v>
                </c:pt>
                <c:pt idx="707">
                  <c:v>-9.1760558345245227E-2</c:v>
                </c:pt>
                <c:pt idx="708">
                  <c:v>7.853189228482621E-2</c:v>
                </c:pt>
                <c:pt idx="709">
                  <c:v>-8.8877447696929628E-29</c:v>
                </c:pt>
                <c:pt idx="710">
                  <c:v>8.3292203808758639E-2</c:v>
                </c:pt>
                <c:pt idx="711">
                  <c:v>-4.8702811351704123E-2</c:v>
                </c:pt>
                <c:pt idx="712">
                  <c:v>-0.51885640430810365</c:v>
                </c:pt>
                <c:pt idx="713">
                  <c:v>-0.54597290811056731</c:v>
                </c:pt>
                <c:pt idx="714">
                  <c:v>-5.2868626449702816E-15</c:v>
                </c:pt>
                <c:pt idx="715">
                  <c:v>1.7827849011973203E-2</c:v>
                </c:pt>
                <c:pt idx="716">
                  <c:v>-0.80633881016567621</c:v>
                </c:pt>
                <c:pt idx="717">
                  <c:v>-1.1923357712981963</c:v>
                </c:pt>
                <c:pt idx="718">
                  <c:v>-0.5210827108269992</c:v>
                </c:pt>
                <c:pt idx="719">
                  <c:v>-8.1278166841185462E-28</c:v>
                </c:pt>
                <c:pt idx="720">
                  <c:v>-0.46184351284570768</c:v>
                </c:pt>
                <c:pt idx="721">
                  <c:v>-0.90764518819006534</c:v>
                </c:pt>
                <c:pt idx="722">
                  <c:v>-0.44771854846411913</c:v>
                </c:pt>
                <c:pt idx="723">
                  <c:v>0.13255110991843688</c:v>
                </c:pt>
                <c:pt idx="724">
                  <c:v>1.6706498926181235E-14</c:v>
                </c:pt>
                <c:pt idx="725">
                  <c:v>-0.22633844365290148</c:v>
                </c:pt>
                <c:pt idx="726">
                  <c:v>0.14353269559182594</c:v>
                </c:pt>
                <c:pt idx="727">
                  <c:v>0.5204713280362594</c:v>
                </c:pt>
                <c:pt idx="728">
                  <c:v>0.28063412065845272</c:v>
                </c:pt>
                <c:pt idx="729">
                  <c:v>-6.8295736267154094E-28</c:v>
                </c:pt>
                <c:pt idx="730">
                  <c:v>0.30656433149002382</c:v>
                </c:pt>
                <c:pt idx="731">
                  <c:v>0.68567114737902224</c:v>
                </c:pt>
                <c:pt idx="732">
                  <c:v>0.47054592510338872</c:v>
                </c:pt>
                <c:pt idx="733">
                  <c:v>1.9696314846029513E-2</c:v>
                </c:pt>
                <c:pt idx="734">
                  <c:v>2.525081700823591E-15</c:v>
                </c:pt>
                <c:pt idx="735">
                  <c:v>0.31505780319395338</c:v>
                </c:pt>
                <c:pt idx="736">
                  <c:v>0.46899387906493639</c:v>
                </c:pt>
                <c:pt idx="737">
                  <c:v>0.34216762882051405</c:v>
                </c:pt>
                <c:pt idx="738">
                  <c:v>0.12056514051154123</c:v>
                </c:pt>
                <c:pt idx="739">
                  <c:v>6.1119962694084867E-30</c:v>
                </c:pt>
                <c:pt idx="740">
                  <c:v>0.17413184388925271</c:v>
                </c:pt>
                <c:pt idx="741">
                  <c:v>0.58909236549451416</c:v>
                </c:pt>
                <c:pt idx="742">
                  <c:v>0.74926125663823673</c:v>
                </c:pt>
                <c:pt idx="743">
                  <c:v>0.36810971271091386</c:v>
                </c:pt>
                <c:pt idx="744">
                  <c:v>1.8426489867131935E-15</c:v>
                </c:pt>
                <c:pt idx="745">
                  <c:v>0.29769826631473983</c:v>
                </c:pt>
                <c:pt idx="746">
                  <c:v>0.90727273584359469</c:v>
                </c:pt>
                <c:pt idx="747">
                  <c:v>0.9413271884080181</c:v>
                </c:pt>
                <c:pt idx="748">
                  <c:v>0.35661671456056332</c:v>
                </c:pt>
                <c:pt idx="749">
                  <c:v>6.4936566412021383E-28</c:v>
                </c:pt>
                <c:pt idx="750">
                  <c:v>0.33271657353407069</c:v>
                </c:pt>
                <c:pt idx="751">
                  <c:v>0.85043436295003849</c:v>
                </c:pt>
                <c:pt idx="752">
                  <c:v>0.86299675045197699</c:v>
                </c:pt>
                <c:pt idx="753">
                  <c:v>0.36704650569231162</c:v>
                </c:pt>
                <c:pt idx="754">
                  <c:v>-2.5793715827187472E-15</c:v>
                </c:pt>
                <c:pt idx="755">
                  <c:v>0.26430638361846964</c:v>
                </c:pt>
                <c:pt idx="756">
                  <c:v>0.8521372295150127</c:v>
                </c:pt>
                <c:pt idx="757">
                  <c:v>0.95037111419137865</c:v>
                </c:pt>
                <c:pt idx="758">
                  <c:v>0.38742601250462638</c:v>
                </c:pt>
                <c:pt idx="759">
                  <c:v>-9.7979140395010232E-29</c:v>
                </c:pt>
                <c:pt idx="760">
                  <c:v>0.38015785742067681</c:v>
                </c:pt>
                <c:pt idx="761">
                  <c:v>0.87952089792939925</c:v>
                </c:pt>
                <c:pt idx="762">
                  <c:v>0.65763979972714914</c:v>
                </c:pt>
                <c:pt idx="763">
                  <c:v>7.6915400271410958E-2</c:v>
                </c:pt>
                <c:pt idx="764">
                  <c:v>-3.6120490298822359E-16</c:v>
                </c:pt>
                <c:pt idx="765">
                  <c:v>0.29012886747972955</c:v>
                </c:pt>
                <c:pt idx="766">
                  <c:v>0.22698206968538789</c:v>
                </c:pt>
                <c:pt idx="767">
                  <c:v>-0.10507870300173652</c:v>
                </c:pt>
                <c:pt idx="768">
                  <c:v>-0.13052208971205895</c:v>
                </c:pt>
                <c:pt idx="769">
                  <c:v>8.6999381749968993E-29</c:v>
                </c:pt>
                <c:pt idx="770">
                  <c:v>-0.19834000701467466</c:v>
                </c:pt>
                <c:pt idx="771">
                  <c:v>-0.4295785025782895</c:v>
                </c:pt>
                <c:pt idx="772">
                  <c:v>-0.17762984335449344</c:v>
                </c:pt>
                <c:pt idx="773">
                  <c:v>0.16563475981248524</c:v>
                </c:pt>
                <c:pt idx="774">
                  <c:v>-2.0161565588455884E-14</c:v>
                </c:pt>
                <c:pt idx="775">
                  <c:v>-0.28751839439308796</c:v>
                </c:pt>
                <c:pt idx="776">
                  <c:v>-7.8770823306025403E-2</c:v>
                </c:pt>
                <c:pt idx="777">
                  <c:v>0.26289004260068072</c:v>
                </c:pt>
                <c:pt idx="778">
                  <c:v>0.17157141360753392</c:v>
                </c:pt>
                <c:pt idx="779">
                  <c:v>-6.1368766135124563E-28</c:v>
                </c:pt>
                <c:pt idx="780">
                  <c:v>0.14717712162477237</c:v>
                </c:pt>
                <c:pt idx="781">
                  <c:v>0.11071549592567052</c:v>
                </c:pt>
                <c:pt idx="782">
                  <c:v>-0.37283947641030146</c:v>
                </c:pt>
                <c:pt idx="783">
                  <c:v>-0.5033470370458597</c:v>
                </c:pt>
                <c:pt idx="784">
                  <c:v>9.816024626446354E-15</c:v>
                </c:pt>
                <c:pt idx="785">
                  <c:v>-2.6609639845809412E-3</c:v>
                </c:pt>
                <c:pt idx="786">
                  <c:v>-0.99000565673972263</c:v>
                </c:pt>
                <c:pt idx="787">
                  <c:v>-1.5254743890743849</c:v>
                </c:pt>
                <c:pt idx="788">
                  <c:v>-0.7066514385294147</c:v>
                </c:pt>
                <c:pt idx="789">
                  <c:v>8.5590118693466761E-29</c:v>
                </c:pt>
                <c:pt idx="790">
                  <c:v>-0.73702442198501494</c:v>
                </c:pt>
                <c:pt idx="791">
                  <c:v>-1.6659377587714095</c:v>
                </c:pt>
                <c:pt idx="792">
                  <c:v>-1.1508227970819418</c:v>
                </c:pt>
                <c:pt idx="793">
                  <c:v>-3.4932505175592911E-2</c:v>
                </c:pt>
                <c:pt idx="794">
                  <c:v>-4.3451332780569959E-14</c:v>
                </c:pt>
                <c:pt idx="795">
                  <c:v>-0.66145406981208799</c:v>
                </c:pt>
                <c:pt idx="796">
                  <c:v>-0.62748014396970908</c:v>
                </c:pt>
                <c:pt idx="797">
                  <c:v>-4.5438338989200563E-2</c:v>
                </c:pt>
                <c:pt idx="798">
                  <c:v>0.11324815124303372</c:v>
                </c:pt>
                <c:pt idx="799">
                  <c:v>-3.4714176849907487E-28</c:v>
                </c:pt>
                <c:pt idx="800">
                  <c:v>0.13537977692613917</c:v>
                </c:pt>
                <c:pt idx="801">
                  <c:v>5.9676202896646685E-2</c:v>
                </c:pt>
                <c:pt idx="802">
                  <c:v>-0.49871741523229163</c:v>
                </c:pt>
                <c:pt idx="803">
                  <c:v>-0.6246016581053766</c:v>
                </c:pt>
                <c:pt idx="804">
                  <c:v>2.5991701487419658E-14</c:v>
                </c:pt>
                <c:pt idx="805">
                  <c:v>8.3175282326045027E-2</c:v>
                </c:pt>
                <c:pt idx="806">
                  <c:v>-0.92258586341659965</c:v>
                </c:pt>
                <c:pt idx="807">
                  <c:v>-1.4839974886622838</c:v>
                </c:pt>
                <c:pt idx="808">
                  <c:v>-0.67851667378815184</c:v>
                </c:pt>
                <c:pt idx="809">
                  <c:v>-5.5023031743703471E-29</c:v>
                </c:pt>
                <c:pt idx="810">
                  <c:v>-0.63972663499200744</c:v>
                </c:pt>
                <c:pt idx="811">
                  <c:v>-1.2792433150343396</c:v>
                </c:pt>
                <c:pt idx="812">
                  <c:v>-0.61093069278891265</c:v>
                </c:pt>
                <c:pt idx="813">
                  <c:v>0.24677428832604728</c:v>
                </c:pt>
                <c:pt idx="814">
                  <c:v>5.1841842629010713E-14</c:v>
                </c:pt>
                <c:pt idx="815">
                  <c:v>-0.39605736217117987</c:v>
                </c:pt>
                <c:pt idx="816">
                  <c:v>0.21821563596316157</c:v>
                </c:pt>
                <c:pt idx="817">
                  <c:v>0.88451468582852122</c:v>
                </c:pt>
                <c:pt idx="818">
                  <c:v>0.48872372180288648</c:v>
                </c:pt>
                <c:pt idx="819">
                  <c:v>2.7878697291331222E-27</c:v>
                </c:pt>
                <c:pt idx="820">
                  <c:v>0.53158830512898347</c:v>
                </c:pt>
                <c:pt idx="821">
                  <c:v>1.1147825174167396</c:v>
                </c:pt>
                <c:pt idx="822">
                  <c:v>0.57939154552186223</c:v>
                </c:pt>
                <c:pt idx="823">
                  <c:v>-0.19594485704930681</c:v>
                </c:pt>
                <c:pt idx="824">
                  <c:v>-6.990803187556343E-14</c:v>
                </c:pt>
                <c:pt idx="825">
                  <c:v>0.50352970501598859</c:v>
                </c:pt>
                <c:pt idx="826">
                  <c:v>0.24317733508043823</c:v>
                </c:pt>
                <c:pt idx="827">
                  <c:v>-0.26898802423758639</c:v>
                </c:pt>
                <c:pt idx="828">
                  <c:v>-0.20030492594411717</c:v>
                </c:pt>
                <c:pt idx="829">
                  <c:v>2.4812692408788564E-27</c:v>
                </c:pt>
                <c:pt idx="830">
                  <c:v>-0.15746262928580826</c:v>
                </c:pt>
                <c:pt idx="831">
                  <c:v>-5.9654122443043404E-2</c:v>
                </c:pt>
                <c:pt idx="832">
                  <c:v>0.51696060703784397</c:v>
                </c:pt>
                <c:pt idx="833">
                  <c:v>0.6031117695533601</c:v>
                </c:pt>
                <c:pt idx="834">
                  <c:v>-1.5721277282371627E-14</c:v>
                </c:pt>
                <c:pt idx="835">
                  <c:v>3.8831391940502044E-2</c:v>
                </c:pt>
                <c:pt idx="836">
                  <c:v>1.1116123421735069</c:v>
                </c:pt>
                <c:pt idx="837">
                  <c:v>1.6113113697743184</c:v>
                </c:pt>
                <c:pt idx="838">
                  <c:v>0.71639073174321455</c:v>
                </c:pt>
                <c:pt idx="839">
                  <c:v>-5.5433552426355375E-28</c:v>
                </c:pt>
                <c:pt idx="840">
                  <c:v>0.70415252839286158</c:v>
                </c:pt>
                <c:pt idx="841">
                  <c:v>1.5690255797695161</c:v>
                </c:pt>
                <c:pt idx="842">
                  <c:v>1.1067735188511501</c:v>
                </c:pt>
                <c:pt idx="843">
                  <c:v>9.4878238645367069E-2</c:v>
                </c:pt>
                <c:pt idx="844">
                  <c:v>-2.0135545773971701E-15</c:v>
                </c:pt>
                <c:pt idx="845">
                  <c:v>0.55442601219267273</c:v>
                </c:pt>
                <c:pt idx="846">
                  <c:v>0.63537232030876123</c:v>
                </c:pt>
                <c:pt idx="847">
                  <c:v>0.23028774140576391</c:v>
                </c:pt>
                <c:pt idx="848">
                  <c:v>3.7774885011785018E-3</c:v>
                </c:pt>
                <c:pt idx="849">
                  <c:v>-1.3681748662968436E-29</c:v>
                </c:pt>
                <c:pt idx="850">
                  <c:v>-4.9355944615994112E-3</c:v>
                </c:pt>
                <c:pt idx="851">
                  <c:v>0.15730730417556726</c:v>
                </c:pt>
                <c:pt idx="852">
                  <c:v>0.45229585173382575</c:v>
                </c:pt>
                <c:pt idx="853">
                  <c:v>0.38746278303813175</c:v>
                </c:pt>
                <c:pt idx="854">
                  <c:v>1.1804290925769982E-14</c:v>
                </c:pt>
                <c:pt idx="855">
                  <c:v>1.5216600075891778E-2</c:v>
                </c:pt>
                <c:pt idx="856">
                  <c:v>0.52894368276534742</c:v>
                </c:pt>
                <c:pt idx="857">
                  <c:v>0.71831965298905864</c:v>
                </c:pt>
                <c:pt idx="858">
                  <c:v>0.29493440411733535</c:v>
                </c:pt>
                <c:pt idx="859">
                  <c:v>9.9702655250664501E-28</c:v>
                </c:pt>
                <c:pt idx="860">
                  <c:v>0.22649250053386791</c:v>
                </c:pt>
                <c:pt idx="861">
                  <c:v>0.39237578126858358</c:v>
                </c:pt>
                <c:pt idx="862">
                  <c:v>0.12706786710817888</c:v>
                </c:pt>
                <c:pt idx="863">
                  <c:v>-0.102984808837999</c:v>
                </c:pt>
                <c:pt idx="864">
                  <c:v>-1.1455666883867583E-14</c:v>
                </c:pt>
                <c:pt idx="865">
                  <c:v>2.1293883620967811E-2</c:v>
                </c:pt>
                <c:pt idx="866">
                  <c:v>-0.26708248473210072</c:v>
                </c:pt>
                <c:pt idx="867">
                  <c:v>-0.42698647860131056</c:v>
                </c:pt>
                <c:pt idx="868">
                  <c:v>-0.19659957359851368</c:v>
                </c:pt>
                <c:pt idx="869">
                  <c:v>-7.682438352934039E-28</c:v>
                </c:pt>
                <c:pt idx="870">
                  <c:v>-0.2160656096303552</c:v>
                </c:pt>
                <c:pt idx="871">
                  <c:v>-0.56235206510234093</c:v>
                </c:pt>
                <c:pt idx="872">
                  <c:v>-0.56012132828185701</c:v>
                </c:pt>
                <c:pt idx="873">
                  <c:v>-0.2181625650398708</c:v>
                </c:pt>
                <c:pt idx="874">
                  <c:v>-1.539741444360648E-27</c:v>
                </c:pt>
                <c:pt idx="875">
                  <c:v>-0.2519052085884112</c:v>
                </c:pt>
                <c:pt idx="876">
                  <c:v>-0.73637828419032769</c:v>
                </c:pt>
                <c:pt idx="877">
                  <c:v>-0.8256849645169001</c:v>
                </c:pt>
                <c:pt idx="878">
                  <c:v>-0.3494295893098901</c:v>
                </c:pt>
                <c:pt idx="879">
                  <c:v>-1.1089266979968418E-27</c:v>
                </c:pt>
                <c:pt idx="880">
                  <c:v>-0.39345916209512538</c:v>
                </c:pt>
                <c:pt idx="881">
                  <c:v>-1.0219929384332611</c:v>
                </c:pt>
                <c:pt idx="882">
                  <c:v>-0.93886916242482765</c:v>
                </c:pt>
                <c:pt idx="883">
                  <c:v>-0.26340796743102518</c:v>
                </c:pt>
                <c:pt idx="884">
                  <c:v>-6.0929395819276921E-15</c:v>
                </c:pt>
                <c:pt idx="885">
                  <c:v>-0.43968496729088435</c:v>
                </c:pt>
                <c:pt idx="886">
                  <c:v>-0.8163354479021927</c:v>
                </c:pt>
                <c:pt idx="887">
                  <c:v>-0.60843365107826419</c:v>
                </c:pt>
                <c:pt idx="888">
                  <c:v>-0.17588451286751589</c:v>
                </c:pt>
                <c:pt idx="889">
                  <c:v>-3.654627047318332E-28</c:v>
                </c:pt>
                <c:pt idx="890">
                  <c:v>-0.14179541537035245</c:v>
                </c:pt>
                <c:pt idx="891">
                  <c:v>-0.46193396010078636</c:v>
                </c:pt>
                <c:pt idx="892">
                  <c:v>-0.68255433610822791</c:v>
                </c:pt>
                <c:pt idx="893">
                  <c:v>-0.45725913642932808</c:v>
                </c:pt>
                <c:pt idx="894">
                  <c:v>1.4157962010013756E-15</c:v>
                </c:pt>
                <c:pt idx="895">
                  <c:v>-9.7658435278574263E-2</c:v>
                </c:pt>
                <c:pt idx="896">
                  <c:v>-0.8252566873457986</c:v>
                </c:pt>
                <c:pt idx="897">
                  <c:v>-1.1216336386461876</c:v>
                </c:pt>
                <c:pt idx="898">
                  <c:v>-0.49164524961075434</c:v>
                </c:pt>
                <c:pt idx="899">
                  <c:v>-3.5237195014456137E-28</c:v>
                </c:pt>
                <c:pt idx="900">
                  <c:v>-0.47237514186281837</c:v>
                </c:pt>
                <c:pt idx="901">
                  <c:v>-0.99350787620174752</c:v>
                </c:pt>
                <c:pt idx="902">
                  <c:v>-0.55979153627609435</c:v>
                </c:pt>
                <c:pt idx="903">
                  <c:v>0.11103023950957078</c:v>
                </c:pt>
                <c:pt idx="904">
                  <c:v>1.274796024043081E-14</c:v>
                </c:pt>
                <c:pt idx="905">
                  <c:v>-0.31600624903095786</c:v>
                </c:pt>
                <c:pt idx="906">
                  <c:v>8.1434534456014687E-2</c:v>
                </c:pt>
                <c:pt idx="907">
                  <c:v>0.59895314577166658</c:v>
                </c:pt>
                <c:pt idx="908">
                  <c:v>0.35649707243581236</c:v>
                </c:pt>
                <c:pt idx="909">
                  <c:v>-2.343170226938307E-28</c:v>
                </c:pt>
                <c:pt idx="910">
                  <c:v>0.41935673667490692</c:v>
                </c:pt>
                <c:pt idx="911">
                  <c:v>0.90566352322909771</c:v>
                </c:pt>
                <c:pt idx="912">
                  <c:v>0.48133120347602393</c:v>
                </c:pt>
                <c:pt idx="913">
                  <c:v>-0.17197750084045071</c:v>
                </c:pt>
                <c:pt idx="914">
                  <c:v>6.2060679922179964E-14</c:v>
                </c:pt>
                <c:pt idx="915">
                  <c:v>0.45504910985866781</c:v>
                </c:pt>
                <c:pt idx="916">
                  <c:v>0.21443861449624482</c:v>
                </c:pt>
                <c:pt idx="917">
                  <c:v>-0.27562049331538191</c:v>
                </c:pt>
                <c:pt idx="918">
                  <c:v>-0.20649923961306887</c:v>
                </c:pt>
                <c:pt idx="919">
                  <c:v>3.8056174071378256E-27</c:v>
                </c:pt>
                <c:pt idx="920">
                  <c:v>-0.18188954908959939</c:v>
                </c:pt>
                <c:pt idx="921">
                  <c:v>-0.13261442762872819</c:v>
                </c:pt>
                <c:pt idx="922">
                  <c:v>0.46706126358863947</c:v>
                </c:pt>
                <c:pt idx="923">
                  <c:v>0.62206339053363824</c:v>
                </c:pt>
                <c:pt idx="924">
                  <c:v>-4.9399531092645559E-14</c:v>
                </c:pt>
                <c:pt idx="925">
                  <c:v>-1.3228849483780301E-2</c:v>
                </c:pt>
                <c:pt idx="926">
                  <c:v>1.1385361269482916</c:v>
                </c:pt>
                <c:pt idx="927">
                  <c:v>1.7520450539118104</c:v>
                </c:pt>
                <c:pt idx="928">
                  <c:v>0.80367704581005106</c:v>
                </c:pt>
                <c:pt idx="929">
                  <c:v>-4.1937384222584536E-28</c:v>
                </c:pt>
                <c:pt idx="930">
                  <c:v>0.8141363003454043</c:v>
                </c:pt>
                <c:pt idx="931">
                  <c:v>1.8003178566779601</c:v>
                </c:pt>
                <c:pt idx="932">
                  <c:v>1.1935078381813486</c:v>
                </c:pt>
                <c:pt idx="933">
                  <c:v>-2.5849205772502698E-3</c:v>
                </c:pt>
                <c:pt idx="934">
                  <c:v>3.0320480238186616E-14</c:v>
                </c:pt>
                <c:pt idx="935">
                  <c:v>0.67640715501353377</c:v>
                </c:pt>
                <c:pt idx="936">
                  <c:v>0.55324790898378162</c:v>
                </c:pt>
                <c:pt idx="937">
                  <c:v>-8.1238497173241525E-2</c:v>
                </c:pt>
                <c:pt idx="938">
                  <c:v>-0.17139406885469091</c:v>
                </c:pt>
                <c:pt idx="939">
                  <c:v>1.9730992161788245E-27</c:v>
                </c:pt>
                <c:pt idx="940">
                  <c:v>-0.19546264837695379</c:v>
                </c:pt>
                <c:pt idx="941">
                  <c:v>-0.20909414344013538</c:v>
                </c:pt>
                <c:pt idx="942">
                  <c:v>0.35648132284518208</c:v>
                </c:pt>
                <c:pt idx="943">
                  <c:v>0.57099305063924832</c:v>
                </c:pt>
                <c:pt idx="944">
                  <c:v>-8.6629064977002102E-15</c:v>
                </c:pt>
                <c:pt idx="945">
                  <c:v>-0.14524203904223446</c:v>
                </c:pt>
                <c:pt idx="946">
                  <c:v>0.73616806258500778</c:v>
                </c:pt>
                <c:pt idx="947">
                  <c:v>1.2685708205438861</c:v>
                </c:pt>
                <c:pt idx="948">
                  <c:v>0.58500392470886498</c:v>
                </c:pt>
                <c:pt idx="949">
                  <c:v>2.1876462521995551E-28</c:v>
                </c:pt>
                <c:pt idx="950">
                  <c:v>0.5322346198114194</c:v>
                </c:pt>
                <c:pt idx="951">
                  <c:v>1.0034183116670898</c:v>
                </c:pt>
                <c:pt idx="952">
                  <c:v>0.36830406464166227</c:v>
                </c:pt>
                <c:pt idx="953">
                  <c:v>-0.30318641031276211</c:v>
                </c:pt>
                <c:pt idx="954">
                  <c:v>-1.1529482248271949E-14</c:v>
                </c:pt>
                <c:pt idx="955">
                  <c:v>0.27414049721736056</c:v>
                </c:pt>
                <c:pt idx="956">
                  <c:v>-0.41201017091480313</c:v>
                </c:pt>
                <c:pt idx="957">
                  <c:v>-1.0010039525973258</c:v>
                </c:pt>
                <c:pt idx="958">
                  <c:v>-0.51247426784553651</c:v>
                </c:pt>
                <c:pt idx="959">
                  <c:v>-9.044733050086999E-28</c:v>
                </c:pt>
                <c:pt idx="960">
                  <c:v>-0.54403621878889763</c:v>
                </c:pt>
                <c:pt idx="961">
                  <c:v>-1.184061856088354</c:v>
                </c:pt>
                <c:pt idx="962">
                  <c:v>-0.73454300363762504</c:v>
                </c:pt>
                <c:pt idx="963">
                  <c:v>6.1621219907184797E-2</c:v>
                </c:pt>
                <c:pt idx="964">
                  <c:v>2.643130581317627E-14</c:v>
                </c:pt>
                <c:pt idx="965">
                  <c:v>-0.5064169734526448</c:v>
                </c:pt>
                <c:pt idx="966">
                  <c:v>-0.46919512944437775</c:v>
                </c:pt>
                <c:pt idx="967">
                  <c:v>-7.3498515268729039E-2</c:v>
                </c:pt>
                <c:pt idx="968">
                  <c:v>4.3590708705650225E-2</c:v>
                </c:pt>
                <c:pt idx="969">
                  <c:v>3.0593195480091402E-28</c:v>
                </c:pt>
                <c:pt idx="970">
                  <c:v>3.1793056129126129E-3</c:v>
                </c:pt>
                <c:pt idx="971">
                  <c:v>-0.25984085222481612</c:v>
                </c:pt>
                <c:pt idx="972">
                  <c:v>-0.68088031741755473</c:v>
                </c:pt>
                <c:pt idx="973">
                  <c:v>-0.54672550596601011</c:v>
                </c:pt>
                <c:pt idx="974">
                  <c:v>-3.2836516130605987E-14</c:v>
                </c:pt>
                <c:pt idx="975">
                  <c:v>-0.14816909589226077</c:v>
                </c:pt>
                <c:pt idx="976">
                  <c:v>-1.0649290828795475</c:v>
                </c:pt>
                <c:pt idx="977">
                  <c:v>-1.3783909790125901</c:v>
                </c:pt>
                <c:pt idx="978">
                  <c:v>-0.58251956700585783</c:v>
                </c:pt>
                <c:pt idx="979">
                  <c:v>9.1821019701723103E-29</c:v>
                </c:pt>
                <c:pt idx="980">
                  <c:v>-0.55263400783005923</c:v>
                </c:pt>
                <c:pt idx="981">
                  <c:v>-1.2520333897299956</c:v>
                </c:pt>
                <c:pt idx="982">
                  <c:v>-0.9563472610448106</c:v>
                </c:pt>
                <c:pt idx="983">
                  <c:v>-0.17359834058931753</c:v>
                </c:pt>
                <c:pt idx="984">
                  <c:v>-1.3348456904398906E-14</c:v>
                </c:pt>
                <c:pt idx="985">
                  <c:v>-0.40359471623104431</c:v>
                </c:pt>
                <c:pt idx="986">
                  <c:v>-0.61335617595682856</c:v>
                </c:pt>
                <c:pt idx="987">
                  <c:v>-0.39841024688328686</c:v>
                </c:pt>
                <c:pt idx="988">
                  <c:v>-0.10828660681401379</c:v>
                </c:pt>
                <c:pt idx="989">
                  <c:v>-5.3184596741473958E-28</c:v>
                </c:pt>
                <c:pt idx="990">
                  <c:v>-9.4667525187565493E-2</c:v>
                </c:pt>
                <c:pt idx="991">
                  <c:v>-0.29438554095884689</c:v>
                </c:pt>
                <c:pt idx="992">
                  <c:v>-0.36929511615860267</c:v>
                </c:pt>
                <c:pt idx="993">
                  <c:v>-0.19110241451375967</c:v>
                </c:pt>
                <c:pt idx="994">
                  <c:v>1.8423228589590387E-15</c:v>
                </c:pt>
                <c:pt idx="995">
                  <c:v>-5.9628454708678773E-2</c:v>
                </c:pt>
                <c:pt idx="996">
                  <c:v>-0.20834247158135594</c:v>
                </c:pt>
                <c:pt idx="997">
                  <c:v>-0.170078901483182</c:v>
                </c:pt>
                <c:pt idx="998">
                  <c:v>-3.5809722581597737E-2</c:v>
                </c:pt>
                <c:pt idx="999">
                  <c:v>4.5243601807043993E-44</c:v>
                </c:pt>
                <c:pt idx="1000">
                  <c:v>3.5809722581584005E-2</c:v>
                </c:pt>
                <c:pt idx="1001">
                  <c:v>0.17007890148316493</c:v>
                </c:pt>
                <c:pt idx="1002">
                  <c:v>0.20834247158135363</c:v>
                </c:pt>
                <c:pt idx="1003">
                  <c:v>5.9628454708676129E-2</c:v>
                </c:pt>
                <c:pt idx="1004">
                  <c:v>-8.6002606428413546E-16</c:v>
                </c:pt>
                <c:pt idx="1005">
                  <c:v>0.19110241451376386</c:v>
                </c:pt>
                <c:pt idx="1006">
                  <c:v>0.36929511615858379</c:v>
                </c:pt>
                <c:pt idx="1007">
                  <c:v>0.29438554095883535</c:v>
                </c:pt>
                <c:pt idx="1008">
                  <c:v>9.4667525187585144E-2</c:v>
                </c:pt>
                <c:pt idx="1009">
                  <c:v>-1.6710829830499557E-28</c:v>
                </c:pt>
                <c:pt idx="1010">
                  <c:v>0.10828660681403519</c:v>
                </c:pt>
                <c:pt idx="1011">
                  <c:v>0.39841024688327115</c:v>
                </c:pt>
                <c:pt idx="1012">
                  <c:v>0.61335617595680159</c:v>
                </c:pt>
                <c:pt idx="1013">
                  <c:v>0.40359471623101567</c:v>
                </c:pt>
                <c:pt idx="1014">
                  <c:v>1.0463287840618017E-14</c:v>
                </c:pt>
                <c:pt idx="1015">
                  <c:v>0.17359834058930168</c:v>
                </c:pt>
                <c:pt idx="1016">
                  <c:v>0.9563472610446595</c:v>
                </c:pt>
                <c:pt idx="1017">
                  <c:v>1.2520333897299698</c:v>
                </c:pt>
                <c:pt idx="1018">
                  <c:v>0.55263400783008065</c:v>
                </c:pt>
                <c:pt idx="1019">
                  <c:v>1.5467841506331642E-27</c:v>
                </c:pt>
                <c:pt idx="1020">
                  <c:v>0.58251956700568486</c:v>
                </c:pt>
                <c:pt idx="1021">
                  <c:v>1.3783909790126101</c:v>
                </c:pt>
                <c:pt idx="1022">
                  <c:v>1.0649290828796454</c:v>
                </c:pt>
                <c:pt idx="1023">
                  <c:v>0.14816909589228403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678208"/>
        <c:axId val="1109678768"/>
      </c:barChart>
      <c:catAx>
        <c:axId val="1109678208"/>
        <c:scaling>
          <c:orientation val="minMax"/>
        </c:scaling>
        <c:delete val="1"/>
        <c:axPos val="b"/>
        <c:majorTickMark val="out"/>
        <c:minorTickMark val="none"/>
        <c:tickLblPos val="none"/>
        <c:crossAx val="1109678768"/>
        <c:crosses val="autoZero"/>
        <c:auto val="1"/>
        <c:lblAlgn val="ctr"/>
        <c:lblOffset val="100"/>
        <c:noMultiLvlLbl val="0"/>
      </c:catAx>
      <c:valAx>
        <c:axId val="1109678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678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Digi_ana!$C$1</c:f>
              <c:strCache>
                <c:ptCount val="1"/>
                <c:pt idx="0">
                  <c:v>Analog signal</c:v>
                </c:pt>
              </c:strCache>
            </c:strRef>
          </c:tx>
          <c:marker>
            <c:symbol val="none"/>
          </c:marker>
          <c:val>
            <c:numRef>
              <c:f>Digi_ana!$C$2:$C$3602</c:f>
              <c:numCache>
                <c:formatCode>General</c:formatCode>
                <c:ptCount val="3601"/>
                <c:pt idx="0">
                  <c:v>0</c:v>
                </c:pt>
                <c:pt idx="1">
                  <c:v>1.7452406437283515E-2</c:v>
                </c:pt>
                <c:pt idx="2">
                  <c:v>3.4899496702500976E-2</c:v>
                </c:pt>
                <c:pt idx="3">
                  <c:v>5.2335956242943855E-2</c:v>
                </c:pt>
                <c:pt idx="4">
                  <c:v>6.9756473744125344E-2</c:v>
                </c:pt>
                <c:pt idx="5">
                  <c:v>8.7155742747658221E-2</c:v>
                </c:pt>
                <c:pt idx="6">
                  <c:v>0.10452846326765348</c:v>
                </c:pt>
                <c:pt idx="7">
                  <c:v>0.12186934340514749</c:v>
                </c:pt>
                <c:pt idx="8">
                  <c:v>0.13917310096006538</c:v>
                </c:pt>
                <c:pt idx="9">
                  <c:v>0.15643446504023101</c:v>
                </c:pt>
                <c:pt idx="10">
                  <c:v>0.17364817766693039</c:v>
                </c:pt>
                <c:pt idx="11">
                  <c:v>0.1908089953765448</c:v>
                </c:pt>
                <c:pt idx="12">
                  <c:v>0.20791169081775937</c:v>
                </c:pt>
                <c:pt idx="13">
                  <c:v>0.224951054343865</c:v>
                </c:pt>
                <c:pt idx="14">
                  <c:v>0.24192189559966779</c:v>
                </c:pt>
                <c:pt idx="15">
                  <c:v>0.25881904510252085</c:v>
                </c:pt>
                <c:pt idx="16">
                  <c:v>0.27563735581699905</c:v>
                </c:pt>
                <c:pt idx="17">
                  <c:v>0.29237170472273682</c:v>
                </c:pt>
                <c:pt idx="18">
                  <c:v>0.30901699437494773</c:v>
                </c:pt>
                <c:pt idx="19">
                  <c:v>0.32556815445715676</c:v>
                </c:pt>
                <c:pt idx="20">
                  <c:v>0.34202014332566888</c:v>
                </c:pt>
                <c:pt idx="21">
                  <c:v>0.35836794954530032</c:v>
                </c:pt>
                <c:pt idx="22">
                  <c:v>0.37460659341591213</c:v>
                </c:pt>
                <c:pt idx="23">
                  <c:v>0.39073112848927372</c:v>
                </c:pt>
                <c:pt idx="24">
                  <c:v>0.40673664307580026</c:v>
                </c:pt>
                <c:pt idx="25">
                  <c:v>0.42261826174069966</c:v>
                </c:pt>
                <c:pt idx="26">
                  <c:v>0.43837114678907751</c:v>
                </c:pt>
                <c:pt idx="27">
                  <c:v>0.45399049973954692</c:v>
                </c:pt>
                <c:pt idx="28">
                  <c:v>0.46947156278589092</c:v>
                </c:pt>
                <c:pt idx="29">
                  <c:v>0.48480962024633706</c:v>
                </c:pt>
                <c:pt idx="30">
                  <c:v>0.5</c:v>
                </c:pt>
                <c:pt idx="31">
                  <c:v>0.51503807491005416</c:v>
                </c:pt>
                <c:pt idx="32">
                  <c:v>0.5299192642332049</c:v>
                </c:pt>
                <c:pt idx="33">
                  <c:v>0.54463903501502731</c:v>
                </c:pt>
                <c:pt idx="34">
                  <c:v>0.5591929034707469</c:v>
                </c:pt>
                <c:pt idx="35">
                  <c:v>0.57357643635104605</c:v>
                </c:pt>
                <c:pt idx="36">
                  <c:v>0.58778525229247336</c:v>
                </c:pt>
                <c:pt idx="37">
                  <c:v>0.60181502315204849</c:v>
                </c:pt>
                <c:pt idx="38">
                  <c:v>0.6156614753256584</c:v>
                </c:pt>
                <c:pt idx="39">
                  <c:v>0.62932039104983761</c:v>
                </c:pt>
                <c:pt idx="40">
                  <c:v>0.64278760968653958</c:v>
                </c:pt>
                <c:pt idx="41">
                  <c:v>0.65605902899050761</c:v>
                </c:pt>
                <c:pt idx="42">
                  <c:v>0.66913060635885879</c:v>
                </c:pt>
                <c:pt idx="43">
                  <c:v>0.6819983600624987</c:v>
                </c:pt>
                <c:pt idx="44">
                  <c:v>0.69465837045899759</c:v>
                </c:pt>
                <c:pt idx="45">
                  <c:v>0.70710678118654746</c:v>
                </c:pt>
                <c:pt idx="46">
                  <c:v>0.7193398003386513</c:v>
                </c:pt>
                <c:pt idx="47">
                  <c:v>0.73135370161917079</c:v>
                </c:pt>
                <c:pt idx="48">
                  <c:v>0.74314482547739436</c:v>
                </c:pt>
                <c:pt idx="49">
                  <c:v>0.75470958022277224</c:v>
                </c:pt>
                <c:pt idx="50">
                  <c:v>0.76604444311897846</c:v>
                </c:pt>
                <c:pt idx="51">
                  <c:v>0.77714596145697101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0.80901699437494723</c:v>
                </c:pt>
                <c:pt idx="55">
                  <c:v>0.8191520442889918</c:v>
                </c:pt>
                <c:pt idx="56">
                  <c:v>0.82903757255504174</c:v>
                </c:pt>
                <c:pt idx="57">
                  <c:v>0.83867056794542394</c:v>
                </c:pt>
                <c:pt idx="58">
                  <c:v>0.8480480961564264</c:v>
                </c:pt>
                <c:pt idx="59">
                  <c:v>0.857167300702112</c:v>
                </c:pt>
                <c:pt idx="60">
                  <c:v>0.86602540378443882</c:v>
                </c:pt>
                <c:pt idx="61">
                  <c:v>0.87461970713939596</c:v>
                </c:pt>
                <c:pt idx="62">
                  <c:v>0.88294759285892688</c:v>
                </c:pt>
                <c:pt idx="63">
                  <c:v>0.89100652418836757</c:v>
                </c:pt>
                <c:pt idx="64">
                  <c:v>0.89879404629916726</c:v>
                </c:pt>
                <c:pt idx="65">
                  <c:v>0.90630778703664949</c:v>
                </c:pt>
                <c:pt idx="66">
                  <c:v>0.91354545764260109</c:v>
                </c:pt>
                <c:pt idx="67">
                  <c:v>0.92050485345244049</c:v>
                </c:pt>
                <c:pt idx="68">
                  <c:v>0.92718385456678765</c:v>
                </c:pt>
                <c:pt idx="69">
                  <c:v>0.93358042649720152</c:v>
                </c:pt>
                <c:pt idx="70">
                  <c:v>0.93969262078590832</c:v>
                </c:pt>
                <c:pt idx="71">
                  <c:v>0.94551857559931651</c:v>
                </c:pt>
                <c:pt idx="72">
                  <c:v>0.95105651629515364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0.96592582628906876</c:v>
                </c:pt>
                <c:pt idx="76">
                  <c:v>0.97029572627599681</c:v>
                </c:pt>
                <c:pt idx="77">
                  <c:v>0.97437006478523502</c:v>
                </c:pt>
                <c:pt idx="78">
                  <c:v>0.97814760073380591</c:v>
                </c:pt>
                <c:pt idx="79">
                  <c:v>0.98162718344766375</c:v>
                </c:pt>
                <c:pt idx="80">
                  <c:v>0.9848077530122078</c:v>
                </c:pt>
                <c:pt idx="81">
                  <c:v>0.98768834059513777</c:v>
                </c:pt>
                <c:pt idx="82">
                  <c:v>0.99026806874157003</c:v>
                </c:pt>
                <c:pt idx="83">
                  <c:v>0.99254615164132176</c:v>
                </c:pt>
                <c:pt idx="84">
                  <c:v>0.99452189536827351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0.99862953475457406</c:v>
                </c:pt>
                <c:pt idx="88">
                  <c:v>0.99939082701909598</c:v>
                </c:pt>
                <c:pt idx="89">
                  <c:v>0.99984769515639149</c:v>
                </c:pt>
                <c:pt idx="90">
                  <c:v>1</c:v>
                </c:pt>
                <c:pt idx="91">
                  <c:v>0.99984769515639149</c:v>
                </c:pt>
                <c:pt idx="92">
                  <c:v>0.99939082701909598</c:v>
                </c:pt>
                <c:pt idx="93">
                  <c:v>0.99862953475457406</c:v>
                </c:pt>
                <c:pt idx="94">
                  <c:v>0.9975640502598242</c:v>
                </c:pt>
                <c:pt idx="95">
                  <c:v>0.99619469809174555</c:v>
                </c:pt>
                <c:pt idx="96">
                  <c:v>0.99452189536827362</c:v>
                </c:pt>
                <c:pt idx="97">
                  <c:v>0.99254615164132187</c:v>
                </c:pt>
                <c:pt idx="98">
                  <c:v>0.99026806874157036</c:v>
                </c:pt>
                <c:pt idx="99">
                  <c:v>0.98768834059513766</c:v>
                </c:pt>
                <c:pt idx="100">
                  <c:v>0.9848077530122078</c:v>
                </c:pt>
                <c:pt idx="101">
                  <c:v>0.98162718344766375</c:v>
                </c:pt>
                <c:pt idx="102">
                  <c:v>0.97814760073380591</c:v>
                </c:pt>
                <c:pt idx="103">
                  <c:v>0.97437006478523502</c:v>
                </c:pt>
                <c:pt idx="104">
                  <c:v>0.97029572627599681</c:v>
                </c:pt>
                <c:pt idx="105">
                  <c:v>0.96592582628906876</c:v>
                </c:pt>
                <c:pt idx="106">
                  <c:v>0.96126169593831889</c:v>
                </c:pt>
                <c:pt idx="107">
                  <c:v>0.95630475596303555</c:v>
                </c:pt>
                <c:pt idx="108">
                  <c:v>0.95105651629515364</c:v>
                </c:pt>
                <c:pt idx="109">
                  <c:v>0.94551857559931662</c:v>
                </c:pt>
                <c:pt idx="110">
                  <c:v>0.93969262078590843</c:v>
                </c:pt>
                <c:pt idx="111">
                  <c:v>0.93358042649720152</c:v>
                </c:pt>
                <c:pt idx="112">
                  <c:v>0.92718385456678765</c:v>
                </c:pt>
                <c:pt idx="113">
                  <c:v>0.9205048534524406</c:v>
                </c:pt>
                <c:pt idx="114">
                  <c:v>0.9135454576426012</c:v>
                </c:pt>
                <c:pt idx="115">
                  <c:v>0.9063077870366496</c:v>
                </c:pt>
                <c:pt idx="116">
                  <c:v>0.89879404629916715</c:v>
                </c:pt>
                <c:pt idx="117">
                  <c:v>0.89100652418836768</c:v>
                </c:pt>
                <c:pt idx="118">
                  <c:v>0.8829475928589271</c:v>
                </c:pt>
                <c:pt idx="119">
                  <c:v>0.87461970713939619</c:v>
                </c:pt>
                <c:pt idx="120">
                  <c:v>0.86602540378443893</c:v>
                </c:pt>
                <c:pt idx="121">
                  <c:v>0.85716730070211211</c:v>
                </c:pt>
                <c:pt idx="122">
                  <c:v>0.84804809615642651</c:v>
                </c:pt>
                <c:pt idx="123">
                  <c:v>0.83867056794542394</c:v>
                </c:pt>
                <c:pt idx="124">
                  <c:v>0.82903757255504174</c:v>
                </c:pt>
                <c:pt idx="125">
                  <c:v>0.81915204428899202</c:v>
                </c:pt>
                <c:pt idx="126">
                  <c:v>0.80901699437494723</c:v>
                </c:pt>
                <c:pt idx="127">
                  <c:v>0.79863551004729272</c:v>
                </c:pt>
                <c:pt idx="128">
                  <c:v>0.78801075360672201</c:v>
                </c:pt>
                <c:pt idx="129">
                  <c:v>0.77714596145697123</c:v>
                </c:pt>
                <c:pt idx="130">
                  <c:v>0.76604444311897846</c:v>
                </c:pt>
                <c:pt idx="131">
                  <c:v>0.75470958022277201</c:v>
                </c:pt>
                <c:pt idx="132">
                  <c:v>0.74314482547739458</c:v>
                </c:pt>
                <c:pt idx="133">
                  <c:v>0.7313537016191709</c:v>
                </c:pt>
                <c:pt idx="134">
                  <c:v>0.71933980033865164</c:v>
                </c:pt>
                <c:pt idx="135">
                  <c:v>0.70710678118654757</c:v>
                </c:pt>
                <c:pt idx="136">
                  <c:v>0.69465837045899737</c:v>
                </c:pt>
                <c:pt idx="137">
                  <c:v>0.6819983600624987</c:v>
                </c:pt>
                <c:pt idx="138">
                  <c:v>0.6691306063588589</c:v>
                </c:pt>
                <c:pt idx="139">
                  <c:v>0.65605902899050772</c:v>
                </c:pt>
                <c:pt idx="140">
                  <c:v>0.64278760968653981</c:v>
                </c:pt>
                <c:pt idx="141">
                  <c:v>0.62932039104983772</c:v>
                </c:pt>
                <c:pt idx="142">
                  <c:v>0.61566147532565862</c:v>
                </c:pt>
                <c:pt idx="143">
                  <c:v>0.60181502315204838</c:v>
                </c:pt>
                <c:pt idx="144">
                  <c:v>0.58778525229247358</c:v>
                </c:pt>
                <c:pt idx="145">
                  <c:v>0.5735764363510466</c:v>
                </c:pt>
                <c:pt idx="146">
                  <c:v>0.5591929034707469</c:v>
                </c:pt>
                <c:pt idx="147">
                  <c:v>0.5446390350150272</c:v>
                </c:pt>
                <c:pt idx="148">
                  <c:v>0.5299192642332049</c:v>
                </c:pt>
                <c:pt idx="149">
                  <c:v>0.51503807491005438</c:v>
                </c:pt>
                <c:pt idx="150">
                  <c:v>0.5</c:v>
                </c:pt>
                <c:pt idx="151">
                  <c:v>0.48480962024633717</c:v>
                </c:pt>
                <c:pt idx="152">
                  <c:v>0.46947156278589125</c:v>
                </c:pt>
                <c:pt idx="153">
                  <c:v>0.45399049973954697</c:v>
                </c:pt>
                <c:pt idx="154">
                  <c:v>0.43837114678907746</c:v>
                </c:pt>
                <c:pt idx="155">
                  <c:v>0.42261826174069972</c:v>
                </c:pt>
                <c:pt idx="156">
                  <c:v>0.40673664307580054</c:v>
                </c:pt>
                <c:pt idx="157">
                  <c:v>0.39073112848927416</c:v>
                </c:pt>
                <c:pt idx="158">
                  <c:v>0.3746065934159124</c:v>
                </c:pt>
                <c:pt idx="159">
                  <c:v>0.35836794954530032</c:v>
                </c:pt>
                <c:pt idx="160">
                  <c:v>0.34202014332566905</c:v>
                </c:pt>
                <c:pt idx="161">
                  <c:v>0.32556815445715714</c:v>
                </c:pt>
                <c:pt idx="162">
                  <c:v>0.30901699437494784</c:v>
                </c:pt>
                <c:pt idx="163">
                  <c:v>0.29237170472273716</c:v>
                </c:pt>
                <c:pt idx="164">
                  <c:v>0.27563735581699955</c:v>
                </c:pt>
                <c:pt idx="165">
                  <c:v>0.25881904510252102</c:v>
                </c:pt>
                <c:pt idx="166">
                  <c:v>0.24192189559966779</c:v>
                </c:pt>
                <c:pt idx="167">
                  <c:v>0.22495105434386478</c:v>
                </c:pt>
                <c:pt idx="168">
                  <c:v>0.20791169081775937</c:v>
                </c:pt>
                <c:pt idx="169">
                  <c:v>0.19080899537654497</c:v>
                </c:pt>
                <c:pt idx="170">
                  <c:v>0.17364817766693033</c:v>
                </c:pt>
                <c:pt idx="171">
                  <c:v>0.15643446504023109</c:v>
                </c:pt>
                <c:pt idx="172">
                  <c:v>0.13917310096006572</c:v>
                </c:pt>
                <c:pt idx="173">
                  <c:v>0.12186934340514756</c:v>
                </c:pt>
                <c:pt idx="174">
                  <c:v>0.10452846326765373</c:v>
                </c:pt>
                <c:pt idx="175">
                  <c:v>8.7155742747658679E-2</c:v>
                </c:pt>
                <c:pt idx="176">
                  <c:v>6.9756473744125552E-2</c:v>
                </c:pt>
                <c:pt idx="177">
                  <c:v>5.2335956242943835E-2</c:v>
                </c:pt>
                <c:pt idx="178">
                  <c:v>3.4899496702500699E-2</c:v>
                </c:pt>
                <c:pt idx="179">
                  <c:v>1.7452406437283442E-2</c:v>
                </c:pt>
                <c:pt idx="180">
                  <c:v>1.2251484549086222E-16</c:v>
                </c:pt>
                <c:pt idx="181">
                  <c:v>-1.7452406437283192E-2</c:v>
                </c:pt>
                <c:pt idx="182">
                  <c:v>-3.48994967025009E-2</c:v>
                </c:pt>
                <c:pt idx="183">
                  <c:v>-5.2335956242943592E-2</c:v>
                </c:pt>
                <c:pt idx="184">
                  <c:v>-6.9756473744124858E-2</c:v>
                </c:pt>
                <c:pt idx="185">
                  <c:v>-8.7155742747657999E-2</c:v>
                </c:pt>
                <c:pt idx="186">
                  <c:v>-0.10452846326765308</c:v>
                </c:pt>
                <c:pt idx="187">
                  <c:v>-0.12186934340514774</c:v>
                </c:pt>
                <c:pt idx="188">
                  <c:v>-0.13917310096006552</c:v>
                </c:pt>
                <c:pt idx="189">
                  <c:v>-0.15643446504023084</c:v>
                </c:pt>
                <c:pt idx="190">
                  <c:v>-0.17364817766693053</c:v>
                </c:pt>
                <c:pt idx="191">
                  <c:v>-0.19080899537654472</c:v>
                </c:pt>
                <c:pt idx="192">
                  <c:v>-0.20791169081775918</c:v>
                </c:pt>
                <c:pt idx="193">
                  <c:v>-0.22495105434386498</c:v>
                </c:pt>
                <c:pt idx="194">
                  <c:v>-0.24192189559966756</c:v>
                </c:pt>
                <c:pt idx="195">
                  <c:v>-0.25881904510252035</c:v>
                </c:pt>
                <c:pt idx="196">
                  <c:v>-0.27563735581699889</c:v>
                </c:pt>
                <c:pt idx="197">
                  <c:v>-0.29237170472273638</c:v>
                </c:pt>
                <c:pt idx="198">
                  <c:v>-0.30901699437494812</c:v>
                </c:pt>
                <c:pt idx="199">
                  <c:v>-0.32556815445715681</c:v>
                </c:pt>
                <c:pt idx="200">
                  <c:v>-0.34202014332566888</c:v>
                </c:pt>
                <c:pt idx="201">
                  <c:v>-0.35836794954530055</c:v>
                </c:pt>
                <c:pt idx="202">
                  <c:v>-0.37460659341591213</c:v>
                </c:pt>
                <c:pt idx="203">
                  <c:v>-0.39073112848927355</c:v>
                </c:pt>
                <c:pt idx="204">
                  <c:v>-0.40673664307579976</c:v>
                </c:pt>
                <c:pt idx="205">
                  <c:v>-0.4226182617406995</c:v>
                </c:pt>
                <c:pt idx="206">
                  <c:v>-0.43837114678907724</c:v>
                </c:pt>
                <c:pt idx="207">
                  <c:v>-0.45399049973954642</c:v>
                </c:pt>
                <c:pt idx="208">
                  <c:v>-0.46947156278589097</c:v>
                </c:pt>
                <c:pt idx="209">
                  <c:v>-0.48480962024633695</c:v>
                </c:pt>
                <c:pt idx="210">
                  <c:v>-0.50000000000000011</c:v>
                </c:pt>
                <c:pt idx="211">
                  <c:v>-0.51503807491005416</c:v>
                </c:pt>
                <c:pt idx="212">
                  <c:v>-0.52991926423320479</c:v>
                </c:pt>
                <c:pt idx="213">
                  <c:v>-0.54463903501502731</c:v>
                </c:pt>
                <c:pt idx="214">
                  <c:v>-0.55919290347074668</c:v>
                </c:pt>
                <c:pt idx="215">
                  <c:v>-0.57357643635104583</c:v>
                </c:pt>
                <c:pt idx="216">
                  <c:v>-0.58778525229247325</c:v>
                </c:pt>
                <c:pt idx="217">
                  <c:v>-0.60181502315204805</c:v>
                </c:pt>
                <c:pt idx="218">
                  <c:v>-0.61566147532565785</c:v>
                </c:pt>
                <c:pt idx="219">
                  <c:v>-0.62932039104983761</c:v>
                </c:pt>
                <c:pt idx="220">
                  <c:v>-0.64278760968653958</c:v>
                </c:pt>
                <c:pt idx="221">
                  <c:v>-0.65605902899050772</c:v>
                </c:pt>
                <c:pt idx="222">
                  <c:v>-0.66913060635885879</c:v>
                </c:pt>
                <c:pt idx="223">
                  <c:v>-0.68199836006249859</c:v>
                </c:pt>
                <c:pt idx="224">
                  <c:v>-0.69465837045899781</c:v>
                </c:pt>
                <c:pt idx="225">
                  <c:v>-0.70710678118654746</c:v>
                </c:pt>
                <c:pt idx="226">
                  <c:v>-0.71933980033865108</c:v>
                </c:pt>
                <c:pt idx="227">
                  <c:v>-0.73135370161917035</c:v>
                </c:pt>
                <c:pt idx="228">
                  <c:v>-0.74314482547739424</c:v>
                </c:pt>
                <c:pt idx="229">
                  <c:v>-0.7547095802227719</c:v>
                </c:pt>
                <c:pt idx="230">
                  <c:v>-0.76604444311897835</c:v>
                </c:pt>
                <c:pt idx="231">
                  <c:v>-0.77714596145697135</c:v>
                </c:pt>
                <c:pt idx="232">
                  <c:v>-0.78801075360672213</c:v>
                </c:pt>
                <c:pt idx="233">
                  <c:v>-0.79863551004729283</c:v>
                </c:pt>
                <c:pt idx="234">
                  <c:v>-0.80901699437494712</c:v>
                </c:pt>
                <c:pt idx="235">
                  <c:v>-0.81915204428899169</c:v>
                </c:pt>
                <c:pt idx="236">
                  <c:v>-0.82903757255504162</c:v>
                </c:pt>
                <c:pt idx="237">
                  <c:v>-0.83867056794542405</c:v>
                </c:pt>
                <c:pt idx="238">
                  <c:v>-0.8480480961564264</c:v>
                </c:pt>
                <c:pt idx="239">
                  <c:v>-0.85716730070211189</c:v>
                </c:pt>
                <c:pt idx="240">
                  <c:v>-0.86602540378443871</c:v>
                </c:pt>
                <c:pt idx="241">
                  <c:v>-0.87461970713939641</c:v>
                </c:pt>
                <c:pt idx="242">
                  <c:v>-0.88294759285892699</c:v>
                </c:pt>
                <c:pt idx="243">
                  <c:v>-0.89100652418836757</c:v>
                </c:pt>
                <c:pt idx="244">
                  <c:v>-0.89879404629916704</c:v>
                </c:pt>
                <c:pt idx="245">
                  <c:v>-0.90630778703664938</c:v>
                </c:pt>
                <c:pt idx="246">
                  <c:v>-0.9135454576426012</c:v>
                </c:pt>
                <c:pt idx="247">
                  <c:v>-0.92050485345244049</c:v>
                </c:pt>
                <c:pt idx="248">
                  <c:v>-0.92718385456678754</c:v>
                </c:pt>
                <c:pt idx="249">
                  <c:v>-0.93358042649720152</c:v>
                </c:pt>
                <c:pt idx="250">
                  <c:v>-0.93969262078590821</c:v>
                </c:pt>
                <c:pt idx="251">
                  <c:v>-0.94551857559931662</c:v>
                </c:pt>
                <c:pt idx="252">
                  <c:v>-0.95105651629515364</c:v>
                </c:pt>
                <c:pt idx="253">
                  <c:v>-0.95630475596303532</c:v>
                </c:pt>
                <c:pt idx="254">
                  <c:v>-0.96126169593831901</c:v>
                </c:pt>
                <c:pt idx="255">
                  <c:v>-0.96592582628906876</c:v>
                </c:pt>
                <c:pt idx="256">
                  <c:v>-0.97029572627599681</c:v>
                </c:pt>
                <c:pt idx="257">
                  <c:v>-0.97437006478523491</c:v>
                </c:pt>
                <c:pt idx="258">
                  <c:v>-0.97814760073380591</c:v>
                </c:pt>
                <c:pt idx="259">
                  <c:v>-0.98162718344766353</c:v>
                </c:pt>
                <c:pt idx="260">
                  <c:v>-0.9848077530122078</c:v>
                </c:pt>
                <c:pt idx="261">
                  <c:v>-0.98768834059513766</c:v>
                </c:pt>
                <c:pt idx="262">
                  <c:v>-0.99026806874157036</c:v>
                </c:pt>
                <c:pt idx="263">
                  <c:v>-0.99254615164132187</c:v>
                </c:pt>
                <c:pt idx="264">
                  <c:v>-0.99452189536827362</c:v>
                </c:pt>
                <c:pt idx="265">
                  <c:v>-0.99619469809174555</c:v>
                </c:pt>
                <c:pt idx="266">
                  <c:v>-0.9975640502598242</c:v>
                </c:pt>
                <c:pt idx="267">
                  <c:v>-0.99862953475457406</c:v>
                </c:pt>
                <c:pt idx="268">
                  <c:v>-0.99939082701909565</c:v>
                </c:pt>
                <c:pt idx="269">
                  <c:v>-0.99984769515639149</c:v>
                </c:pt>
                <c:pt idx="270">
                  <c:v>-1</c:v>
                </c:pt>
                <c:pt idx="271">
                  <c:v>-0.99984769515639149</c:v>
                </c:pt>
                <c:pt idx="272">
                  <c:v>-0.99939082701909598</c:v>
                </c:pt>
                <c:pt idx="273">
                  <c:v>-0.99862953475457406</c:v>
                </c:pt>
                <c:pt idx="274">
                  <c:v>-0.99756405025982431</c:v>
                </c:pt>
                <c:pt idx="275">
                  <c:v>-0.99619469809174555</c:v>
                </c:pt>
                <c:pt idx="276">
                  <c:v>-0.99452189536827362</c:v>
                </c:pt>
                <c:pt idx="277">
                  <c:v>-0.99254615164132176</c:v>
                </c:pt>
                <c:pt idx="278">
                  <c:v>-0.99026806874157036</c:v>
                </c:pt>
                <c:pt idx="279">
                  <c:v>-0.98768834059513777</c:v>
                </c:pt>
                <c:pt idx="280">
                  <c:v>-0.98480775301220791</c:v>
                </c:pt>
                <c:pt idx="281">
                  <c:v>-0.98162718344766386</c:v>
                </c:pt>
                <c:pt idx="282">
                  <c:v>-0.97814760073380602</c:v>
                </c:pt>
                <c:pt idx="283">
                  <c:v>-0.97437006478523502</c:v>
                </c:pt>
                <c:pt idx="284">
                  <c:v>-0.97029572627599692</c:v>
                </c:pt>
                <c:pt idx="285">
                  <c:v>-0.96592582628906865</c:v>
                </c:pt>
                <c:pt idx="286">
                  <c:v>-0.96126169593831878</c:v>
                </c:pt>
                <c:pt idx="287">
                  <c:v>-0.95630475596303544</c:v>
                </c:pt>
                <c:pt idx="288">
                  <c:v>-0.95105651629515364</c:v>
                </c:pt>
                <c:pt idx="289">
                  <c:v>-0.94551857559931696</c:v>
                </c:pt>
                <c:pt idx="290">
                  <c:v>-0.93969262078590854</c:v>
                </c:pt>
                <c:pt idx="291">
                  <c:v>-0.93358042649720208</c:v>
                </c:pt>
                <c:pt idx="292">
                  <c:v>-0.92718385456678765</c:v>
                </c:pt>
                <c:pt idx="293">
                  <c:v>-0.9205048534524406</c:v>
                </c:pt>
                <c:pt idx="294">
                  <c:v>-0.91354545764260098</c:v>
                </c:pt>
                <c:pt idx="295">
                  <c:v>-0.90630778703664949</c:v>
                </c:pt>
                <c:pt idx="296">
                  <c:v>-0.89879404629916726</c:v>
                </c:pt>
                <c:pt idx="297">
                  <c:v>-0.89100652418836768</c:v>
                </c:pt>
                <c:pt idx="298">
                  <c:v>-0.8829475928589271</c:v>
                </c:pt>
                <c:pt idx="299">
                  <c:v>-0.87461970713939652</c:v>
                </c:pt>
                <c:pt idx="300">
                  <c:v>-0.86602540378443882</c:v>
                </c:pt>
                <c:pt idx="301">
                  <c:v>-0.85716730070211211</c:v>
                </c:pt>
                <c:pt idx="302">
                  <c:v>-0.84804809615642662</c:v>
                </c:pt>
                <c:pt idx="303">
                  <c:v>-0.83867056794542449</c:v>
                </c:pt>
                <c:pt idx="304">
                  <c:v>-0.82903757255504229</c:v>
                </c:pt>
                <c:pt idx="305">
                  <c:v>-0.8191520442889918</c:v>
                </c:pt>
                <c:pt idx="306">
                  <c:v>-0.80901699437494756</c:v>
                </c:pt>
                <c:pt idx="307">
                  <c:v>-0.79863551004729305</c:v>
                </c:pt>
                <c:pt idx="308">
                  <c:v>-0.78801075360672179</c:v>
                </c:pt>
                <c:pt idx="309">
                  <c:v>-0.77714596145697101</c:v>
                </c:pt>
                <c:pt idx="310">
                  <c:v>-0.76604444311897857</c:v>
                </c:pt>
                <c:pt idx="311">
                  <c:v>-0.75470958022277246</c:v>
                </c:pt>
                <c:pt idx="312">
                  <c:v>-0.74314482547739491</c:v>
                </c:pt>
                <c:pt idx="313">
                  <c:v>-0.73135370161917124</c:v>
                </c:pt>
                <c:pt idx="314">
                  <c:v>-0.71933980033865175</c:v>
                </c:pt>
                <c:pt idx="315">
                  <c:v>-0.70710678118654757</c:v>
                </c:pt>
                <c:pt idx="316">
                  <c:v>-0.69465837045899792</c:v>
                </c:pt>
                <c:pt idx="317">
                  <c:v>-0.68199836006249825</c:v>
                </c:pt>
                <c:pt idx="318">
                  <c:v>-0.66913060635885857</c:v>
                </c:pt>
                <c:pt idx="319">
                  <c:v>-0.65605902899050772</c:v>
                </c:pt>
                <c:pt idx="320">
                  <c:v>-0.64278760968653992</c:v>
                </c:pt>
                <c:pt idx="321">
                  <c:v>-0.62932039104983784</c:v>
                </c:pt>
                <c:pt idx="322">
                  <c:v>-0.61566147532565885</c:v>
                </c:pt>
                <c:pt idx="323">
                  <c:v>-0.60181502315204849</c:v>
                </c:pt>
                <c:pt idx="324">
                  <c:v>-0.5877852522924738</c:v>
                </c:pt>
                <c:pt idx="325">
                  <c:v>-0.5735764363510466</c:v>
                </c:pt>
                <c:pt idx="326">
                  <c:v>-0.55919290347074735</c:v>
                </c:pt>
                <c:pt idx="327">
                  <c:v>-0.5446390350150272</c:v>
                </c:pt>
                <c:pt idx="328">
                  <c:v>-0.52991926423320579</c:v>
                </c:pt>
                <c:pt idx="329">
                  <c:v>-0.51503807491005449</c:v>
                </c:pt>
                <c:pt idx="330">
                  <c:v>-0.50000000000000044</c:v>
                </c:pt>
                <c:pt idx="331">
                  <c:v>-0.48480962024633689</c:v>
                </c:pt>
                <c:pt idx="332">
                  <c:v>-0.46947156278589092</c:v>
                </c:pt>
                <c:pt idx="333">
                  <c:v>-0.45399049973954714</c:v>
                </c:pt>
                <c:pt idx="334">
                  <c:v>-0.43837114678907713</c:v>
                </c:pt>
                <c:pt idx="335">
                  <c:v>-0.42261826174070022</c:v>
                </c:pt>
                <c:pt idx="336">
                  <c:v>-0.40673664307580026</c:v>
                </c:pt>
                <c:pt idx="337">
                  <c:v>-0.39073112848927471</c:v>
                </c:pt>
                <c:pt idx="338">
                  <c:v>-0.37460659341591246</c:v>
                </c:pt>
                <c:pt idx="339">
                  <c:v>-0.35836794954530082</c:v>
                </c:pt>
                <c:pt idx="340">
                  <c:v>-0.34202014332566882</c:v>
                </c:pt>
                <c:pt idx="341">
                  <c:v>-0.32556815445715764</c:v>
                </c:pt>
                <c:pt idx="342">
                  <c:v>-0.30901699437494795</c:v>
                </c:pt>
                <c:pt idx="343">
                  <c:v>-0.29237170472273638</c:v>
                </c:pt>
                <c:pt idx="344">
                  <c:v>-0.27563735581699966</c:v>
                </c:pt>
                <c:pt idx="345">
                  <c:v>-0.25881904510252068</c:v>
                </c:pt>
                <c:pt idx="346">
                  <c:v>-0.24192189559966795</c:v>
                </c:pt>
                <c:pt idx="347">
                  <c:v>-0.22495105434386534</c:v>
                </c:pt>
                <c:pt idx="348">
                  <c:v>-0.20791169081775995</c:v>
                </c:pt>
                <c:pt idx="349">
                  <c:v>-0.19080899537654469</c:v>
                </c:pt>
                <c:pt idx="350">
                  <c:v>-0.17364817766693133</c:v>
                </c:pt>
                <c:pt idx="351">
                  <c:v>-0.15643446504023126</c:v>
                </c:pt>
                <c:pt idx="352">
                  <c:v>-0.13917310096006588</c:v>
                </c:pt>
                <c:pt idx="353">
                  <c:v>-0.12186934340514811</c:v>
                </c:pt>
                <c:pt idx="354">
                  <c:v>-0.10452846326765344</c:v>
                </c:pt>
                <c:pt idx="355">
                  <c:v>-8.7155742747658374E-2</c:v>
                </c:pt>
                <c:pt idx="356">
                  <c:v>-6.9756473744124803E-2</c:v>
                </c:pt>
                <c:pt idx="357">
                  <c:v>-5.233595624294439E-2</c:v>
                </c:pt>
                <c:pt idx="358">
                  <c:v>-3.4899496702500823E-2</c:v>
                </c:pt>
                <c:pt idx="359">
                  <c:v>-1.7452406437284448E-2</c:v>
                </c:pt>
                <c:pt idx="360">
                  <c:v>-2.450296909817244E-16</c:v>
                </c:pt>
                <c:pt idx="361">
                  <c:v>1.7452406437283071E-2</c:v>
                </c:pt>
                <c:pt idx="362">
                  <c:v>3.4899496702500331E-2</c:v>
                </c:pt>
                <c:pt idx="363">
                  <c:v>5.2335956242943911E-2</c:v>
                </c:pt>
                <c:pt idx="364">
                  <c:v>6.9756473744125205E-2</c:v>
                </c:pt>
                <c:pt idx="365">
                  <c:v>8.7155742747658735E-2</c:v>
                </c:pt>
                <c:pt idx="366">
                  <c:v>0.10452846326765296</c:v>
                </c:pt>
                <c:pt idx="367">
                  <c:v>0.12186934340514763</c:v>
                </c:pt>
                <c:pt idx="368">
                  <c:v>0.13917310096006452</c:v>
                </c:pt>
                <c:pt idx="369">
                  <c:v>0.15643446504023076</c:v>
                </c:pt>
                <c:pt idx="370">
                  <c:v>0.17364817766692991</c:v>
                </c:pt>
                <c:pt idx="371">
                  <c:v>0.19080899537654505</c:v>
                </c:pt>
                <c:pt idx="372">
                  <c:v>0.20791169081775857</c:v>
                </c:pt>
                <c:pt idx="373">
                  <c:v>0.22495105434386484</c:v>
                </c:pt>
                <c:pt idx="374">
                  <c:v>0.24192189559966829</c:v>
                </c:pt>
                <c:pt idx="375">
                  <c:v>0.2588190451025203</c:v>
                </c:pt>
                <c:pt idx="376">
                  <c:v>0.27563735581699922</c:v>
                </c:pt>
                <c:pt idx="377">
                  <c:v>0.29237170472273677</c:v>
                </c:pt>
                <c:pt idx="378">
                  <c:v>0.30901699437494751</c:v>
                </c:pt>
                <c:pt idx="379">
                  <c:v>0.32556815445715631</c:v>
                </c:pt>
                <c:pt idx="380">
                  <c:v>0.34202014332566916</c:v>
                </c:pt>
                <c:pt idx="381">
                  <c:v>0.3583679495452996</c:v>
                </c:pt>
                <c:pt idx="382">
                  <c:v>0.37460659341591201</c:v>
                </c:pt>
                <c:pt idx="383">
                  <c:v>0.39073112848927261</c:v>
                </c:pt>
                <c:pt idx="384">
                  <c:v>0.40673664307579971</c:v>
                </c:pt>
                <c:pt idx="385">
                  <c:v>0.42261826174069977</c:v>
                </c:pt>
                <c:pt idx="386">
                  <c:v>0.43837114678907746</c:v>
                </c:pt>
                <c:pt idx="387">
                  <c:v>0.45399049973954747</c:v>
                </c:pt>
                <c:pt idx="388">
                  <c:v>0.46947156278589047</c:v>
                </c:pt>
                <c:pt idx="389">
                  <c:v>0.48480962024633728</c:v>
                </c:pt>
                <c:pt idx="390">
                  <c:v>0.4999999999999995</c:v>
                </c:pt>
                <c:pt idx="391">
                  <c:v>0.51503807491005382</c:v>
                </c:pt>
                <c:pt idx="392">
                  <c:v>0.52991926423320468</c:v>
                </c:pt>
                <c:pt idx="393">
                  <c:v>0.54463903501502664</c:v>
                </c:pt>
                <c:pt idx="394">
                  <c:v>0.55919290347074624</c:v>
                </c:pt>
                <c:pt idx="395">
                  <c:v>0.57357643635104605</c:v>
                </c:pt>
                <c:pt idx="396">
                  <c:v>0.58778525229247391</c:v>
                </c:pt>
                <c:pt idx="397">
                  <c:v>0.60181502315204793</c:v>
                </c:pt>
                <c:pt idx="398">
                  <c:v>0.61566147532565862</c:v>
                </c:pt>
                <c:pt idx="399">
                  <c:v>0.62932039104983684</c:v>
                </c:pt>
                <c:pt idx="400">
                  <c:v>0.64278760968653936</c:v>
                </c:pt>
                <c:pt idx="401">
                  <c:v>0.65605902899050739</c:v>
                </c:pt>
                <c:pt idx="402">
                  <c:v>0.66913060635885901</c:v>
                </c:pt>
                <c:pt idx="403">
                  <c:v>0.68199836006249792</c:v>
                </c:pt>
                <c:pt idx="404">
                  <c:v>0.69465837045899759</c:v>
                </c:pt>
                <c:pt idx="405">
                  <c:v>0.70710678118654657</c:v>
                </c:pt>
                <c:pt idx="406">
                  <c:v>0.71933980033865108</c:v>
                </c:pt>
                <c:pt idx="407">
                  <c:v>0.7313537016191709</c:v>
                </c:pt>
                <c:pt idx="408">
                  <c:v>0.74314482547739391</c:v>
                </c:pt>
                <c:pt idx="409">
                  <c:v>0.75470958022277213</c:v>
                </c:pt>
                <c:pt idx="410">
                  <c:v>0.76604444311897824</c:v>
                </c:pt>
                <c:pt idx="411">
                  <c:v>0.77714596145697135</c:v>
                </c:pt>
                <c:pt idx="412">
                  <c:v>0.78801075360672168</c:v>
                </c:pt>
                <c:pt idx="413">
                  <c:v>0.79863551004729283</c:v>
                </c:pt>
                <c:pt idx="414">
                  <c:v>0.80901699437494656</c:v>
                </c:pt>
                <c:pt idx="415">
                  <c:v>0.81915204428899169</c:v>
                </c:pt>
                <c:pt idx="416">
                  <c:v>0.82903757255504185</c:v>
                </c:pt>
                <c:pt idx="417">
                  <c:v>0.83867056794542405</c:v>
                </c:pt>
                <c:pt idx="418">
                  <c:v>0.84804809615642618</c:v>
                </c:pt>
                <c:pt idx="419">
                  <c:v>0.85716730070211189</c:v>
                </c:pt>
                <c:pt idx="420">
                  <c:v>0.86602540378443904</c:v>
                </c:pt>
                <c:pt idx="421">
                  <c:v>0.87461970713939574</c:v>
                </c:pt>
                <c:pt idx="422">
                  <c:v>0.88294759285892688</c:v>
                </c:pt>
                <c:pt idx="423">
                  <c:v>0.89100652418836757</c:v>
                </c:pt>
                <c:pt idx="424">
                  <c:v>0.89879404629916704</c:v>
                </c:pt>
                <c:pt idx="425">
                  <c:v>0.90630778703664938</c:v>
                </c:pt>
                <c:pt idx="426">
                  <c:v>0.91354545764260109</c:v>
                </c:pt>
                <c:pt idx="427">
                  <c:v>0.9205048534524406</c:v>
                </c:pt>
                <c:pt idx="428">
                  <c:v>0.92718385456678742</c:v>
                </c:pt>
                <c:pt idx="429">
                  <c:v>0.93358042649720163</c:v>
                </c:pt>
                <c:pt idx="430">
                  <c:v>0.93969262078590809</c:v>
                </c:pt>
                <c:pt idx="431">
                  <c:v>0.94551857559931651</c:v>
                </c:pt>
                <c:pt idx="432">
                  <c:v>0.95105651629515364</c:v>
                </c:pt>
                <c:pt idx="433">
                  <c:v>0.95630475596303555</c:v>
                </c:pt>
                <c:pt idx="434">
                  <c:v>0.96126169593831867</c:v>
                </c:pt>
                <c:pt idx="435">
                  <c:v>0.96592582628906876</c:v>
                </c:pt>
                <c:pt idx="436">
                  <c:v>0.97029572627599658</c:v>
                </c:pt>
                <c:pt idx="437">
                  <c:v>0.97437006478523491</c:v>
                </c:pt>
                <c:pt idx="438">
                  <c:v>0.97814760073380591</c:v>
                </c:pt>
                <c:pt idx="439">
                  <c:v>0.98162718344766342</c:v>
                </c:pt>
                <c:pt idx="440">
                  <c:v>0.9848077530122078</c:v>
                </c:pt>
                <c:pt idx="441">
                  <c:v>0.98768834059513766</c:v>
                </c:pt>
                <c:pt idx="442">
                  <c:v>0.99026806874157036</c:v>
                </c:pt>
                <c:pt idx="443">
                  <c:v>0.99254615164132176</c:v>
                </c:pt>
                <c:pt idx="444">
                  <c:v>0.99452189536827351</c:v>
                </c:pt>
                <c:pt idx="445">
                  <c:v>0.99619469809174543</c:v>
                </c:pt>
                <c:pt idx="446">
                  <c:v>0.9975640502598242</c:v>
                </c:pt>
                <c:pt idx="447">
                  <c:v>0.99862953475457406</c:v>
                </c:pt>
                <c:pt idx="448">
                  <c:v>0.99939082701909598</c:v>
                </c:pt>
                <c:pt idx="449">
                  <c:v>0.99984769515639149</c:v>
                </c:pt>
                <c:pt idx="450">
                  <c:v>1</c:v>
                </c:pt>
                <c:pt idx="451">
                  <c:v>0.99984769515639149</c:v>
                </c:pt>
                <c:pt idx="452">
                  <c:v>0.99939082701909598</c:v>
                </c:pt>
                <c:pt idx="453">
                  <c:v>0.99862953475457406</c:v>
                </c:pt>
                <c:pt idx="454">
                  <c:v>0.99756405025982431</c:v>
                </c:pt>
                <c:pt idx="455">
                  <c:v>0.99619469809174555</c:v>
                </c:pt>
                <c:pt idx="456">
                  <c:v>0.99452189536827362</c:v>
                </c:pt>
                <c:pt idx="457">
                  <c:v>0.99254615164132176</c:v>
                </c:pt>
                <c:pt idx="458">
                  <c:v>0.99026806874157047</c:v>
                </c:pt>
                <c:pt idx="459">
                  <c:v>0.98768834059513788</c:v>
                </c:pt>
                <c:pt idx="460">
                  <c:v>0.98480775301220791</c:v>
                </c:pt>
                <c:pt idx="461">
                  <c:v>0.98162718344766353</c:v>
                </c:pt>
                <c:pt idx="462">
                  <c:v>0.9781476007338058</c:v>
                </c:pt>
                <c:pt idx="463">
                  <c:v>0.97437006478523502</c:v>
                </c:pt>
                <c:pt idx="464">
                  <c:v>0.97029572627599681</c:v>
                </c:pt>
                <c:pt idx="465">
                  <c:v>0.96592582628906876</c:v>
                </c:pt>
                <c:pt idx="466">
                  <c:v>0.96126169593831889</c:v>
                </c:pt>
                <c:pt idx="467">
                  <c:v>0.95630475596303577</c:v>
                </c:pt>
                <c:pt idx="468">
                  <c:v>0.95105651629515364</c:v>
                </c:pt>
                <c:pt idx="469">
                  <c:v>0.94551857559931729</c:v>
                </c:pt>
                <c:pt idx="470">
                  <c:v>0.93969262078590854</c:v>
                </c:pt>
                <c:pt idx="471">
                  <c:v>0.93358042649720152</c:v>
                </c:pt>
                <c:pt idx="472">
                  <c:v>0.92718385456678809</c:v>
                </c:pt>
                <c:pt idx="473">
                  <c:v>0.9205048534524406</c:v>
                </c:pt>
                <c:pt idx="474">
                  <c:v>0.91354545764260098</c:v>
                </c:pt>
                <c:pt idx="475">
                  <c:v>0.90630778703665005</c:v>
                </c:pt>
                <c:pt idx="476">
                  <c:v>0.89879404629916726</c:v>
                </c:pt>
                <c:pt idx="477">
                  <c:v>0.89100652418836757</c:v>
                </c:pt>
                <c:pt idx="478">
                  <c:v>0.88294759285892721</c:v>
                </c:pt>
                <c:pt idx="479">
                  <c:v>0.87461970713939596</c:v>
                </c:pt>
                <c:pt idx="480">
                  <c:v>0.86602540378443948</c:v>
                </c:pt>
                <c:pt idx="481">
                  <c:v>0.85716730070211222</c:v>
                </c:pt>
                <c:pt idx="482">
                  <c:v>0.84804809615642596</c:v>
                </c:pt>
                <c:pt idx="483">
                  <c:v>0.83867056794542461</c:v>
                </c:pt>
                <c:pt idx="484">
                  <c:v>0.82903757255504162</c:v>
                </c:pt>
                <c:pt idx="485">
                  <c:v>0.81915204428899235</c:v>
                </c:pt>
                <c:pt idx="486">
                  <c:v>0.80901699437494756</c:v>
                </c:pt>
                <c:pt idx="487">
                  <c:v>0.79863551004729372</c:v>
                </c:pt>
                <c:pt idx="488">
                  <c:v>0.78801075360672268</c:v>
                </c:pt>
                <c:pt idx="489">
                  <c:v>0.77714596145697112</c:v>
                </c:pt>
                <c:pt idx="490">
                  <c:v>0.76604444311897923</c:v>
                </c:pt>
                <c:pt idx="491">
                  <c:v>0.75470958022277246</c:v>
                </c:pt>
                <c:pt idx="492">
                  <c:v>0.74314482547739424</c:v>
                </c:pt>
                <c:pt idx="493">
                  <c:v>0.73135370161916979</c:v>
                </c:pt>
                <c:pt idx="494">
                  <c:v>0.71933980033865141</c:v>
                </c:pt>
                <c:pt idx="495">
                  <c:v>0.70710678118654691</c:v>
                </c:pt>
                <c:pt idx="496">
                  <c:v>0.69465837045899792</c:v>
                </c:pt>
                <c:pt idx="497">
                  <c:v>0.68199836006249859</c:v>
                </c:pt>
                <c:pt idx="498">
                  <c:v>0.66913060635885935</c:v>
                </c:pt>
                <c:pt idx="499">
                  <c:v>0.65605902899050783</c:v>
                </c:pt>
                <c:pt idx="500">
                  <c:v>0.64278760968654081</c:v>
                </c:pt>
                <c:pt idx="501">
                  <c:v>0.62932039104983795</c:v>
                </c:pt>
                <c:pt idx="502">
                  <c:v>0.61566147532565851</c:v>
                </c:pt>
                <c:pt idx="503">
                  <c:v>0.60181502315204938</c:v>
                </c:pt>
                <c:pt idx="504">
                  <c:v>0.5877852522924738</c:v>
                </c:pt>
                <c:pt idx="505">
                  <c:v>0.57357643635104749</c:v>
                </c:pt>
                <c:pt idx="506">
                  <c:v>0.55919290347074768</c:v>
                </c:pt>
                <c:pt idx="507">
                  <c:v>0.54463903501502731</c:v>
                </c:pt>
                <c:pt idx="508">
                  <c:v>0.52991926423320468</c:v>
                </c:pt>
                <c:pt idx="509">
                  <c:v>0.51503807491005449</c:v>
                </c:pt>
                <c:pt idx="510">
                  <c:v>0.5</c:v>
                </c:pt>
                <c:pt idx="511">
                  <c:v>0.48480962024633778</c:v>
                </c:pt>
                <c:pt idx="512">
                  <c:v>0.46947156278589103</c:v>
                </c:pt>
                <c:pt idx="513">
                  <c:v>0.45399049973954642</c:v>
                </c:pt>
                <c:pt idx="514">
                  <c:v>0.43837114678907801</c:v>
                </c:pt>
                <c:pt idx="515">
                  <c:v>0.42261826174069955</c:v>
                </c:pt>
                <c:pt idx="516">
                  <c:v>0.40673664307580121</c:v>
                </c:pt>
                <c:pt idx="517">
                  <c:v>0.39073112848927399</c:v>
                </c:pt>
                <c:pt idx="518">
                  <c:v>0.37460659341591346</c:v>
                </c:pt>
                <c:pt idx="519">
                  <c:v>0.35836794954530088</c:v>
                </c:pt>
                <c:pt idx="520">
                  <c:v>0.34202014332566888</c:v>
                </c:pt>
                <c:pt idx="521">
                  <c:v>0.32556815445715775</c:v>
                </c:pt>
                <c:pt idx="522">
                  <c:v>0.30901699437494812</c:v>
                </c:pt>
                <c:pt idx="523">
                  <c:v>0.29237170472273638</c:v>
                </c:pt>
                <c:pt idx="524">
                  <c:v>0.27563735581699811</c:v>
                </c:pt>
                <c:pt idx="525">
                  <c:v>0.25881904510252085</c:v>
                </c:pt>
                <c:pt idx="526">
                  <c:v>0.24192189559966723</c:v>
                </c:pt>
                <c:pt idx="527">
                  <c:v>0.22495105434386545</c:v>
                </c:pt>
                <c:pt idx="528">
                  <c:v>0.20791169081775923</c:v>
                </c:pt>
                <c:pt idx="529">
                  <c:v>0.19080899537654564</c:v>
                </c:pt>
                <c:pt idx="530">
                  <c:v>0.17364817766693055</c:v>
                </c:pt>
                <c:pt idx="531">
                  <c:v>0.15643446504023223</c:v>
                </c:pt>
                <c:pt idx="532">
                  <c:v>0.13917310096006597</c:v>
                </c:pt>
                <c:pt idx="533">
                  <c:v>0.12186934340514914</c:v>
                </c:pt>
                <c:pt idx="534">
                  <c:v>0.10452846326765446</c:v>
                </c:pt>
                <c:pt idx="535">
                  <c:v>8.7155742747658499E-2</c:v>
                </c:pt>
                <c:pt idx="536">
                  <c:v>6.9756473744126704E-2</c:v>
                </c:pt>
                <c:pt idx="537">
                  <c:v>5.2335956242944508E-2</c:v>
                </c:pt>
                <c:pt idx="538">
                  <c:v>3.4899496702500941E-2</c:v>
                </c:pt>
                <c:pt idx="539">
                  <c:v>1.7452406437282793E-2</c:v>
                </c:pt>
                <c:pt idx="540">
                  <c:v>3.675445364725865E-16</c:v>
                </c:pt>
                <c:pt idx="541">
                  <c:v>-1.7452406437283834E-2</c:v>
                </c:pt>
                <c:pt idx="542">
                  <c:v>-3.4899496702500206E-2</c:v>
                </c:pt>
                <c:pt idx="543">
                  <c:v>-5.23359562429438E-2</c:v>
                </c:pt>
                <c:pt idx="544">
                  <c:v>-6.9756473744125941E-2</c:v>
                </c:pt>
                <c:pt idx="545">
                  <c:v>-8.7155742747657736E-2</c:v>
                </c:pt>
                <c:pt idx="546">
                  <c:v>-0.10452846326765369</c:v>
                </c:pt>
                <c:pt idx="547">
                  <c:v>-0.12186934340514662</c:v>
                </c:pt>
                <c:pt idx="548">
                  <c:v>-0.13917310096006527</c:v>
                </c:pt>
                <c:pt idx="549">
                  <c:v>-0.15643446504022976</c:v>
                </c:pt>
                <c:pt idx="550">
                  <c:v>-0.17364817766692983</c:v>
                </c:pt>
                <c:pt idx="551">
                  <c:v>-0.19080899537654319</c:v>
                </c:pt>
                <c:pt idx="552">
                  <c:v>-0.20791169081775845</c:v>
                </c:pt>
                <c:pt idx="553">
                  <c:v>-0.22495105434386473</c:v>
                </c:pt>
                <c:pt idx="554">
                  <c:v>-0.24192189559966823</c:v>
                </c:pt>
                <c:pt idx="555">
                  <c:v>-0.25881904510252185</c:v>
                </c:pt>
                <c:pt idx="556">
                  <c:v>-0.27563735581699911</c:v>
                </c:pt>
                <c:pt idx="557">
                  <c:v>-0.29237170472273738</c:v>
                </c:pt>
                <c:pt idx="558">
                  <c:v>-0.30901699437494745</c:v>
                </c:pt>
                <c:pt idx="559">
                  <c:v>-0.32556815445715698</c:v>
                </c:pt>
                <c:pt idx="560">
                  <c:v>-0.34202014332566821</c:v>
                </c:pt>
                <c:pt idx="561">
                  <c:v>-0.35836794954530032</c:v>
                </c:pt>
                <c:pt idx="562">
                  <c:v>-0.37460659341591107</c:v>
                </c:pt>
                <c:pt idx="563">
                  <c:v>-0.39073112848927333</c:v>
                </c:pt>
                <c:pt idx="564">
                  <c:v>-0.40673664307579876</c:v>
                </c:pt>
                <c:pt idx="565">
                  <c:v>-0.42261826174069889</c:v>
                </c:pt>
                <c:pt idx="566">
                  <c:v>-0.4383711467890774</c:v>
                </c:pt>
                <c:pt idx="567">
                  <c:v>-0.45399049973954586</c:v>
                </c:pt>
                <c:pt idx="568">
                  <c:v>-0.46947156278589042</c:v>
                </c:pt>
                <c:pt idx="569">
                  <c:v>-0.48480962024633711</c:v>
                </c:pt>
                <c:pt idx="570">
                  <c:v>-0.50000000000000067</c:v>
                </c:pt>
                <c:pt idx="571">
                  <c:v>-0.51503807491005371</c:v>
                </c:pt>
                <c:pt idx="572">
                  <c:v>-0.52991926423320534</c:v>
                </c:pt>
                <c:pt idx="573">
                  <c:v>-0.54463903501502664</c:v>
                </c:pt>
                <c:pt idx="574">
                  <c:v>-0.55919290347074679</c:v>
                </c:pt>
                <c:pt idx="575">
                  <c:v>-0.57357643635104538</c:v>
                </c:pt>
                <c:pt idx="576">
                  <c:v>-0.58778525229247303</c:v>
                </c:pt>
                <c:pt idx="577">
                  <c:v>-0.6018150231520486</c:v>
                </c:pt>
                <c:pt idx="578">
                  <c:v>-0.61566147532565763</c:v>
                </c:pt>
                <c:pt idx="579">
                  <c:v>-0.62932039104983761</c:v>
                </c:pt>
                <c:pt idx="580">
                  <c:v>-0.64278760968653881</c:v>
                </c:pt>
                <c:pt idx="581">
                  <c:v>-0.65605902899050716</c:v>
                </c:pt>
                <c:pt idx="582">
                  <c:v>-0.66913060635885746</c:v>
                </c:pt>
                <c:pt idx="583">
                  <c:v>-0.68199836006249781</c:v>
                </c:pt>
                <c:pt idx="584">
                  <c:v>-0.69465837045899737</c:v>
                </c:pt>
                <c:pt idx="585">
                  <c:v>-0.70710678118654768</c:v>
                </c:pt>
                <c:pt idx="586">
                  <c:v>-0.71933980033865075</c:v>
                </c:pt>
                <c:pt idx="587">
                  <c:v>-0.7313537016191709</c:v>
                </c:pt>
                <c:pt idx="588">
                  <c:v>-0.74314482547739502</c:v>
                </c:pt>
                <c:pt idx="589">
                  <c:v>-0.75470958022277201</c:v>
                </c:pt>
                <c:pt idx="590">
                  <c:v>-0.76604444311897879</c:v>
                </c:pt>
                <c:pt idx="591">
                  <c:v>-0.77714596145697079</c:v>
                </c:pt>
                <c:pt idx="592">
                  <c:v>-0.7880107536067219</c:v>
                </c:pt>
                <c:pt idx="593">
                  <c:v>-0.79863551004729239</c:v>
                </c:pt>
                <c:pt idx="594">
                  <c:v>-0.80901699437494701</c:v>
                </c:pt>
                <c:pt idx="595">
                  <c:v>-0.81915204428899091</c:v>
                </c:pt>
                <c:pt idx="596">
                  <c:v>-0.82903757255504151</c:v>
                </c:pt>
                <c:pt idx="597">
                  <c:v>-0.83867056794542305</c:v>
                </c:pt>
                <c:pt idx="598">
                  <c:v>-0.84804809615642573</c:v>
                </c:pt>
                <c:pt idx="599">
                  <c:v>-0.85716730070211178</c:v>
                </c:pt>
                <c:pt idx="600">
                  <c:v>-0.86602540378443893</c:v>
                </c:pt>
                <c:pt idx="601">
                  <c:v>-0.87461970713939663</c:v>
                </c:pt>
                <c:pt idx="602">
                  <c:v>-0.88294759285892688</c:v>
                </c:pt>
                <c:pt idx="603">
                  <c:v>-0.8910065241883679</c:v>
                </c:pt>
                <c:pt idx="604">
                  <c:v>-0.89879404629916693</c:v>
                </c:pt>
                <c:pt idx="605">
                  <c:v>-0.9063077870366496</c:v>
                </c:pt>
                <c:pt idx="606">
                  <c:v>-0.91354545764260064</c:v>
                </c:pt>
                <c:pt idx="607">
                  <c:v>-0.92050485345244015</c:v>
                </c:pt>
                <c:pt idx="608">
                  <c:v>-0.92718385456678709</c:v>
                </c:pt>
                <c:pt idx="609">
                  <c:v>-0.93358042649720152</c:v>
                </c:pt>
                <c:pt idx="610">
                  <c:v>-0.93969262078590843</c:v>
                </c:pt>
                <c:pt idx="611">
                  <c:v>-0.9455185755993164</c:v>
                </c:pt>
                <c:pt idx="612">
                  <c:v>-0.95105651629515364</c:v>
                </c:pt>
                <c:pt idx="613">
                  <c:v>-0.95630475596303499</c:v>
                </c:pt>
                <c:pt idx="614">
                  <c:v>-0.96126169593831867</c:v>
                </c:pt>
                <c:pt idx="615">
                  <c:v>-0.96592582628906865</c:v>
                </c:pt>
                <c:pt idx="616">
                  <c:v>-0.97029572627599692</c:v>
                </c:pt>
                <c:pt idx="617">
                  <c:v>-0.97437006478523491</c:v>
                </c:pt>
                <c:pt idx="618">
                  <c:v>-0.97814760073380591</c:v>
                </c:pt>
                <c:pt idx="619">
                  <c:v>-0.98162718344766386</c:v>
                </c:pt>
                <c:pt idx="620">
                  <c:v>-0.9848077530122078</c:v>
                </c:pt>
                <c:pt idx="621">
                  <c:v>-0.98768834059513777</c:v>
                </c:pt>
                <c:pt idx="622">
                  <c:v>-0.99026806874157003</c:v>
                </c:pt>
                <c:pt idx="623">
                  <c:v>-0.99254615164132187</c:v>
                </c:pt>
                <c:pt idx="624">
                  <c:v>-0.9945218953682734</c:v>
                </c:pt>
                <c:pt idx="625">
                  <c:v>-0.99619469809174555</c:v>
                </c:pt>
                <c:pt idx="626">
                  <c:v>-0.9975640502598242</c:v>
                </c:pt>
                <c:pt idx="627">
                  <c:v>-0.99862953475457406</c:v>
                </c:pt>
                <c:pt idx="628">
                  <c:v>-0.99939082701909565</c:v>
                </c:pt>
                <c:pt idx="629">
                  <c:v>-0.99984769515639149</c:v>
                </c:pt>
                <c:pt idx="630">
                  <c:v>-1</c:v>
                </c:pt>
                <c:pt idx="631">
                  <c:v>-0.99984769515639149</c:v>
                </c:pt>
                <c:pt idx="632">
                  <c:v>-0.99939082701909598</c:v>
                </c:pt>
                <c:pt idx="633">
                  <c:v>-0.99862953475457406</c:v>
                </c:pt>
                <c:pt idx="634">
                  <c:v>-0.9975640502598242</c:v>
                </c:pt>
                <c:pt idx="635">
                  <c:v>-0.99619469809174555</c:v>
                </c:pt>
                <c:pt idx="636">
                  <c:v>-0.99452189536827351</c:v>
                </c:pt>
                <c:pt idx="637">
                  <c:v>-0.99254615164132187</c:v>
                </c:pt>
                <c:pt idx="638">
                  <c:v>-0.99026806874157036</c:v>
                </c:pt>
                <c:pt idx="639">
                  <c:v>-0.98768834059513788</c:v>
                </c:pt>
                <c:pt idx="640">
                  <c:v>-0.98480775301220791</c:v>
                </c:pt>
                <c:pt idx="641">
                  <c:v>-0.98162718344766375</c:v>
                </c:pt>
                <c:pt idx="642">
                  <c:v>-0.97814760073380602</c:v>
                </c:pt>
                <c:pt idx="643">
                  <c:v>-0.97437006478523536</c:v>
                </c:pt>
                <c:pt idx="644">
                  <c:v>-0.97029572627599703</c:v>
                </c:pt>
                <c:pt idx="645">
                  <c:v>-0.96592582628906876</c:v>
                </c:pt>
                <c:pt idx="646">
                  <c:v>-0.96126169593831889</c:v>
                </c:pt>
                <c:pt idx="647">
                  <c:v>-0.95630475596303532</c:v>
                </c:pt>
                <c:pt idx="648">
                  <c:v>-0.95105651629515375</c:v>
                </c:pt>
                <c:pt idx="649">
                  <c:v>-0.94551857559931651</c:v>
                </c:pt>
                <c:pt idx="650">
                  <c:v>-0.93969262078590854</c:v>
                </c:pt>
                <c:pt idx="651">
                  <c:v>-0.93358042649720163</c:v>
                </c:pt>
                <c:pt idx="652">
                  <c:v>-0.92718385456678809</c:v>
                </c:pt>
                <c:pt idx="653">
                  <c:v>-0.92050485345243982</c:v>
                </c:pt>
                <c:pt idx="654">
                  <c:v>-0.91354545764260109</c:v>
                </c:pt>
                <c:pt idx="655">
                  <c:v>-0.90630778703665016</c:v>
                </c:pt>
                <c:pt idx="656">
                  <c:v>-0.89879404629916815</c:v>
                </c:pt>
                <c:pt idx="657">
                  <c:v>-0.89100652418836757</c:v>
                </c:pt>
                <c:pt idx="658">
                  <c:v>-0.88294759285892721</c:v>
                </c:pt>
                <c:pt idx="659">
                  <c:v>-0.87461970713939685</c:v>
                </c:pt>
                <c:pt idx="660">
                  <c:v>-0.86602540378443948</c:v>
                </c:pt>
                <c:pt idx="661">
                  <c:v>-0.85716730070211222</c:v>
                </c:pt>
                <c:pt idx="662">
                  <c:v>-0.84804809615642618</c:v>
                </c:pt>
                <c:pt idx="663">
                  <c:v>-0.83867056794542461</c:v>
                </c:pt>
                <c:pt idx="664">
                  <c:v>-0.82903757255504174</c:v>
                </c:pt>
                <c:pt idx="665">
                  <c:v>-0.81915204428899169</c:v>
                </c:pt>
                <c:pt idx="666">
                  <c:v>-0.80901699437494756</c:v>
                </c:pt>
                <c:pt idx="667">
                  <c:v>-0.79863551004729372</c:v>
                </c:pt>
                <c:pt idx="668">
                  <c:v>-0.78801075360672135</c:v>
                </c:pt>
                <c:pt idx="669">
                  <c:v>-0.77714596145697123</c:v>
                </c:pt>
                <c:pt idx="670">
                  <c:v>-0.76604444311897923</c:v>
                </c:pt>
                <c:pt idx="671">
                  <c:v>-0.7547095802227739</c:v>
                </c:pt>
                <c:pt idx="672">
                  <c:v>-0.74314482547739436</c:v>
                </c:pt>
                <c:pt idx="673">
                  <c:v>-0.73135370161917135</c:v>
                </c:pt>
                <c:pt idx="674">
                  <c:v>-0.71933980033865264</c:v>
                </c:pt>
                <c:pt idx="675">
                  <c:v>-0.70710678118654702</c:v>
                </c:pt>
                <c:pt idx="676">
                  <c:v>-0.69465837045899803</c:v>
                </c:pt>
                <c:pt idx="677">
                  <c:v>-0.6819983600624987</c:v>
                </c:pt>
                <c:pt idx="678">
                  <c:v>-0.66913060635885946</c:v>
                </c:pt>
                <c:pt idx="679">
                  <c:v>-0.65605902899050783</c:v>
                </c:pt>
                <c:pt idx="680">
                  <c:v>-0.64278760968653925</c:v>
                </c:pt>
                <c:pt idx="681">
                  <c:v>-0.62932039104983828</c:v>
                </c:pt>
                <c:pt idx="682">
                  <c:v>-0.61566147532565973</c:v>
                </c:pt>
                <c:pt idx="683">
                  <c:v>-0.60181502315204782</c:v>
                </c:pt>
                <c:pt idx="684">
                  <c:v>-0.5877852522924738</c:v>
                </c:pt>
                <c:pt idx="685">
                  <c:v>-0.5735764363510476</c:v>
                </c:pt>
                <c:pt idx="686">
                  <c:v>-0.55919290347074602</c:v>
                </c:pt>
                <c:pt idx="687">
                  <c:v>-0.54463903501502742</c:v>
                </c:pt>
                <c:pt idx="688">
                  <c:v>-0.52991926423320601</c:v>
                </c:pt>
                <c:pt idx="689">
                  <c:v>-0.51503807491005626</c:v>
                </c:pt>
                <c:pt idx="690">
                  <c:v>-0.5</c:v>
                </c:pt>
                <c:pt idx="691">
                  <c:v>-0.48480962024633789</c:v>
                </c:pt>
                <c:pt idx="692">
                  <c:v>-0.46947156278589125</c:v>
                </c:pt>
                <c:pt idx="693">
                  <c:v>-0.45399049973954825</c:v>
                </c:pt>
                <c:pt idx="694">
                  <c:v>-0.43837114678907813</c:v>
                </c:pt>
                <c:pt idx="695">
                  <c:v>-0.42261826174069966</c:v>
                </c:pt>
                <c:pt idx="696">
                  <c:v>-0.40673664307580132</c:v>
                </c:pt>
                <c:pt idx="697">
                  <c:v>-0.39073112848927244</c:v>
                </c:pt>
                <c:pt idx="698">
                  <c:v>-0.3746065934159119</c:v>
                </c:pt>
                <c:pt idx="699">
                  <c:v>-0.3583679495453011</c:v>
                </c:pt>
                <c:pt idx="700">
                  <c:v>-0.34202014332567071</c:v>
                </c:pt>
                <c:pt idx="701">
                  <c:v>-0.3255681544571562</c:v>
                </c:pt>
                <c:pt idx="702">
                  <c:v>-0.30901699437494823</c:v>
                </c:pt>
                <c:pt idx="703">
                  <c:v>-0.29237170472273832</c:v>
                </c:pt>
                <c:pt idx="704">
                  <c:v>-0.27563735581700005</c:v>
                </c:pt>
                <c:pt idx="705">
                  <c:v>-0.25881904510252096</c:v>
                </c:pt>
                <c:pt idx="706">
                  <c:v>-0.24192189559966901</c:v>
                </c:pt>
                <c:pt idx="707">
                  <c:v>-0.22495105434386556</c:v>
                </c:pt>
                <c:pt idx="708">
                  <c:v>-0.20791169081775929</c:v>
                </c:pt>
                <c:pt idx="709">
                  <c:v>-0.19080899537654578</c:v>
                </c:pt>
                <c:pt idx="710">
                  <c:v>-0.17364817766693069</c:v>
                </c:pt>
                <c:pt idx="711">
                  <c:v>-0.15643446504023234</c:v>
                </c:pt>
                <c:pt idx="712">
                  <c:v>-0.13917310096006436</c:v>
                </c:pt>
                <c:pt idx="713">
                  <c:v>-0.12186934340514749</c:v>
                </c:pt>
                <c:pt idx="714">
                  <c:v>-0.10452846326765457</c:v>
                </c:pt>
                <c:pt idx="715">
                  <c:v>-8.7155742747656847E-2</c:v>
                </c:pt>
                <c:pt idx="716">
                  <c:v>-6.9756473744125025E-2</c:v>
                </c:pt>
                <c:pt idx="717">
                  <c:v>-5.233595624294464E-2</c:v>
                </c:pt>
                <c:pt idx="718">
                  <c:v>-3.4899496702502843E-2</c:v>
                </c:pt>
                <c:pt idx="719">
                  <c:v>-1.7452406437282922E-2</c:v>
                </c:pt>
                <c:pt idx="720">
                  <c:v>-4.9005938196344889E-16</c:v>
                </c:pt>
                <c:pt idx="721">
                  <c:v>1.7452406437281937E-2</c:v>
                </c:pt>
                <c:pt idx="722">
                  <c:v>3.4899496702500088E-2</c:v>
                </c:pt>
                <c:pt idx="723">
                  <c:v>5.2335956242943682E-2</c:v>
                </c:pt>
                <c:pt idx="724">
                  <c:v>6.9756473744124067E-2</c:v>
                </c:pt>
                <c:pt idx="725">
                  <c:v>8.7155742747657652E-2</c:v>
                </c:pt>
                <c:pt idx="726">
                  <c:v>0.1045284632676536</c:v>
                </c:pt>
                <c:pt idx="727">
                  <c:v>0.12186934340514827</c:v>
                </c:pt>
                <c:pt idx="728">
                  <c:v>0.13917310096006516</c:v>
                </c:pt>
                <c:pt idx="729">
                  <c:v>0.15643446504022962</c:v>
                </c:pt>
                <c:pt idx="730">
                  <c:v>0.17364817766693141</c:v>
                </c:pt>
                <c:pt idx="731">
                  <c:v>0.1908089953765448</c:v>
                </c:pt>
                <c:pt idx="732">
                  <c:v>0.20791169081775832</c:v>
                </c:pt>
                <c:pt idx="733">
                  <c:v>0.22495105434386289</c:v>
                </c:pt>
                <c:pt idx="734">
                  <c:v>0.24192189559966806</c:v>
                </c:pt>
                <c:pt idx="735">
                  <c:v>0.25881904510252002</c:v>
                </c:pt>
                <c:pt idx="736">
                  <c:v>0.27563735581699728</c:v>
                </c:pt>
                <c:pt idx="737">
                  <c:v>0.29237170472273732</c:v>
                </c:pt>
                <c:pt idx="738">
                  <c:v>0.30901699437494728</c:v>
                </c:pt>
                <c:pt idx="739">
                  <c:v>0.32556815445715687</c:v>
                </c:pt>
                <c:pt idx="740">
                  <c:v>0.34202014332566805</c:v>
                </c:pt>
                <c:pt idx="741">
                  <c:v>0.35836794954530021</c:v>
                </c:pt>
                <c:pt idx="742">
                  <c:v>0.37460659341591257</c:v>
                </c:pt>
                <c:pt idx="743">
                  <c:v>0.39073112848927322</c:v>
                </c:pt>
                <c:pt idx="744">
                  <c:v>0.40673664307579865</c:v>
                </c:pt>
                <c:pt idx="745">
                  <c:v>0.42261826174070038</c:v>
                </c:pt>
                <c:pt idx="746">
                  <c:v>0.43837114678907735</c:v>
                </c:pt>
                <c:pt idx="747">
                  <c:v>0.45399049973954575</c:v>
                </c:pt>
                <c:pt idx="748">
                  <c:v>0.46947156278589186</c:v>
                </c:pt>
                <c:pt idx="749">
                  <c:v>0.484809620246337</c:v>
                </c:pt>
                <c:pt idx="750">
                  <c:v>0.49999999999999928</c:v>
                </c:pt>
                <c:pt idx="751">
                  <c:v>0.51503807491005238</c:v>
                </c:pt>
                <c:pt idx="752">
                  <c:v>0.52991926423320523</c:v>
                </c:pt>
                <c:pt idx="753">
                  <c:v>0.54463903501502664</c:v>
                </c:pt>
                <c:pt idx="754">
                  <c:v>0.55919290347074668</c:v>
                </c:pt>
                <c:pt idx="755">
                  <c:v>0.57357643635104538</c:v>
                </c:pt>
                <c:pt idx="756">
                  <c:v>0.58778525229247292</c:v>
                </c:pt>
                <c:pt idx="757">
                  <c:v>0.6018150231520486</c:v>
                </c:pt>
                <c:pt idx="758">
                  <c:v>0.61566147532565763</c:v>
                </c:pt>
                <c:pt idx="759">
                  <c:v>0.6293203910498375</c:v>
                </c:pt>
                <c:pt idx="760">
                  <c:v>0.64278760968653992</c:v>
                </c:pt>
                <c:pt idx="761">
                  <c:v>0.65605902899050705</c:v>
                </c:pt>
                <c:pt idx="762">
                  <c:v>0.66913060635885735</c:v>
                </c:pt>
                <c:pt idx="763">
                  <c:v>0.68199836006249903</c:v>
                </c:pt>
                <c:pt idx="764">
                  <c:v>0.69465837045899725</c:v>
                </c:pt>
                <c:pt idx="765">
                  <c:v>0.70710678118654657</c:v>
                </c:pt>
                <c:pt idx="766">
                  <c:v>0.71933980033864964</c:v>
                </c:pt>
                <c:pt idx="767">
                  <c:v>0.73135370161917079</c:v>
                </c:pt>
                <c:pt idx="768">
                  <c:v>0.7431448254773938</c:v>
                </c:pt>
                <c:pt idx="769">
                  <c:v>0.7547095802227719</c:v>
                </c:pt>
                <c:pt idx="770">
                  <c:v>0.76604444311897879</c:v>
                </c:pt>
                <c:pt idx="771">
                  <c:v>0.77714596145697068</c:v>
                </c:pt>
                <c:pt idx="772">
                  <c:v>0.7880107536067219</c:v>
                </c:pt>
                <c:pt idx="773">
                  <c:v>0.79863551004729239</c:v>
                </c:pt>
                <c:pt idx="774">
                  <c:v>0.8090169943749479</c:v>
                </c:pt>
                <c:pt idx="775">
                  <c:v>0.81915204428899191</c:v>
                </c:pt>
                <c:pt idx="776">
                  <c:v>0.8290375725550414</c:v>
                </c:pt>
                <c:pt idx="777">
                  <c:v>0.83867056794542294</c:v>
                </c:pt>
                <c:pt idx="778">
                  <c:v>0.84804809615642662</c:v>
                </c:pt>
                <c:pt idx="779">
                  <c:v>0.85716730070211178</c:v>
                </c:pt>
                <c:pt idx="780">
                  <c:v>0.86602540378443804</c:v>
                </c:pt>
                <c:pt idx="781">
                  <c:v>0.87461970713939663</c:v>
                </c:pt>
                <c:pt idx="782">
                  <c:v>0.88294759285892677</c:v>
                </c:pt>
                <c:pt idx="783">
                  <c:v>0.89100652418836701</c:v>
                </c:pt>
                <c:pt idx="784">
                  <c:v>0.89879404629916693</c:v>
                </c:pt>
                <c:pt idx="785">
                  <c:v>0.90630778703664949</c:v>
                </c:pt>
                <c:pt idx="786">
                  <c:v>0.91354545764260064</c:v>
                </c:pt>
                <c:pt idx="787">
                  <c:v>0.92050485345244015</c:v>
                </c:pt>
                <c:pt idx="788">
                  <c:v>0.92718385456678709</c:v>
                </c:pt>
                <c:pt idx="789">
                  <c:v>0.93358042649720208</c:v>
                </c:pt>
                <c:pt idx="790">
                  <c:v>0.93969262078590832</c:v>
                </c:pt>
                <c:pt idx="791">
                  <c:v>0.9455185755993164</c:v>
                </c:pt>
                <c:pt idx="792">
                  <c:v>0.9510565162951542</c:v>
                </c:pt>
                <c:pt idx="793">
                  <c:v>0.95630475596303555</c:v>
                </c:pt>
                <c:pt idx="794">
                  <c:v>0.96126169593831867</c:v>
                </c:pt>
                <c:pt idx="795">
                  <c:v>0.9659258262890682</c:v>
                </c:pt>
                <c:pt idx="796">
                  <c:v>0.97029572627599692</c:v>
                </c:pt>
                <c:pt idx="797">
                  <c:v>0.97437006478523491</c:v>
                </c:pt>
                <c:pt idx="798">
                  <c:v>0.97814760073380558</c:v>
                </c:pt>
                <c:pt idx="799">
                  <c:v>0.98162718344766342</c:v>
                </c:pt>
                <c:pt idx="800">
                  <c:v>0.9848077530122078</c:v>
                </c:pt>
                <c:pt idx="801">
                  <c:v>0.98768834059513755</c:v>
                </c:pt>
                <c:pt idx="802">
                  <c:v>0.99026806874157003</c:v>
                </c:pt>
                <c:pt idx="803">
                  <c:v>0.99254615164132176</c:v>
                </c:pt>
                <c:pt idx="804">
                  <c:v>0.99452189536827362</c:v>
                </c:pt>
                <c:pt idx="805">
                  <c:v>0.99619469809174555</c:v>
                </c:pt>
                <c:pt idx="806">
                  <c:v>0.99756405025982409</c:v>
                </c:pt>
                <c:pt idx="807">
                  <c:v>0.99862953475457428</c:v>
                </c:pt>
                <c:pt idx="808">
                  <c:v>0.99939082701909598</c:v>
                </c:pt>
                <c:pt idx="809">
                  <c:v>0.99984769515639149</c:v>
                </c:pt>
                <c:pt idx="810">
                  <c:v>1</c:v>
                </c:pt>
                <c:pt idx="811">
                  <c:v>0.99984769515639149</c:v>
                </c:pt>
                <c:pt idx="812">
                  <c:v>0.99939082701909598</c:v>
                </c:pt>
                <c:pt idx="813">
                  <c:v>0.99862953475457428</c:v>
                </c:pt>
                <c:pt idx="814">
                  <c:v>0.9975640502598242</c:v>
                </c:pt>
                <c:pt idx="815">
                  <c:v>0.99619469809174555</c:v>
                </c:pt>
                <c:pt idx="816">
                  <c:v>0.99452189536827362</c:v>
                </c:pt>
                <c:pt idx="817">
                  <c:v>0.99254615164132198</c:v>
                </c:pt>
                <c:pt idx="818">
                  <c:v>0.99026806874157036</c:v>
                </c:pt>
                <c:pt idx="819">
                  <c:v>0.98768834059513766</c:v>
                </c:pt>
                <c:pt idx="820">
                  <c:v>0.98480775301220802</c:v>
                </c:pt>
                <c:pt idx="821">
                  <c:v>0.98162718344766409</c:v>
                </c:pt>
                <c:pt idx="822">
                  <c:v>0.9781476007338058</c:v>
                </c:pt>
                <c:pt idx="823">
                  <c:v>0.97437006478523536</c:v>
                </c:pt>
                <c:pt idx="824">
                  <c:v>0.97029572627599703</c:v>
                </c:pt>
                <c:pt idx="825">
                  <c:v>0.96592582628906853</c:v>
                </c:pt>
                <c:pt idx="826">
                  <c:v>0.96126169593831889</c:v>
                </c:pt>
                <c:pt idx="827">
                  <c:v>0.95630475596303588</c:v>
                </c:pt>
                <c:pt idx="828">
                  <c:v>0.95105651629515453</c:v>
                </c:pt>
                <c:pt idx="829">
                  <c:v>0.94551857559931651</c:v>
                </c:pt>
                <c:pt idx="830">
                  <c:v>0.93969262078590876</c:v>
                </c:pt>
                <c:pt idx="831">
                  <c:v>0.93358042649720163</c:v>
                </c:pt>
                <c:pt idx="832">
                  <c:v>0.92718385456678742</c:v>
                </c:pt>
                <c:pt idx="833">
                  <c:v>0.9205048534524406</c:v>
                </c:pt>
                <c:pt idx="834">
                  <c:v>0.91354545764260109</c:v>
                </c:pt>
                <c:pt idx="835">
                  <c:v>0.90630778703665016</c:v>
                </c:pt>
                <c:pt idx="836">
                  <c:v>0.89879404629916748</c:v>
                </c:pt>
                <c:pt idx="837">
                  <c:v>0.89100652418836757</c:v>
                </c:pt>
                <c:pt idx="838">
                  <c:v>0.88294759285892732</c:v>
                </c:pt>
                <c:pt idx="839">
                  <c:v>0.87461970713939696</c:v>
                </c:pt>
                <c:pt idx="840">
                  <c:v>0.86602540378443871</c:v>
                </c:pt>
                <c:pt idx="841">
                  <c:v>0.85716730070211256</c:v>
                </c:pt>
                <c:pt idx="842">
                  <c:v>0.84804809615642718</c:v>
                </c:pt>
                <c:pt idx="843">
                  <c:v>0.83867056794542361</c:v>
                </c:pt>
                <c:pt idx="844">
                  <c:v>0.82903757255504185</c:v>
                </c:pt>
                <c:pt idx="845">
                  <c:v>0.81915204428899269</c:v>
                </c:pt>
                <c:pt idx="846">
                  <c:v>0.80901699437494756</c:v>
                </c:pt>
                <c:pt idx="847">
                  <c:v>0.79863551004729283</c:v>
                </c:pt>
                <c:pt idx="848">
                  <c:v>0.78801075360672268</c:v>
                </c:pt>
                <c:pt idx="849">
                  <c:v>0.77714596145697123</c:v>
                </c:pt>
                <c:pt idx="850">
                  <c:v>0.76604444311897935</c:v>
                </c:pt>
                <c:pt idx="851">
                  <c:v>0.75470958022277279</c:v>
                </c:pt>
                <c:pt idx="852">
                  <c:v>0.74314482547739458</c:v>
                </c:pt>
                <c:pt idx="853">
                  <c:v>0.73135370161917146</c:v>
                </c:pt>
                <c:pt idx="854">
                  <c:v>0.71933980033865041</c:v>
                </c:pt>
                <c:pt idx="855">
                  <c:v>0.70710678118654713</c:v>
                </c:pt>
                <c:pt idx="856">
                  <c:v>0.69465837045899803</c:v>
                </c:pt>
                <c:pt idx="857">
                  <c:v>0.68199836006249992</c:v>
                </c:pt>
                <c:pt idx="858">
                  <c:v>0.66913060635885824</c:v>
                </c:pt>
                <c:pt idx="859">
                  <c:v>0.65605902899050783</c:v>
                </c:pt>
                <c:pt idx="860">
                  <c:v>0.64278760968654092</c:v>
                </c:pt>
                <c:pt idx="861">
                  <c:v>0.62932039104983839</c:v>
                </c:pt>
                <c:pt idx="862">
                  <c:v>0.61566147532565862</c:v>
                </c:pt>
                <c:pt idx="863">
                  <c:v>0.60181502315204949</c:v>
                </c:pt>
                <c:pt idx="864">
                  <c:v>0.58778525229247391</c:v>
                </c:pt>
                <c:pt idx="865">
                  <c:v>0.57357643635104605</c:v>
                </c:pt>
                <c:pt idx="866">
                  <c:v>0.55919290347074613</c:v>
                </c:pt>
                <c:pt idx="867">
                  <c:v>0.54463903501502753</c:v>
                </c:pt>
                <c:pt idx="868">
                  <c:v>0.52991926423320612</c:v>
                </c:pt>
                <c:pt idx="869">
                  <c:v>0.51503807491005327</c:v>
                </c:pt>
                <c:pt idx="870">
                  <c:v>0.5</c:v>
                </c:pt>
                <c:pt idx="871">
                  <c:v>0.484809620246338</c:v>
                </c:pt>
                <c:pt idx="872">
                  <c:v>0.46947156278589286</c:v>
                </c:pt>
                <c:pt idx="873">
                  <c:v>0.45399049973954675</c:v>
                </c:pt>
                <c:pt idx="874">
                  <c:v>0.43837114678907835</c:v>
                </c:pt>
                <c:pt idx="875">
                  <c:v>0.42261826174070138</c:v>
                </c:pt>
                <c:pt idx="876">
                  <c:v>0.40673664307579965</c:v>
                </c:pt>
                <c:pt idx="877">
                  <c:v>0.39073112848927422</c:v>
                </c:pt>
                <c:pt idx="878">
                  <c:v>0.37460659341591362</c:v>
                </c:pt>
                <c:pt idx="879">
                  <c:v>0.35836794954530121</c:v>
                </c:pt>
                <c:pt idx="880">
                  <c:v>0.34202014332566916</c:v>
                </c:pt>
                <c:pt idx="881">
                  <c:v>0.32556815445715631</c:v>
                </c:pt>
                <c:pt idx="882">
                  <c:v>0.30901699437494834</c:v>
                </c:pt>
                <c:pt idx="883">
                  <c:v>0.29237170472273832</c:v>
                </c:pt>
                <c:pt idx="884">
                  <c:v>0.27563735581699833</c:v>
                </c:pt>
                <c:pt idx="885">
                  <c:v>0.25881904510252107</c:v>
                </c:pt>
                <c:pt idx="886">
                  <c:v>0.24192189559966912</c:v>
                </c:pt>
                <c:pt idx="887">
                  <c:v>0.22495105434386395</c:v>
                </c:pt>
                <c:pt idx="888">
                  <c:v>0.20791169081775943</c:v>
                </c:pt>
                <c:pt idx="889">
                  <c:v>0.19080899537654589</c:v>
                </c:pt>
                <c:pt idx="890">
                  <c:v>0.17364817766693255</c:v>
                </c:pt>
                <c:pt idx="891">
                  <c:v>0.15643446504023073</c:v>
                </c:pt>
                <c:pt idx="892">
                  <c:v>0.13917310096006622</c:v>
                </c:pt>
                <c:pt idx="893">
                  <c:v>0.12186934340514941</c:v>
                </c:pt>
                <c:pt idx="894">
                  <c:v>0.10452846326765466</c:v>
                </c:pt>
                <c:pt idx="895">
                  <c:v>8.7155742747658735E-2</c:v>
                </c:pt>
                <c:pt idx="896">
                  <c:v>6.975647374412515E-2</c:v>
                </c:pt>
                <c:pt idx="897">
                  <c:v>5.2335956242944758E-2</c:v>
                </c:pt>
                <c:pt idx="898">
                  <c:v>3.4899496702501191E-2</c:v>
                </c:pt>
                <c:pt idx="899">
                  <c:v>1.745240643728304E-2</c:v>
                </c:pt>
                <c:pt idx="900">
                  <c:v>6.1257422745431119E-16</c:v>
                </c:pt>
                <c:pt idx="901">
                  <c:v>-1.7452406437281815E-2</c:v>
                </c:pt>
                <c:pt idx="902">
                  <c:v>-3.4899496702501739E-2</c:v>
                </c:pt>
                <c:pt idx="903">
                  <c:v>-5.2335956242943536E-2</c:v>
                </c:pt>
                <c:pt idx="904">
                  <c:v>-6.9756473744123942E-2</c:v>
                </c:pt>
                <c:pt idx="905">
                  <c:v>-8.7155742747655737E-2</c:v>
                </c:pt>
                <c:pt idx="906">
                  <c:v>-0.10452846326765347</c:v>
                </c:pt>
                <c:pt idx="907">
                  <c:v>-0.12186934340514639</c:v>
                </c:pt>
                <c:pt idx="908">
                  <c:v>-0.13917310096006327</c:v>
                </c:pt>
                <c:pt idx="909">
                  <c:v>-0.15643446504023129</c:v>
                </c:pt>
                <c:pt idx="910">
                  <c:v>-0.17364817766692961</c:v>
                </c:pt>
                <c:pt idx="911">
                  <c:v>-0.19080899537654469</c:v>
                </c:pt>
                <c:pt idx="912">
                  <c:v>-0.20791169081775823</c:v>
                </c:pt>
                <c:pt idx="913">
                  <c:v>-0.22495105434386448</c:v>
                </c:pt>
                <c:pt idx="914">
                  <c:v>-0.24192189559966795</c:v>
                </c:pt>
                <c:pt idx="915">
                  <c:v>-0.25881904510251985</c:v>
                </c:pt>
                <c:pt idx="916">
                  <c:v>-0.27563735581699716</c:v>
                </c:pt>
                <c:pt idx="917">
                  <c:v>-0.2923717047227356</c:v>
                </c:pt>
                <c:pt idx="918">
                  <c:v>-0.30901699437494551</c:v>
                </c:pt>
                <c:pt idx="919">
                  <c:v>-0.32556815445715681</c:v>
                </c:pt>
                <c:pt idx="920">
                  <c:v>-0.34202014332566794</c:v>
                </c:pt>
                <c:pt idx="921">
                  <c:v>-0.35836794954530171</c:v>
                </c:pt>
                <c:pt idx="922">
                  <c:v>-0.37460659341591246</c:v>
                </c:pt>
                <c:pt idx="923">
                  <c:v>-0.39073112848927311</c:v>
                </c:pt>
                <c:pt idx="924">
                  <c:v>-0.40673664307580182</c:v>
                </c:pt>
                <c:pt idx="925">
                  <c:v>-0.42261826174070027</c:v>
                </c:pt>
                <c:pt idx="926">
                  <c:v>-0.43837114678907713</c:v>
                </c:pt>
                <c:pt idx="927">
                  <c:v>-0.45399049973954553</c:v>
                </c:pt>
                <c:pt idx="928">
                  <c:v>-0.46947156278589186</c:v>
                </c:pt>
                <c:pt idx="929">
                  <c:v>-0.48480962024633689</c:v>
                </c:pt>
                <c:pt idx="930">
                  <c:v>-0.49999999999999917</c:v>
                </c:pt>
                <c:pt idx="931">
                  <c:v>-0.51503807491005527</c:v>
                </c:pt>
                <c:pt idx="932">
                  <c:v>-0.52991926423320512</c:v>
                </c:pt>
                <c:pt idx="933">
                  <c:v>-0.54463903501502653</c:v>
                </c:pt>
                <c:pt idx="934">
                  <c:v>-0.55919290347074513</c:v>
                </c:pt>
                <c:pt idx="935">
                  <c:v>-0.5735764363510466</c:v>
                </c:pt>
                <c:pt idx="936">
                  <c:v>-0.58778525229247292</c:v>
                </c:pt>
                <c:pt idx="937">
                  <c:v>-0.60181502315204694</c:v>
                </c:pt>
                <c:pt idx="938">
                  <c:v>-0.61566147532565629</c:v>
                </c:pt>
                <c:pt idx="939">
                  <c:v>-0.62932039104983739</c:v>
                </c:pt>
                <c:pt idx="940">
                  <c:v>-0.64278760968653859</c:v>
                </c:pt>
                <c:pt idx="941">
                  <c:v>-0.65605902899050572</c:v>
                </c:pt>
                <c:pt idx="942">
                  <c:v>-0.66913060635885857</c:v>
                </c:pt>
                <c:pt idx="943">
                  <c:v>-0.6819983600624977</c:v>
                </c:pt>
                <c:pt idx="944">
                  <c:v>-0.69465837045899592</c:v>
                </c:pt>
                <c:pt idx="945">
                  <c:v>-0.70710678118654491</c:v>
                </c:pt>
                <c:pt idx="946">
                  <c:v>-0.71933980033865064</c:v>
                </c:pt>
                <c:pt idx="947">
                  <c:v>-0.73135370161916913</c:v>
                </c:pt>
                <c:pt idx="948">
                  <c:v>-0.74314482547739491</c:v>
                </c:pt>
                <c:pt idx="949">
                  <c:v>-0.7547095802227719</c:v>
                </c:pt>
                <c:pt idx="950">
                  <c:v>-0.76604444311897746</c:v>
                </c:pt>
                <c:pt idx="951">
                  <c:v>-0.77714596145697179</c:v>
                </c:pt>
                <c:pt idx="952">
                  <c:v>-0.78801075360672179</c:v>
                </c:pt>
                <c:pt idx="953">
                  <c:v>-0.79863551004729205</c:v>
                </c:pt>
                <c:pt idx="954">
                  <c:v>-0.8090169943749479</c:v>
                </c:pt>
                <c:pt idx="955">
                  <c:v>-0.8191520442889918</c:v>
                </c:pt>
                <c:pt idx="956">
                  <c:v>-0.82903757255504129</c:v>
                </c:pt>
                <c:pt idx="957">
                  <c:v>-0.83867056794542483</c:v>
                </c:pt>
                <c:pt idx="958">
                  <c:v>-0.84804809615642662</c:v>
                </c:pt>
                <c:pt idx="959">
                  <c:v>-0.85716730070211167</c:v>
                </c:pt>
                <c:pt idx="960">
                  <c:v>-0.86602540378443793</c:v>
                </c:pt>
                <c:pt idx="961">
                  <c:v>-0.87461970713939652</c:v>
                </c:pt>
                <c:pt idx="962">
                  <c:v>-0.88294759285892677</c:v>
                </c:pt>
                <c:pt idx="963">
                  <c:v>-0.8910065241883669</c:v>
                </c:pt>
                <c:pt idx="964">
                  <c:v>-0.89879404629916781</c:v>
                </c:pt>
                <c:pt idx="965">
                  <c:v>-0.90630778703664949</c:v>
                </c:pt>
                <c:pt idx="966">
                  <c:v>-0.91354545764260064</c:v>
                </c:pt>
                <c:pt idx="967">
                  <c:v>-0.9205048534524396</c:v>
                </c:pt>
                <c:pt idx="968">
                  <c:v>-0.92718385456678765</c:v>
                </c:pt>
                <c:pt idx="969">
                  <c:v>-0.93358042649720141</c:v>
                </c:pt>
                <c:pt idx="970">
                  <c:v>-0.93969262078590754</c:v>
                </c:pt>
                <c:pt idx="971">
                  <c:v>-0.94551857559931696</c:v>
                </c:pt>
                <c:pt idx="972">
                  <c:v>-0.95105651629515364</c:v>
                </c:pt>
                <c:pt idx="973">
                  <c:v>-0.95630475596303499</c:v>
                </c:pt>
                <c:pt idx="974">
                  <c:v>-0.96126169593831812</c:v>
                </c:pt>
                <c:pt idx="975">
                  <c:v>-0.96592582628906865</c:v>
                </c:pt>
                <c:pt idx="976">
                  <c:v>-0.97029572627599636</c:v>
                </c:pt>
                <c:pt idx="977">
                  <c:v>-0.97437006478523458</c:v>
                </c:pt>
                <c:pt idx="978">
                  <c:v>-0.97814760073380591</c:v>
                </c:pt>
                <c:pt idx="979">
                  <c:v>-0.98162718344766342</c:v>
                </c:pt>
                <c:pt idx="980">
                  <c:v>-0.98480775301220758</c:v>
                </c:pt>
                <c:pt idx="981">
                  <c:v>-0.98768834059513777</c:v>
                </c:pt>
                <c:pt idx="982">
                  <c:v>-0.99026806874156992</c:v>
                </c:pt>
                <c:pt idx="983">
                  <c:v>-0.99254615164132198</c:v>
                </c:pt>
                <c:pt idx="984">
                  <c:v>-0.99452189536827362</c:v>
                </c:pt>
                <c:pt idx="985">
                  <c:v>-0.99619469809174543</c:v>
                </c:pt>
                <c:pt idx="986">
                  <c:v>-0.99756405025982442</c:v>
                </c:pt>
                <c:pt idx="987">
                  <c:v>-0.99862953475457428</c:v>
                </c:pt>
                <c:pt idx="988">
                  <c:v>-0.99939082701909598</c:v>
                </c:pt>
                <c:pt idx="989">
                  <c:v>-0.99984769515639149</c:v>
                </c:pt>
                <c:pt idx="990">
                  <c:v>-1</c:v>
                </c:pt>
                <c:pt idx="991">
                  <c:v>-0.99984769515639149</c:v>
                </c:pt>
                <c:pt idx="992">
                  <c:v>-0.99939082701909598</c:v>
                </c:pt>
                <c:pt idx="993">
                  <c:v>-0.99862953475457406</c:v>
                </c:pt>
                <c:pt idx="994">
                  <c:v>-0.9975640502598242</c:v>
                </c:pt>
                <c:pt idx="995">
                  <c:v>-0.99619469809174555</c:v>
                </c:pt>
                <c:pt idx="996">
                  <c:v>-0.99452189536827362</c:v>
                </c:pt>
                <c:pt idx="997">
                  <c:v>-0.99254615164132176</c:v>
                </c:pt>
                <c:pt idx="998">
                  <c:v>-0.99026806874157036</c:v>
                </c:pt>
                <c:pt idx="999">
                  <c:v>-0.98768834059513799</c:v>
                </c:pt>
                <c:pt idx="1000">
                  <c:v>-0.98480775301220858</c:v>
                </c:pt>
                <c:pt idx="1001">
                  <c:v>-0.98162718344766375</c:v>
                </c:pt>
                <c:pt idx="1002">
                  <c:v>-0.97814760073380613</c:v>
                </c:pt>
                <c:pt idx="1003">
                  <c:v>-0.97437006478523558</c:v>
                </c:pt>
                <c:pt idx="1004">
                  <c:v>-0.97029572627599681</c:v>
                </c:pt>
                <c:pt idx="1005">
                  <c:v>-0.96592582628906898</c:v>
                </c:pt>
                <c:pt idx="1006">
                  <c:v>-0.96126169593831945</c:v>
                </c:pt>
                <c:pt idx="1007">
                  <c:v>-0.95630475596303643</c:v>
                </c:pt>
                <c:pt idx="1008">
                  <c:v>-0.95105651629515375</c:v>
                </c:pt>
                <c:pt idx="1009">
                  <c:v>-0.9455185755993174</c:v>
                </c:pt>
                <c:pt idx="1010">
                  <c:v>-0.93969262078590932</c:v>
                </c:pt>
                <c:pt idx="1011">
                  <c:v>-0.93358042649720163</c:v>
                </c:pt>
                <c:pt idx="1012">
                  <c:v>-0.9271838545667882</c:v>
                </c:pt>
                <c:pt idx="1013">
                  <c:v>-0.92050485345243993</c:v>
                </c:pt>
                <c:pt idx="1014">
                  <c:v>-0.9135454576426012</c:v>
                </c:pt>
                <c:pt idx="1015">
                  <c:v>-0.90630778703665027</c:v>
                </c:pt>
                <c:pt idx="1016">
                  <c:v>-0.89879404629916682</c:v>
                </c:pt>
                <c:pt idx="1017">
                  <c:v>-0.89100652418836757</c:v>
                </c:pt>
                <c:pt idx="1018">
                  <c:v>-0.88294759285892732</c:v>
                </c:pt>
                <c:pt idx="1019">
                  <c:v>-0.87461970713939552</c:v>
                </c:pt>
                <c:pt idx="1020">
                  <c:v>-0.86602540378443871</c:v>
                </c:pt>
                <c:pt idx="1021">
                  <c:v>-0.85716730070211256</c:v>
                </c:pt>
                <c:pt idx="1022">
                  <c:v>-0.84804809615642718</c:v>
                </c:pt>
                <c:pt idx="1023">
                  <c:v>-0.83867056794542361</c:v>
                </c:pt>
                <c:pt idx="1024">
                  <c:v>-0.82903757255504185</c:v>
                </c:pt>
                <c:pt idx="1025">
                  <c:v>-0.81915204428899269</c:v>
                </c:pt>
                <c:pt idx="1026">
                  <c:v>-0.80901699437494656</c:v>
                </c:pt>
                <c:pt idx="1027">
                  <c:v>-0.79863551004729283</c:v>
                </c:pt>
                <c:pt idx="1028">
                  <c:v>-0.78801075360672268</c:v>
                </c:pt>
                <c:pt idx="1029">
                  <c:v>-0.77714596145697246</c:v>
                </c:pt>
                <c:pt idx="1030">
                  <c:v>-0.76604444311897835</c:v>
                </c:pt>
                <c:pt idx="1031">
                  <c:v>-0.7547095802227729</c:v>
                </c:pt>
                <c:pt idx="1032">
                  <c:v>-0.7431448254773958</c:v>
                </c:pt>
                <c:pt idx="1033">
                  <c:v>-0.73135370161917279</c:v>
                </c:pt>
                <c:pt idx="1034">
                  <c:v>-0.71933980033865164</c:v>
                </c:pt>
                <c:pt idx="1035">
                  <c:v>-0.70710678118654857</c:v>
                </c:pt>
                <c:pt idx="1036">
                  <c:v>-0.69465837045899959</c:v>
                </c:pt>
                <c:pt idx="1037">
                  <c:v>-0.6819983600624987</c:v>
                </c:pt>
                <c:pt idx="1038">
                  <c:v>-0.66913060635885957</c:v>
                </c:pt>
                <c:pt idx="1039">
                  <c:v>-0.65605902899050939</c:v>
                </c:pt>
                <c:pt idx="1040">
                  <c:v>-0.64278760968653958</c:v>
                </c:pt>
                <c:pt idx="1041">
                  <c:v>-0.6293203910498385</c:v>
                </c:pt>
                <c:pt idx="1042">
                  <c:v>-0.61566147532566018</c:v>
                </c:pt>
                <c:pt idx="1043">
                  <c:v>-0.60181502315204793</c:v>
                </c:pt>
                <c:pt idx="1044">
                  <c:v>-0.58778525229247391</c:v>
                </c:pt>
                <c:pt idx="1045">
                  <c:v>-0.5735764363510476</c:v>
                </c:pt>
                <c:pt idx="1046">
                  <c:v>-0.55919290347074624</c:v>
                </c:pt>
                <c:pt idx="1047">
                  <c:v>-0.54463903501502764</c:v>
                </c:pt>
                <c:pt idx="1048">
                  <c:v>-0.52991926423320324</c:v>
                </c:pt>
                <c:pt idx="1049">
                  <c:v>-0.51503807491005338</c:v>
                </c:pt>
                <c:pt idx="1050">
                  <c:v>-0.50000000000000011</c:v>
                </c:pt>
                <c:pt idx="1051">
                  <c:v>-0.48480962024633811</c:v>
                </c:pt>
                <c:pt idx="1052">
                  <c:v>-0.46947156278588986</c:v>
                </c:pt>
                <c:pt idx="1053">
                  <c:v>-0.45399049973954686</c:v>
                </c:pt>
                <c:pt idx="1054">
                  <c:v>-0.4383711467890784</c:v>
                </c:pt>
                <c:pt idx="1055">
                  <c:v>-0.42261826174070144</c:v>
                </c:pt>
                <c:pt idx="1056">
                  <c:v>-0.40673664307579976</c:v>
                </c:pt>
                <c:pt idx="1057">
                  <c:v>-0.39073112848927433</c:v>
                </c:pt>
                <c:pt idx="1058">
                  <c:v>-0.37460659341591374</c:v>
                </c:pt>
                <c:pt idx="1059">
                  <c:v>-0.35836794954529966</c:v>
                </c:pt>
                <c:pt idx="1060">
                  <c:v>-0.34202014332566927</c:v>
                </c:pt>
                <c:pt idx="1061">
                  <c:v>-0.32556815445715814</c:v>
                </c:pt>
                <c:pt idx="1062">
                  <c:v>-0.30901699437495012</c:v>
                </c:pt>
                <c:pt idx="1063">
                  <c:v>-0.29237170472273682</c:v>
                </c:pt>
                <c:pt idx="1064">
                  <c:v>-0.27563735581700027</c:v>
                </c:pt>
                <c:pt idx="1065">
                  <c:v>-0.2588190451025229</c:v>
                </c:pt>
                <c:pt idx="1066">
                  <c:v>-0.24192189559967098</c:v>
                </c:pt>
                <c:pt idx="1067">
                  <c:v>-0.22495105434386581</c:v>
                </c:pt>
                <c:pt idx="1068">
                  <c:v>-0.20791169081776131</c:v>
                </c:pt>
                <c:pt idx="1069">
                  <c:v>-0.19080899537654775</c:v>
                </c:pt>
                <c:pt idx="1070">
                  <c:v>-0.17364817766693091</c:v>
                </c:pt>
                <c:pt idx="1071">
                  <c:v>-0.15643446504023259</c:v>
                </c:pt>
                <c:pt idx="1072">
                  <c:v>-0.13917310096006813</c:v>
                </c:pt>
                <c:pt idx="1073">
                  <c:v>-0.12186934340514771</c:v>
                </c:pt>
                <c:pt idx="1074">
                  <c:v>-0.10452846326765479</c:v>
                </c:pt>
                <c:pt idx="1075">
                  <c:v>-8.715574274765707E-2</c:v>
                </c:pt>
                <c:pt idx="1076">
                  <c:v>-6.9756473744125302E-2</c:v>
                </c:pt>
                <c:pt idx="1077">
                  <c:v>-5.2335956242944882E-2</c:v>
                </c:pt>
                <c:pt idx="1078">
                  <c:v>-3.4899496702499547E-2</c:v>
                </c:pt>
                <c:pt idx="1079">
                  <c:v>-1.7452406437283161E-2</c:v>
                </c:pt>
                <c:pt idx="1080">
                  <c:v>-7.3508907294517339E-16</c:v>
                </c:pt>
                <c:pt idx="1081">
                  <c:v>1.7452406437285243E-2</c:v>
                </c:pt>
                <c:pt idx="1082">
                  <c:v>3.4899496702501615E-2</c:v>
                </c:pt>
                <c:pt idx="1083">
                  <c:v>5.2335956242943411E-2</c:v>
                </c:pt>
                <c:pt idx="1084">
                  <c:v>6.9756473744123818E-2</c:v>
                </c:pt>
                <c:pt idx="1085">
                  <c:v>8.7155742747659193E-2</c:v>
                </c:pt>
                <c:pt idx="1086">
                  <c:v>0.10452846326765337</c:v>
                </c:pt>
                <c:pt idx="1087">
                  <c:v>0.12186934340514625</c:v>
                </c:pt>
                <c:pt idx="1088">
                  <c:v>0.13917310096006666</c:v>
                </c:pt>
                <c:pt idx="1089">
                  <c:v>0.15643446504023112</c:v>
                </c:pt>
                <c:pt idx="1090">
                  <c:v>0.17364817766692944</c:v>
                </c:pt>
                <c:pt idx="1091">
                  <c:v>0.19080899537654283</c:v>
                </c:pt>
                <c:pt idx="1092">
                  <c:v>0.20791169081775981</c:v>
                </c:pt>
                <c:pt idx="1093">
                  <c:v>0.22495105434386439</c:v>
                </c:pt>
                <c:pt idx="1094">
                  <c:v>0.24192189559966609</c:v>
                </c:pt>
                <c:pt idx="1095">
                  <c:v>0.25881904510251802</c:v>
                </c:pt>
                <c:pt idx="1096">
                  <c:v>0.27563735581699872</c:v>
                </c:pt>
                <c:pt idx="1097">
                  <c:v>0.29237170472273538</c:v>
                </c:pt>
                <c:pt idx="1098">
                  <c:v>0.30901699437494534</c:v>
                </c:pt>
                <c:pt idx="1099">
                  <c:v>0.3255681544571567</c:v>
                </c:pt>
                <c:pt idx="1100">
                  <c:v>0.34202014332566788</c:v>
                </c:pt>
                <c:pt idx="1101">
                  <c:v>0.35836794954529833</c:v>
                </c:pt>
                <c:pt idx="1102">
                  <c:v>0.37460659341590907</c:v>
                </c:pt>
                <c:pt idx="1103">
                  <c:v>0.39073112848927299</c:v>
                </c:pt>
                <c:pt idx="1104">
                  <c:v>0.40673664307579843</c:v>
                </c:pt>
                <c:pt idx="1105">
                  <c:v>0.42261826174070016</c:v>
                </c:pt>
                <c:pt idx="1106">
                  <c:v>0.43837114678907702</c:v>
                </c:pt>
                <c:pt idx="1107">
                  <c:v>0.45399049973954542</c:v>
                </c:pt>
                <c:pt idx="1108">
                  <c:v>0.46947156278589175</c:v>
                </c:pt>
                <c:pt idx="1109">
                  <c:v>0.48480962024633678</c:v>
                </c:pt>
                <c:pt idx="1110">
                  <c:v>0.50000000000000189</c:v>
                </c:pt>
                <c:pt idx="1111">
                  <c:v>0.51503807491005493</c:v>
                </c:pt>
                <c:pt idx="1112">
                  <c:v>0.52991926423320501</c:v>
                </c:pt>
                <c:pt idx="1113">
                  <c:v>0.54463903501502642</c:v>
                </c:pt>
                <c:pt idx="1114">
                  <c:v>0.55919290347074802</c:v>
                </c:pt>
                <c:pt idx="1115">
                  <c:v>0.5735764363510466</c:v>
                </c:pt>
                <c:pt idx="1116">
                  <c:v>0.5877852522924728</c:v>
                </c:pt>
                <c:pt idx="1117">
                  <c:v>0.60181502315204682</c:v>
                </c:pt>
                <c:pt idx="1118">
                  <c:v>0.61566147532565874</c:v>
                </c:pt>
                <c:pt idx="1119">
                  <c:v>0.62932039104983728</c:v>
                </c:pt>
                <c:pt idx="1120">
                  <c:v>0.64278760968653836</c:v>
                </c:pt>
                <c:pt idx="1121">
                  <c:v>0.65605902899050816</c:v>
                </c:pt>
                <c:pt idx="1122">
                  <c:v>0.66913060635885857</c:v>
                </c:pt>
                <c:pt idx="1123">
                  <c:v>0.6819983600624977</c:v>
                </c:pt>
                <c:pt idx="1124">
                  <c:v>0.69465837045899592</c:v>
                </c:pt>
                <c:pt idx="1125">
                  <c:v>0.70710678118654757</c:v>
                </c:pt>
                <c:pt idx="1126">
                  <c:v>0.71933980033865064</c:v>
                </c:pt>
                <c:pt idx="1127">
                  <c:v>0.73135370161916913</c:v>
                </c:pt>
                <c:pt idx="1128">
                  <c:v>0.74314482547739236</c:v>
                </c:pt>
                <c:pt idx="1129">
                  <c:v>0.7547095802227719</c:v>
                </c:pt>
                <c:pt idx="1130">
                  <c:v>0.76604444311897735</c:v>
                </c:pt>
                <c:pt idx="1131">
                  <c:v>0.77714596145696913</c:v>
                </c:pt>
                <c:pt idx="1132">
                  <c:v>0.78801075360672168</c:v>
                </c:pt>
                <c:pt idx="1133">
                  <c:v>0.79863551004729194</c:v>
                </c:pt>
                <c:pt idx="1134">
                  <c:v>0.80901699437494567</c:v>
                </c:pt>
                <c:pt idx="1135">
                  <c:v>0.81915204428899169</c:v>
                </c:pt>
                <c:pt idx="1136">
                  <c:v>0.82903757255504129</c:v>
                </c:pt>
                <c:pt idx="1137">
                  <c:v>0.83867056794542283</c:v>
                </c:pt>
                <c:pt idx="1138">
                  <c:v>0.84804809615642651</c:v>
                </c:pt>
                <c:pt idx="1139">
                  <c:v>0.85716730070211167</c:v>
                </c:pt>
                <c:pt idx="1140">
                  <c:v>0.86602540378443982</c:v>
                </c:pt>
                <c:pt idx="1141">
                  <c:v>0.87461970713939652</c:v>
                </c:pt>
                <c:pt idx="1142">
                  <c:v>0.88294759285892666</c:v>
                </c:pt>
                <c:pt idx="1143">
                  <c:v>0.89100652418836856</c:v>
                </c:pt>
                <c:pt idx="1144">
                  <c:v>0.89879404629916781</c:v>
                </c:pt>
                <c:pt idx="1145">
                  <c:v>0.90630778703664938</c:v>
                </c:pt>
                <c:pt idx="1146">
                  <c:v>0.91354545764260053</c:v>
                </c:pt>
                <c:pt idx="1147">
                  <c:v>0.92050485345244071</c:v>
                </c:pt>
                <c:pt idx="1148">
                  <c:v>0.92718385456678765</c:v>
                </c:pt>
                <c:pt idx="1149">
                  <c:v>0.93358042649720141</c:v>
                </c:pt>
                <c:pt idx="1150">
                  <c:v>0.93969262078590754</c:v>
                </c:pt>
                <c:pt idx="1151">
                  <c:v>0.94551857559931696</c:v>
                </c:pt>
                <c:pt idx="1152">
                  <c:v>0.95105651629515353</c:v>
                </c:pt>
                <c:pt idx="1153">
                  <c:v>0.95630475596303488</c:v>
                </c:pt>
                <c:pt idx="1154">
                  <c:v>0.96126169593831901</c:v>
                </c:pt>
                <c:pt idx="1155">
                  <c:v>0.96592582628906865</c:v>
                </c:pt>
                <c:pt idx="1156">
                  <c:v>0.97029572627599636</c:v>
                </c:pt>
                <c:pt idx="1157">
                  <c:v>0.97437006478523458</c:v>
                </c:pt>
                <c:pt idx="1158">
                  <c:v>0.97814760073380591</c:v>
                </c:pt>
                <c:pt idx="1159">
                  <c:v>0.98162718344766342</c:v>
                </c:pt>
                <c:pt idx="1160">
                  <c:v>0.98480775301220758</c:v>
                </c:pt>
                <c:pt idx="1161">
                  <c:v>0.98768834059513722</c:v>
                </c:pt>
                <c:pt idx="1162">
                  <c:v>0.99026806874156992</c:v>
                </c:pt>
                <c:pt idx="1163">
                  <c:v>0.99254615164132143</c:v>
                </c:pt>
                <c:pt idx="1164">
                  <c:v>0.99452189536827318</c:v>
                </c:pt>
                <c:pt idx="1165">
                  <c:v>0.99619469809174543</c:v>
                </c:pt>
                <c:pt idx="1166">
                  <c:v>0.99756405025982409</c:v>
                </c:pt>
                <c:pt idx="1167">
                  <c:v>0.99862953475457428</c:v>
                </c:pt>
                <c:pt idx="1168">
                  <c:v>0.99939082701909598</c:v>
                </c:pt>
                <c:pt idx="1169">
                  <c:v>0.99984769515639138</c:v>
                </c:pt>
                <c:pt idx="1170">
                  <c:v>1</c:v>
                </c:pt>
                <c:pt idx="1171">
                  <c:v>0.99984769515639149</c:v>
                </c:pt>
                <c:pt idx="1172">
                  <c:v>0.99939082701909598</c:v>
                </c:pt>
                <c:pt idx="1173">
                  <c:v>0.99862953475457406</c:v>
                </c:pt>
                <c:pt idx="1174">
                  <c:v>0.9975640502598242</c:v>
                </c:pt>
                <c:pt idx="1175">
                  <c:v>0.99619469809174566</c:v>
                </c:pt>
                <c:pt idx="1176">
                  <c:v>0.9945218953682734</c:v>
                </c:pt>
                <c:pt idx="1177">
                  <c:v>0.99254615164132176</c:v>
                </c:pt>
                <c:pt idx="1178">
                  <c:v>0.99026806874157036</c:v>
                </c:pt>
                <c:pt idx="1179">
                  <c:v>0.98768834059513799</c:v>
                </c:pt>
                <c:pt idx="1180">
                  <c:v>0.98480775301220769</c:v>
                </c:pt>
                <c:pt idx="1181">
                  <c:v>0.98162718344766375</c:v>
                </c:pt>
                <c:pt idx="1182">
                  <c:v>0.97814760073380613</c:v>
                </c:pt>
                <c:pt idx="1183">
                  <c:v>0.97437006478523558</c:v>
                </c:pt>
                <c:pt idx="1184">
                  <c:v>0.97029572627599681</c:v>
                </c:pt>
                <c:pt idx="1185">
                  <c:v>0.96592582628906898</c:v>
                </c:pt>
                <c:pt idx="1186">
                  <c:v>0.96126169593831945</c:v>
                </c:pt>
                <c:pt idx="1187">
                  <c:v>0.95630475596303544</c:v>
                </c:pt>
                <c:pt idx="1188">
                  <c:v>0.95105651629515409</c:v>
                </c:pt>
                <c:pt idx="1189">
                  <c:v>0.9455185755993174</c:v>
                </c:pt>
                <c:pt idx="1190">
                  <c:v>0.93969262078590943</c:v>
                </c:pt>
                <c:pt idx="1191">
                  <c:v>0.93358042649720197</c:v>
                </c:pt>
                <c:pt idx="1192">
                  <c:v>0.9271838545667882</c:v>
                </c:pt>
                <c:pt idx="1193">
                  <c:v>0.9205048534524416</c:v>
                </c:pt>
                <c:pt idx="1194">
                  <c:v>0.91354545764260264</c:v>
                </c:pt>
                <c:pt idx="1195">
                  <c:v>0.90630778703665027</c:v>
                </c:pt>
                <c:pt idx="1196">
                  <c:v>0.89879404629916826</c:v>
                </c:pt>
                <c:pt idx="1197">
                  <c:v>0.89100652418836757</c:v>
                </c:pt>
                <c:pt idx="1198">
                  <c:v>0.88294759285892743</c:v>
                </c:pt>
                <c:pt idx="1199">
                  <c:v>0.87461970713939718</c:v>
                </c:pt>
                <c:pt idx="1200">
                  <c:v>0.86602540378443882</c:v>
                </c:pt>
                <c:pt idx="1201">
                  <c:v>0.85716730070211256</c:v>
                </c:pt>
                <c:pt idx="1202">
                  <c:v>0.84804809615642551</c:v>
                </c:pt>
                <c:pt idx="1203">
                  <c:v>0.83867056794542372</c:v>
                </c:pt>
                <c:pt idx="1204">
                  <c:v>0.82903757255504218</c:v>
                </c:pt>
                <c:pt idx="1205">
                  <c:v>0.81915204428899269</c:v>
                </c:pt>
                <c:pt idx="1206">
                  <c:v>0.80901699437494667</c:v>
                </c:pt>
                <c:pt idx="1207">
                  <c:v>0.79863551004729294</c:v>
                </c:pt>
                <c:pt idx="1208">
                  <c:v>0.78801075360672268</c:v>
                </c:pt>
                <c:pt idx="1209">
                  <c:v>0.77714596145697035</c:v>
                </c:pt>
                <c:pt idx="1210">
                  <c:v>0.76604444311897835</c:v>
                </c:pt>
                <c:pt idx="1211">
                  <c:v>0.7547095802227729</c:v>
                </c:pt>
                <c:pt idx="1212">
                  <c:v>0.74314482547739591</c:v>
                </c:pt>
                <c:pt idx="1213">
                  <c:v>0.73135370161917035</c:v>
                </c:pt>
                <c:pt idx="1214">
                  <c:v>0.71933980033865164</c:v>
                </c:pt>
                <c:pt idx="1215">
                  <c:v>0.70710678118654857</c:v>
                </c:pt>
                <c:pt idx="1216">
                  <c:v>0.69465837045899959</c:v>
                </c:pt>
                <c:pt idx="1217">
                  <c:v>0.6819983600624987</c:v>
                </c:pt>
                <c:pt idx="1218">
                  <c:v>0.66913060635885979</c:v>
                </c:pt>
                <c:pt idx="1219">
                  <c:v>0.65605902899050961</c:v>
                </c:pt>
                <c:pt idx="1220">
                  <c:v>0.64278760968653981</c:v>
                </c:pt>
                <c:pt idx="1221">
                  <c:v>0.6293203910498385</c:v>
                </c:pt>
                <c:pt idx="1222">
                  <c:v>0.61566147532566029</c:v>
                </c:pt>
                <c:pt idx="1223">
                  <c:v>0.60181502315205093</c:v>
                </c:pt>
                <c:pt idx="1224">
                  <c:v>0.58778525229247403</c:v>
                </c:pt>
                <c:pt idx="1225">
                  <c:v>0.57357643635104771</c:v>
                </c:pt>
                <c:pt idx="1226">
                  <c:v>0.55919290347074935</c:v>
                </c:pt>
                <c:pt idx="1227">
                  <c:v>0.54463903501502764</c:v>
                </c:pt>
                <c:pt idx="1228">
                  <c:v>0.52991926423320634</c:v>
                </c:pt>
                <c:pt idx="1229">
                  <c:v>0.51503807491005649</c:v>
                </c:pt>
                <c:pt idx="1230">
                  <c:v>0.50000000000000022</c:v>
                </c:pt>
                <c:pt idx="1231">
                  <c:v>0.48480962024633817</c:v>
                </c:pt>
                <c:pt idx="1232">
                  <c:v>0.46947156278588992</c:v>
                </c:pt>
                <c:pt idx="1233">
                  <c:v>0.45399049973954692</c:v>
                </c:pt>
                <c:pt idx="1234">
                  <c:v>0.43837114678907846</c:v>
                </c:pt>
                <c:pt idx="1235">
                  <c:v>0.42261826174069839</c:v>
                </c:pt>
                <c:pt idx="1236">
                  <c:v>0.40673664307579976</c:v>
                </c:pt>
                <c:pt idx="1237">
                  <c:v>0.39073112848927444</c:v>
                </c:pt>
                <c:pt idx="1238">
                  <c:v>0.37460659341591057</c:v>
                </c:pt>
                <c:pt idx="1239">
                  <c:v>0.35836794954529977</c:v>
                </c:pt>
                <c:pt idx="1240">
                  <c:v>0.34202014332566938</c:v>
                </c:pt>
                <c:pt idx="1241">
                  <c:v>0.32556815445715825</c:v>
                </c:pt>
                <c:pt idx="1242">
                  <c:v>0.30901699437494695</c:v>
                </c:pt>
                <c:pt idx="1243">
                  <c:v>0.29237170472273688</c:v>
                </c:pt>
                <c:pt idx="1244">
                  <c:v>0.27563735581700033</c:v>
                </c:pt>
                <c:pt idx="1245">
                  <c:v>0.25881904510252302</c:v>
                </c:pt>
                <c:pt idx="1246">
                  <c:v>0.24192189559966767</c:v>
                </c:pt>
                <c:pt idx="1247">
                  <c:v>0.22495105434386592</c:v>
                </c:pt>
                <c:pt idx="1248">
                  <c:v>0.20791169081776145</c:v>
                </c:pt>
                <c:pt idx="1249">
                  <c:v>0.19080899537654439</c:v>
                </c:pt>
                <c:pt idx="1250">
                  <c:v>0.17364817766693105</c:v>
                </c:pt>
                <c:pt idx="1251">
                  <c:v>0.15643446504023273</c:v>
                </c:pt>
                <c:pt idx="1252">
                  <c:v>0.13917310096006819</c:v>
                </c:pt>
                <c:pt idx="1253">
                  <c:v>0.12186934340514786</c:v>
                </c:pt>
                <c:pt idx="1254">
                  <c:v>0.10452846326765494</c:v>
                </c:pt>
                <c:pt idx="1255">
                  <c:v>8.7155742747660761E-2</c:v>
                </c:pt>
                <c:pt idx="1256">
                  <c:v>6.9756473744128952E-2</c:v>
                </c:pt>
                <c:pt idx="1257">
                  <c:v>5.2335956242944993E-2</c:v>
                </c:pt>
                <c:pt idx="1258">
                  <c:v>3.489949670250321E-2</c:v>
                </c:pt>
                <c:pt idx="1259">
                  <c:v>1.7452406437283283E-2</c:v>
                </c:pt>
                <c:pt idx="1260">
                  <c:v>8.5760391843603598E-16</c:v>
                </c:pt>
                <c:pt idx="1261">
                  <c:v>-1.7452406437281569E-2</c:v>
                </c:pt>
                <c:pt idx="1262">
                  <c:v>-3.4899496702501497E-2</c:v>
                </c:pt>
                <c:pt idx="1263">
                  <c:v>-5.2335956242943307E-2</c:v>
                </c:pt>
                <c:pt idx="1264">
                  <c:v>-6.9756473744123706E-2</c:v>
                </c:pt>
                <c:pt idx="1265">
                  <c:v>-8.7155742747659054E-2</c:v>
                </c:pt>
                <c:pt idx="1266">
                  <c:v>-0.10452846326765322</c:v>
                </c:pt>
                <c:pt idx="1267">
                  <c:v>-0.12186934340514613</c:v>
                </c:pt>
                <c:pt idx="1268">
                  <c:v>-0.13917310096006655</c:v>
                </c:pt>
                <c:pt idx="1269">
                  <c:v>-0.15643446504023101</c:v>
                </c:pt>
                <c:pt idx="1270">
                  <c:v>-0.17364817766692936</c:v>
                </c:pt>
                <c:pt idx="1271">
                  <c:v>-0.19080899537654619</c:v>
                </c:pt>
                <c:pt idx="1272">
                  <c:v>-0.20791169081775973</c:v>
                </c:pt>
                <c:pt idx="1273">
                  <c:v>-0.22495105434386425</c:v>
                </c:pt>
                <c:pt idx="1274">
                  <c:v>-0.24192189559966598</c:v>
                </c:pt>
                <c:pt idx="1275">
                  <c:v>-0.25881904510252135</c:v>
                </c:pt>
                <c:pt idx="1276">
                  <c:v>-0.27563735581699861</c:v>
                </c:pt>
                <c:pt idx="1277">
                  <c:v>-0.29237170472273533</c:v>
                </c:pt>
                <c:pt idx="1278">
                  <c:v>-0.30901699437494523</c:v>
                </c:pt>
                <c:pt idx="1279">
                  <c:v>-0.32556815445715648</c:v>
                </c:pt>
                <c:pt idx="1280">
                  <c:v>-0.34202014332566777</c:v>
                </c:pt>
                <c:pt idx="1281">
                  <c:v>-0.35836794954529821</c:v>
                </c:pt>
                <c:pt idx="1282">
                  <c:v>-0.37460659341591235</c:v>
                </c:pt>
                <c:pt idx="1283">
                  <c:v>-0.39073112848927283</c:v>
                </c:pt>
                <c:pt idx="1284">
                  <c:v>-0.40673664307579827</c:v>
                </c:pt>
                <c:pt idx="1285">
                  <c:v>-0.42261826174069683</c:v>
                </c:pt>
                <c:pt idx="1286">
                  <c:v>-0.43837114678907696</c:v>
                </c:pt>
                <c:pt idx="1287">
                  <c:v>-0.45399049973954536</c:v>
                </c:pt>
                <c:pt idx="1288">
                  <c:v>-0.46947156278588842</c:v>
                </c:pt>
                <c:pt idx="1289">
                  <c:v>-0.48480962024633667</c:v>
                </c:pt>
                <c:pt idx="1290">
                  <c:v>-0.49999999999999895</c:v>
                </c:pt>
                <c:pt idx="1291">
                  <c:v>-0.51503807491005182</c:v>
                </c:pt>
                <c:pt idx="1292">
                  <c:v>-0.5299192642332049</c:v>
                </c:pt>
                <c:pt idx="1293">
                  <c:v>-0.54463903501502631</c:v>
                </c:pt>
                <c:pt idx="1294">
                  <c:v>-0.5591929034707479</c:v>
                </c:pt>
                <c:pt idx="1295">
                  <c:v>-0.57357643635104649</c:v>
                </c:pt>
                <c:pt idx="1296">
                  <c:v>-0.5877852522924728</c:v>
                </c:pt>
                <c:pt idx="1297">
                  <c:v>-0.6018150231520496</c:v>
                </c:pt>
                <c:pt idx="1298">
                  <c:v>-0.61566147532565862</c:v>
                </c:pt>
                <c:pt idx="1299">
                  <c:v>-0.62932039104983695</c:v>
                </c:pt>
                <c:pt idx="1300">
                  <c:v>-0.64278760968653825</c:v>
                </c:pt>
                <c:pt idx="1301">
                  <c:v>-0.65605902899050805</c:v>
                </c:pt>
                <c:pt idx="1302">
                  <c:v>-0.66913060635885846</c:v>
                </c:pt>
                <c:pt idx="1303">
                  <c:v>-0.6819983600624977</c:v>
                </c:pt>
                <c:pt idx="1304">
                  <c:v>-0.69465837045899581</c:v>
                </c:pt>
                <c:pt idx="1305">
                  <c:v>-0.70710678118654757</c:v>
                </c:pt>
                <c:pt idx="1306">
                  <c:v>-0.71933980033865308</c:v>
                </c:pt>
                <c:pt idx="1307">
                  <c:v>-0.73135370161916902</c:v>
                </c:pt>
                <c:pt idx="1308">
                  <c:v>-0.7431448254773948</c:v>
                </c:pt>
                <c:pt idx="1309">
                  <c:v>-0.75470958022276913</c:v>
                </c:pt>
                <c:pt idx="1310">
                  <c:v>-0.76604444311897724</c:v>
                </c:pt>
                <c:pt idx="1311">
                  <c:v>-0.77714596145697146</c:v>
                </c:pt>
                <c:pt idx="1312">
                  <c:v>-0.78801075360671968</c:v>
                </c:pt>
                <c:pt idx="1313">
                  <c:v>-0.79863551004729194</c:v>
                </c:pt>
                <c:pt idx="1314">
                  <c:v>-0.80901699437494767</c:v>
                </c:pt>
                <c:pt idx="1315">
                  <c:v>-0.81915204428898969</c:v>
                </c:pt>
                <c:pt idx="1316">
                  <c:v>-0.82903757255504118</c:v>
                </c:pt>
                <c:pt idx="1317">
                  <c:v>-0.83867056794542472</c:v>
                </c:pt>
                <c:pt idx="1318">
                  <c:v>-0.84804809615642462</c:v>
                </c:pt>
                <c:pt idx="1319">
                  <c:v>-0.85716730070211156</c:v>
                </c:pt>
                <c:pt idx="1320">
                  <c:v>-0.86602540378443782</c:v>
                </c:pt>
                <c:pt idx="1321">
                  <c:v>-0.87461970713939474</c:v>
                </c:pt>
                <c:pt idx="1322">
                  <c:v>-0.88294759285892666</c:v>
                </c:pt>
                <c:pt idx="1323">
                  <c:v>-0.89100652418836679</c:v>
                </c:pt>
                <c:pt idx="1324">
                  <c:v>-0.8987940462991677</c:v>
                </c:pt>
                <c:pt idx="1325">
                  <c:v>-0.90630778703664938</c:v>
                </c:pt>
                <c:pt idx="1326">
                  <c:v>-0.91354545764260053</c:v>
                </c:pt>
                <c:pt idx="1327">
                  <c:v>-0.92050485345244071</c:v>
                </c:pt>
                <c:pt idx="1328">
                  <c:v>-0.92718385456678754</c:v>
                </c:pt>
                <c:pt idx="1329">
                  <c:v>-0.9335804264972013</c:v>
                </c:pt>
                <c:pt idx="1330">
                  <c:v>-0.93969262078590887</c:v>
                </c:pt>
                <c:pt idx="1331">
                  <c:v>-0.94551857559931551</c:v>
                </c:pt>
                <c:pt idx="1332">
                  <c:v>-0.95105651629515353</c:v>
                </c:pt>
                <c:pt idx="1333">
                  <c:v>-0.95630475596303599</c:v>
                </c:pt>
                <c:pt idx="1334">
                  <c:v>-0.96126169593831801</c:v>
                </c:pt>
                <c:pt idx="1335">
                  <c:v>-0.96592582628906853</c:v>
                </c:pt>
                <c:pt idx="1336">
                  <c:v>-0.97029572627599714</c:v>
                </c:pt>
                <c:pt idx="1337">
                  <c:v>-0.97437006478523458</c:v>
                </c:pt>
                <c:pt idx="1338">
                  <c:v>-0.97814760073380591</c:v>
                </c:pt>
                <c:pt idx="1339">
                  <c:v>-0.98162718344766409</c:v>
                </c:pt>
                <c:pt idx="1340">
                  <c:v>-0.98480775301220758</c:v>
                </c:pt>
                <c:pt idx="1341">
                  <c:v>-0.98768834059513777</c:v>
                </c:pt>
                <c:pt idx="1342">
                  <c:v>-0.99026806874156936</c:v>
                </c:pt>
                <c:pt idx="1343">
                  <c:v>-0.99254615164132143</c:v>
                </c:pt>
                <c:pt idx="1344">
                  <c:v>-0.99452189536827362</c:v>
                </c:pt>
                <c:pt idx="1345">
                  <c:v>-0.9961946980917451</c:v>
                </c:pt>
                <c:pt idx="1346">
                  <c:v>-0.99756405025982409</c:v>
                </c:pt>
                <c:pt idx="1347">
                  <c:v>-0.99862953475457428</c:v>
                </c:pt>
                <c:pt idx="1348">
                  <c:v>-0.99939082701909565</c:v>
                </c:pt>
                <c:pt idx="1349">
                  <c:v>-0.99984769515639138</c:v>
                </c:pt>
                <c:pt idx="1350">
                  <c:v>-1</c:v>
                </c:pt>
                <c:pt idx="1351">
                  <c:v>-0.99984769515639149</c:v>
                </c:pt>
                <c:pt idx="1352">
                  <c:v>-0.99939082701909598</c:v>
                </c:pt>
                <c:pt idx="1353">
                  <c:v>-0.99862953475457428</c:v>
                </c:pt>
                <c:pt idx="1354">
                  <c:v>-0.9975640502598242</c:v>
                </c:pt>
                <c:pt idx="1355">
                  <c:v>-0.99619469809174566</c:v>
                </c:pt>
                <c:pt idx="1356">
                  <c:v>-0.99452189536827362</c:v>
                </c:pt>
                <c:pt idx="1357">
                  <c:v>-0.99254615164132176</c:v>
                </c:pt>
                <c:pt idx="1358">
                  <c:v>-0.99026806874157036</c:v>
                </c:pt>
                <c:pt idx="1359">
                  <c:v>-0.98768834059513799</c:v>
                </c:pt>
                <c:pt idx="1360">
                  <c:v>-0.98480775301220769</c:v>
                </c:pt>
                <c:pt idx="1361">
                  <c:v>-0.98162718344766386</c:v>
                </c:pt>
                <c:pt idx="1362">
                  <c:v>-0.97814760073380613</c:v>
                </c:pt>
                <c:pt idx="1363">
                  <c:v>-0.9743700647852348</c:v>
                </c:pt>
                <c:pt idx="1364">
                  <c:v>-0.97029572627599781</c:v>
                </c:pt>
                <c:pt idx="1365">
                  <c:v>-0.96592582628906898</c:v>
                </c:pt>
                <c:pt idx="1366">
                  <c:v>-0.96126169593831867</c:v>
                </c:pt>
                <c:pt idx="1367">
                  <c:v>-0.95630475596303643</c:v>
                </c:pt>
                <c:pt idx="1368">
                  <c:v>-0.95105651629515409</c:v>
                </c:pt>
                <c:pt idx="1369">
                  <c:v>-0.94551857559931629</c:v>
                </c:pt>
                <c:pt idx="1370">
                  <c:v>-0.93969262078590943</c:v>
                </c:pt>
                <c:pt idx="1371">
                  <c:v>-0.93358042649720197</c:v>
                </c:pt>
                <c:pt idx="1372">
                  <c:v>-0.92718385456678698</c:v>
                </c:pt>
                <c:pt idx="1373">
                  <c:v>-0.9205048534524416</c:v>
                </c:pt>
                <c:pt idx="1374">
                  <c:v>-0.91354545764260131</c:v>
                </c:pt>
                <c:pt idx="1375">
                  <c:v>-0.9063077870366516</c:v>
                </c:pt>
                <c:pt idx="1376">
                  <c:v>-0.89879404629916848</c:v>
                </c:pt>
                <c:pt idx="1377">
                  <c:v>-0.89100652418836768</c:v>
                </c:pt>
                <c:pt idx="1378">
                  <c:v>-0.8829475928589291</c:v>
                </c:pt>
                <c:pt idx="1379">
                  <c:v>-0.87461970713939718</c:v>
                </c:pt>
                <c:pt idx="1380">
                  <c:v>-0.86602540378443882</c:v>
                </c:pt>
                <c:pt idx="1381">
                  <c:v>-0.85716730070211256</c:v>
                </c:pt>
                <c:pt idx="1382">
                  <c:v>-0.8480480961564274</c:v>
                </c:pt>
                <c:pt idx="1383">
                  <c:v>-0.83867056794542372</c:v>
                </c:pt>
                <c:pt idx="1384">
                  <c:v>-0.82903757255504218</c:v>
                </c:pt>
                <c:pt idx="1385">
                  <c:v>-0.81915204428899269</c:v>
                </c:pt>
                <c:pt idx="1386">
                  <c:v>-0.80901699437494878</c:v>
                </c:pt>
                <c:pt idx="1387">
                  <c:v>-0.79863551004729305</c:v>
                </c:pt>
                <c:pt idx="1388">
                  <c:v>-0.78801075360672279</c:v>
                </c:pt>
                <c:pt idx="1389">
                  <c:v>-0.77714596145697279</c:v>
                </c:pt>
                <c:pt idx="1390">
                  <c:v>-0.76604444311897846</c:v>
                </c:pt>
                <c:pt idx="1391">
                  <c:v>-0.7547095802227729</c:v>
                </c:pt>
                <c:pt idx="1392">
                  <c:v>-0.74314482547739591</c:v>
                </c:pt>
                <c:pt idx="1393">
                  <c:v>-0.73135370161917046</c:v>
                </c:pt>
                <c:pt idx="1394">
                  <c:v>-0.71933980033864942</c:v>
                </c:pt>
                <c:pt idx="1395">
                  <c:v>-0.70710678118654857</c:v>
                </c:pt>
                <c:pt idx="1396">
                  <c:v>-0.69465837045899703</c:v>
                </c:pt>
                <c:pt idx="1397">
                  <c:v>-0.6819983600625017</c:v>
                </c:pt>
                <c:pt idx="1398">
                  <c:v>-0.6691306063588599</c:v>
                </c:pt>
                <c:pt idx="1399">
                  <c:v>-0.65605902899050683</c:v>
                </c:pt>
                <c:pt idx="1400">
                  <c:v>-0.64278760968654236</c:v>
                </c:pt>
                <c:pt idx="1401">
                  <c:v>-0.62932039104983861</c:v>
                </c:pt>
                <c:pt idx="1402">
                  <c:v>-0.61566147532565751</c:v>
                </c:pt>
                <c:pt idx="1403">
                  <c:v>-0.60181502315205104</c:v>
                </c:pt>
                <c:pt idx="1404">
                  <c:v>-0.58778525229247414</c:v>
                </c:pt>
                <c:pt idx="1405">
                  <c:v>-0.57357643635104483</c:v>
                </c:pt>
                <c:pt idx="1406">
                  <c:v>-0.55919290347074968</c:v>
                </c:pt>
                <c:pt idx="1407">
                  <c:v>-0.54463903501502764</c:v>
                </c:pt>
                <c:pt idx="1408">
                  <c:v>-0.52991926423320668</c:v>
                </c:pt>
                <c:pt idx="1409">
                  <c:v>-0.51503807491005649</c:v>
                </c:pt>
                <c:pt idx="1410">
                  <c:v>-0.50000000000000033</c:v>
                </c:pt>
                <c:pt idx="1411">
                  <c:v>-0.48480962024633828</c:v>
                </c:pt>
                <c:pt idx="1412">
                  <c:v>-0.46947156278589325</c:v>
                </c:pt>
                <c:pt idx="1413">
                  <c:v>-0.45399049973954697</c:v>
                </c:pt>
                <c:pt idx="1414">
                  <c:v>-0.43837114678907857</c:v>
                </c:pt>
                <c:pt idx="1415">
                  <c:v>-0.42261826174070172</c:v>
                </c:pt>
                <c:pt idx="1416">
                  <c:v>-0.40673664307579999</c:v>
                </c:pt>
                <c:pt idx="1417">
                  <c:v>-0.39073112848927455</c:v>
                </c:pt>
                <c:pt idx="1418">
                  <c:v>-0.37460659341591396</c:v>
                </c:pt>
                <c:pt idx="1419">
                  <c:v>-0.35836794954529982</c:v>
                </c:pt>
                <c:pt idx="1420">
                  <c:v>-0.34202014332566943</c:v>
                </c:pt>
                <c:pt idx="1421">
                  <c:v>-0.32556815445715487</c:v>
                </c:pt>
                <c:pt idx="1422">
                  <c:v>-0.30901699437495045</c:v>
                </c:pt>
                <c:pt idx="1423">
                  <c:v>-0.2923717047227371</c:v>
                </c:pt>
                <c:pt idx="1424">
                  <c:v>-0.275637355816997</c:v>
                </c:pt>
                <c:pt idx="1425">
                  <c:v>-0.25881904510252318</c:v>
                </c:pt>
                <c:pt idx="1426">
                  <c:v>-0.24192189559966776</c:v>
                </c:pt>
                <c:pt idx="1427">
                  <c:v>-0.22495105434386259</c:v>
                </c:pt>
                <c:pt idx="1428">
                  <c:v>-0.20791169081776156</c:v>
                </c:pt>
                <c:pt idx="1429">
                  <c:v>-0.1908089953765445</c:v>
                </c:pt>
                <c:pt idx="1430">
                  <c:v>-0.17364817766692767</c:v>
                </c:pt>
                <c:pt idx="1431">
                  <c:v>-0.15643446504023281</c:v>
                </c:pt>
                <c:pt idx="1432">
                  <c:v>-0.13917310096006485</c:v>
                </c:pt>
                <c:pt idx="1433">
                  <c:v>-0.12186934340515151</c:v>
                </c:pt>
                <c:pt idx="1434">
                  <c:v>-0.10452846326765505</c:v>
                </c:pt>
                <c:pt idx="1435">
                  <c:v>-8.7155742747657319E-2</c:v>
                </c:pt>
                <c:pt idx="1436">
                  <c:v>-6.9756473744129077E-2</c:v>
                </c:pt>
                <c:pt idx="1437">
                  <c:v>-5.2335956242945118E-2</c:v>
                </c:pt>
                <c:pt idx="1438">
                  <c:v>-3.489949670249979E-2</c:v>
                </c:pt>
                <c:pt idx="1439">
                  <c:v>-1.745240643728696E-2</c:v>
                </c:pt>
                <c:pt idx="1440">
                  <c:v>-9.8011876392689857E-16</c:v>
                </c:pt>
                <c:pt idx="1441">
                  <c:v>1.7452406437285E-2</c:v>
                </c:pt>
                <c:pt idx="1442">
                  <c:v>3.4899496702497819E-2</c:v>
                </c:pt>
                <c:pt idx="1443">
                  <c:v>5.2335956242943182E-2</c:v>
                </c:pt>
                <c:pt idx="1444">
                  <c:v>6.9756473744123568E-2</c:v>
                </c:pt>
                <c:pt idx="1445">
                  <c:v>8.7155742747655363E-2</c:v>
                </c:pt>
                <c:pt idx="1446">
                  <c:v>0.10452846326765311</c:v>
                </c:pt>
                <c:pt idx="1447">
                  <c:v>0.12186934340514602</c:v>
                </c:pt>
                <c:pt idx="1448">
                  <c:v>0.13917310096006288</c:v>
                </c:pt>
                <c:pt idx="1449">
                  <c:v>0.1564344650402309</c:v>
                </c:pt>
                <c:pt idx="1450">
                  <c:v>0.17364817766692925</c:v>
                </c:pt>
                <c:pt idx="1451">
                  <c:v>0.19080899537654608</c:v>
                </c:pt>
                <c:pt idx="1452">
                  <c:v>0.20791169081775959</c:v>
                </c:pt>
                <c:pt idx="1453">
                  <c:v>0.22495105434386414</c:v>
                </c:pt>
                <c:pt idx="1454">
                  <c:v>0.24192189559966931</c:v>
                </c:pt>
                <c:pt idx="1455">
                  <c:v>0.2588190451025178</c:v>
                </c:pt>
                <c:pt idx="1456">
                  <c:v>0.2756373558169985</c:v>
                </c:pt>
                <c:pt idx="1457">
                  <c:v>0.2923717047227386</c:v>
                </c:pt>
                <c:pt idx="1458">
                  <c:v>0.30901699437494518</c:v>
                </c:pt>
                <c:pt idx="1459">
                  <c:v>0.32556815445715637</c:v>
                </c:pt>
                <c:pt idx="1460">
                  <c:v>0.34202014332567093</c:v>
                </c:pt>
                <c:pt idx="1461">
                  <c:v>0.35836794954529805</c:v>
                </c:pt>
                <c:pt idx="1462">
                  <c:v>0.37460659341591213</c:v>
                </c:pt>
                <c:pt idx="1463">
                  <c:v>0.39073112848927599</c:v>
                </c:pt>
                <c:pt idx="1464">
                  <c:v>0.40673664307579821</c:v>
                </c:pt>
                <c:pt idx="1465">
                  <c:v>0.42261826174069994</c:v>
                </c:pt>
                <c:pt idx="1466">
                  <c:v>0.43837114678907363</c:v>
                </c:pt>
                <c:pt idx="1467">
                  <c:v>0.45399049973954525</c:v>
                </c:pt>
                <c:pt idx="1468">
                  <c:v>0.46947156278589142</c:v>
                </c:pt>
                <c:pt idx="1469">
                  <c:v>0.48480962024633351</c:v>
                </c:pt>
                <c:pt idx="1470">
                  <c:v>0.49999999999999883</c:v>
                </c:pt>
                <c:pt idx="1471">
                  <c:v>0.51503807491005471</c:v>
                </c:pt>
                <c:pt idx="1472">
                  <c:v>0.52991926423320179</c:v>
                </c:pt>
                <c:pt idx="1473">
                  <c:v>0.5446390350150262</c:v>
                </c:pt>
                <c:pt idx="1474">
                  <c:v>0.55919290347074779</c:v>
                </c:pt>
                <c:pt idx="1475">
                  <c:v>0.57357643635104349</c:v>
                </c:pt>
                <c:pt idx="1476">
                  <c:v>0.5877852522924728</c:v>
                </c:pt>
                <c:pt idx="1477">
                  <c:v>0.6018150231520466</c:v>
                </c:pt>
                <c:pt idx="1478">
                  <c:v>0.61566147532565862</c:v>
                </c:pt>
                <c:pt idx="1479">
                  <c:v>0.62932039104983695</c:v>
                </c:pt>
                <c:pt idx="1480">
                  <c:v>0.64278760968653814</c:v>
                </c:pt>
                <c:pt idx="1481">
                  <c:v>0.65605902899050805</c:v>
                </c:pt>
                <c:pt idx="1482">
                  <c:v>0.66913060635885835</c:v>
                </c:pt>
                <c:pt idx="1483">
                  <c:v>0.68199836006249759</c:v>
                </c:pt>
                <c:pt idx="1484">
                  <c:v>0.69465837045899825</c:v>
                </c:pt>
                <c:pt idx="1485">
                  <c:v>0.70710678118654746</c:v>
                </c:pt>
                <c:pt idx="1486">
                  <c:v>0.71933980033865053</c:v>
                </c:pt>
                <c:pt idx="1487">
                  <c:v>0.73135370161917168</c:v>
                </c:pt>
                <c:pt idx="1488">
                  <c:v>0.74314482547739225</c:v>
                </c:pt>
                <c:pt idx="1489">
                  <c:v>0.75470958022277168</c:v>
                </c:pt>
                <c:pt idx="1490">
                  <c:v>0.76604444311897946</c:v>
                </c:pt>
                <c:pt idx="1491">
                  <c:v>0.7771459614569689</c:v>
                </c:pt>
                <c:pt idx="1492">
                  <c:v>0.78801075360672168</c:v>
                </c:pt>
                <c:pt idx="1493">
                  <c:v>0.79863551004729394</c:v>
                </c:pt>
                <c:pt idx="1494">
                  <c:v>0.80901699437494556</c:v>
                </c:pt>
                <c:pt idx="1495">
                  <c:v>0.81915204428899169</c:v>
                </c:pt>
                <c:pt idx="1496">
                  <c:v>0.82903757255504285</c:v>
                </c:pt>
                <c:pt idx="1497">
                  <c:v>0.83867056794542272</c:v>
                </c:pt>
                <c:pt idx="1498">
                  <c:v>0.8480480961564264</c:v>
                </c:pt>
                <c:pt idx="1499">
                  <c:v>0.85716730070210967</c:v>
                </c:pt>
                <c:pt idx="1500">
                  <c:v>0.86602540378443782</c:v>
                </c:pt>
                <c:pt idx="1501">
                  <c:v>0.87461970713939641</c:v>
                </c:pt>
                <c:pt idx="1502">
                  <c:v>0.88294759285892488</c:v>
                </c:pt>
                <c:pt idx="1503">
                  <c:v>0.89100652418836679</c:v>
                </c:pt>
                <c:pt idx="1504">
                  <c:v>0.8987940462991677</c:v>
                </c:pt>
                <c:pt idx="1505">
                  <c:v>0.90630778703664805</c:v>
                </c:pt>
                <c:pt idx="1506">
                  <c:v>0.91354545764260042</c:v>
                </c:pt>
                <c:pt idx="1507">
                  <c:v>0.92050485345244071</c:v>
                </c:pt>
                <c:pt idx="1508">
                  <c:v>0.92718385456678754</c:v>
                </c:pt>
                <c:pt idx="1509">
                  <c:v>0.9335804264972013</c:v>
                </c:pt>
                <c:pt idx="1510">
                  <c:v>0.93969262078590754</c:v>
                </c:pt>
                <c:pt idx="1511">
                  <c:v>0.94551857559931662</c:v>
                </c:pt>
                <c:pt idx="1512">
                  <c:v>0.95105651629515353</c:v>
                </c:pt>
                <c:pt idx="1513">
                  <c:v>0.95630475596303488</c:v>
                </c:pt>
                <c:pt idx="1514">
                  <c:v>0.96126169593831901</c:v>
                </c:pt>
                <c:pt idx="1515">
                  <c:v>0.96592582628906853</c:v>
                </c:pt>
                <c:pt idx="1516">
                  <c:v>0.97029572627599625</c:v>
                </c:pt>
                <c:pt idx="1517">
                  <c:v>0.97437006478523536</c:v>
                </c:pt>
                <c:pt idx="1518">
                  <c:v>0.97814760073380591</c:v>
                </c:pt>
                <c:pt idx="1519">
                  <c:v>0.98162718344766331</c:v>
                </c:pt>
                <c:pt idx="1520">
                  <c:v>0.98480775301220802</c:v>
                </c:pt>
                <c:pt idx="1521">
                  <c:v>0.9876883405951371</c:v>
                </c:pt>
                <c:pt idx="1522">
                  <c:v>0.99026806874156992</c:v>
                </c:pt>
                <c:pt idx="1523">
                  <c:v>0.99254615164132198</c:v>
                </c:pt>
                <c:pt idx="1524">
                  <c:v>0.99452189536827318</c:v>
                </c:pt>
                <c:pt idx="1525">
                  <c:v>0.99619469809174543</c:v>
                </c:pt>
                <c:pt idx="1526">
                  <c:v>0.99756405025982431</c:v>
                </c:pt>
                <c:pt idx="1527">
                  <c:v>0.99862953475457394</c:v>
                </c:pt>
                <c:pt idx="1528">
                  <c:v>0.99939082701909598</c:v>
                </c:pt>
                <c:pt idx="1529">
                  <c:v>0.99984769515639149</c:v>
                </c:pt>
                <c:pt idx="1530">
                  <c:v>1</c:v>
                </c:pt>
                <c:pt idx="1531">
                  <c:v>0.99984769515639149</c:v>
                </c:pt>
                <c:pt idx="1532">
                  <c:v>0.9993908270190961</c:v>
                </c:pt>
                <c:pt idx="1533">
                  <c:v>0.9986295347545745</c:v>
                </c:pt>
                <c:pt idx="1534">
                  <c:v>0.9975640502598242</c:v>
                </c:pt>
                <c:pt idx="1535">
                  <c:v>0.99619469809174566</c:v>
                </c:pt>
                <c:pt idx="1536">
                  <c:v>0.99452189536827362</c:v>
                </c:pt>
                <c:pt idx="1537">
                  <c:v>0.99254615164132176</c:v>
                </c:pt>
                <c:pt idx="1538">
                  <c:v>0.99026806874157047</c:v>
                </c:pt>
                <c:pt idx="1539">
                  <c:v>0.98768834059513799</c:v>
                </c:pt>
                <c:pt idx="1540">
                  <c:v>0.9848077530122078</c:v>
                </c:pt>
                <c:pt idx="1541">
                  <c:v>0.98162718344766386</c:v>
                </c:pt>
                <c:pt idx="1542">
                  <c:v>0.97814760073380624</c:v>
                </c:pt>
                <c:pt idx="1543">
                  <c:v>0.97437006478523558</c:v>
                </c:pt>
                <c:pt idx="1544">
                  <c:v>0.97029572627599692</c:v>
                </c:pt>
                <c:pt idx="1545">
                  <c:v>0.96592582628906898</c:v>
                </c:pt>
                <c:pt idx="1546">
                  <c:v>0.96126169593831967</c:v>
                </c:pt>
                <c:pt idx="1547">
                  <c:v>0.95630475596303544</c:v>
                </c:pt>
                <c:pt idx="1548">
                  <c:v>0.95105651629515275</c:v>
                </c:pt>
                <c:pt idx="1549">
                  <c:v>0.94551857559931751</c:v>
                </c:pt>
                <c:pt idx="1550">
                  <c:v>0.93969262078590832</c:v>
                </c:pt>
                <c:pt idx="1551">
                  <c:v>0.93358042649720052</c:v>
                </c:pt>
                <c:pt idx="1552">
                  <c:v>0.92718385456678831</c:v>
                </c:pt>
                <c:pt idx="1553">
                  <c:v>0.92050485345244004</c:v>
                </c:pt>
                <c:pt idx="1554">
                  <c:v>0.91354545764260264</c:v>
                </c:pt>
                <c:pt idx="1555">
                  <c:v>0.90630778703665027</c:v>
                </c:pt>
                <c:pt idx="1556">
                  <c:v>0.89879404629916693</c:v>
                </c:pt>
                <c:pt idx="1557">
                  <c:v>0.89100652418836956</c:v>
                </c:pt>
                <c:pt idx="1558">
                  <c:v>0.88294759285892754</c:v>
                </c:pt>
                <c:pt idx="1559">
                  <c:v>0.87461970713939563</c:v>
                </c:pt>
                <c:pt idx="1560">
                  <c:v>0.86602540378444082</c:v>
                </c:pt>
                <c:pt idx="1561">
                  <c:v>0.85716730070211256</c:v>
                </c:pt>
                <c:pt idx="1562">
                  <c:v>0.84804809615642562</c:v>
                </c:pt>
                <c:pt idx="1563">
                  <c:v>0.83867056794542572</c:v>
                </c:pt>
                <c:pt idx="1564">
                  <c:v>0.82903757255504229</c:v>
                </c:pt>
                <c:pt idx="1565">
                  <c:v>0.8191520442889928</c:v>
                </c:pt>
                <c:pt idx="1566">
                  <c:v>0.80901699437494889</c:v>
                </c:pt>
                <c:pt idx="1567">
                  <c:v>0.79863551004729305</c:v>
                </c:pt>
                <c:pt idx="1568">
                  <c:v>0.7880107536067229</c:v>
                </c:pt>
                <c:pt idx="1569">
                  <c:v>0.77714596145697279</c:v>
                </c:pt>
                <c:pt idx="1570">
                  <c:v>0.76604444311897857</c:v>
                </c:pt>
                <c:pt idx="1571">
                  <c:v>0.75470958022277301</c:v>
                </c:pt>
                <c:pt idx="1572">
                  <c:v>0.74314482547739602</c:v>
                </c:pt>
                <c:pt idx="1573">
                  <c:v>0.73135370161917068</c:v>
                </c:pt>
                <c:pt idx="1574">
                  <c:v>0.71933980033865175</c:v>
                </c:pt>
                <c:pt idx="1575">
                  <c:v>0.70710678118654868</c:v>
                </c:pt>
                <c:pt idx="1576">
                  <c:v>0.69465837045899981</c:v>
                </c:pt>
                <c:pt idx="1577">
                  <c:v>0.68199836006249892</c:v>
                </c:pt>
                <c:pt idx="1578">
                  <c:v>0.66913060635885724</c:v>
                </c:pt>
                <c:pt idx="1579">
                  <c:v>0.65605902899050972</c:v>
                </c:pt>
                <c:pt idx="1580">
                  <c:v>0.64278760968653992</c:v>
                </c:pt>
                <c:pt idx="1581">
                  <c:v>0.62932039104983573</c:v>
                </c:pt>
                <c:pt idx="1582">
                  <c:v>0.6156614753256604</c:v>
                </c:pt>
                <c:pt idx="1583">
                  <c:v>0.60181502315204849</c:v>
                </c:pt>
                <c:pt idx="1584">
                  <c:v>0.58778525229247136</c:v>
                </c:pt>
                <c:pt idx="1585">
                  <c:v>0.57357643635104782</c:v>
                </c:pt>
                <c:pt idx="1586">
                  <c:v>0.55919290347074668</c:v>
                </c:pt>
                <c:pt idx="1587">
                  <c:v>0.54463903501503075</c:v>
                </c:pt>
                <c:pt idx="1588">
                  <c:v>0.52991926423320668</c:v>
                </c:pt>
                <c:pt idx="1589">
                  <c:v>0.51503807491005349</c:v>
                </c:pt>
                <c:pt idx="1590">
                  <c:v>0.50000000000000355</c:v>
                </c:pt>
                <c:pt idx="1591">
                  <c:v>0.48480962024633839</c:v>
                </c:pt>
                <c:pt idx="1592">
                  <c:v>0.46947156278589014</c:v>
                </c:pt>
                <c:pt idx="1593">
                  <c:v>0.45399049973955036</c:v>
                </c:pt>
                <c:pt idx="1594">
                  <c:v>0.43837114678907874</c:v>
                </c:pt>
                <c:pt idx="1595">
                  <c:v>0.42261826174069861</c:v>
                </c:pt>
                <c:pt idx="1596">
                  <c:v>0.40673664307580337</c:v>
                </c:pt>
                <c:pt idx="1597">
                  <c:v>0.39073112848927466</c:v>
                </c:pt>
                <c:pt idx="1598">
                  <c:v>0.37460659341591407</c:v>
                </c:pt>
                <c:pt idx="1599">
                  <c:v>0.35836794954530332</c:v>
                </c:pt>
                <c:pt idx="1600">
                  <c:v>0.34202014332566955</c:v>
                </c:pt>
                <c:pt idx="1601">
                  <c:v>0.32556815445715837</c:v>
                </c:pt>
                <c:pt idx="1602">
                  <c:v>0.3090169943749505</c:v>
                </c:pt>
                <c:pt idx="1603">
                  <c:v>0.29237170472273721</c:v>
                </c:pt>
                <c:pt idx="1604">
                  <c:v>0.27563735581700061</c:v>
                </c:pt>
                <c:pt idx="1605">
                  <c:v>0.2588190451025198</c:v>
                </c:pt>
                <c:pt idx="1606">
                  <c:v>0.24192189559966787</c:v>
                </c:pt>
                <c:pt idx="1607">
                  <c:v>0.2249510543438662</c:v>
                </c:pt>
                <c:pt idx="1608">
                  <c:v>0.20791169081775818</c:v>
                </c:pt>
                <c:pt idx="1609">
                  <c:v>0.19080899537654811</c:v>
                </c:pt>
                <c:pt idx="1610">
                  <c:v>0.1736481776669313</c:v>
                </c:pt>
                <c:pt idx="1611">
                  <c:v>0.15643446504022945</c:v>
                </c:pt>
                <c:pt idx="1612">
                  <c:v>0.13917310096006844</c:v>
                </c:pt>
                <c:pt idx="1613">
                  <c:v>0.12186934340514809</c:v>
                </c:pt>
                <c:pt idx="1614">
                  <c:v>0.10452846326765165</c:v>
                </c:pt>
                <c:pt idx="1615">
                  <c:v>8.7155742747661011E-2</c:v>
                </c:pt>
                <c:pt idx="1616">
                  <c:v>6.9756473744125663E-2</c:v>
                </c:pt>
                <c:pt idx="1617">
                  <c:v>5.2335956242941718E-2</c:v>
                </c:pt>
                <c:pt idx="1618">
                  <c:v>3.4899496702503453E-2</c:v>
                </c:pt>
                <c:pt idx="1619">
                  <c:v>1.7452406437283529E-2</c:v>
                </c:pt>
                <c:pt idx="1620">
                  <c:v>4.6553472882182652E-15</c:v>
                </c:pt>
                <c:pt idx="1621">
                  <c:v>-1.7452406437281326E-2</c:v>
                </c:pt>
                <c:pt idx="1622">
                  <c:v>-3.4899496702501247E-2</c:v>
                </c:pt>
                <c:pt idx="1623">
                  <c:v>-5.2335956242939498E-2</c:v>
                </c:pt>
                <c:pt idx="1624">
                  <c:v>-6.9756473744123471E-2</c:v>
                </c:pt>
                <c:pt idx="1625">
                  <c:v>-8.7155742747658763E-2</c:v>
                </c:pt>
                <c:pt idx="1626">
                  <c:v>-0.10452846326764947</c:v>
                </c:pt>
                <c:pt idx="1627">
                  <c:v>-0.12186934340514589</c:v>
                </c:pt>
                <c:pt idx="1628">
                  <c:v>-0.1391731009600663</c:v>
                </c:pt>
                <c:pt idx="1629">
                  <c:v>-0.15643446504022729</c:v>
                </c:pt>
                <c:pt idx="1630">
                  <c:v>-0.17364817766692911</c:v>
                </c:pt>
                <c:pt idx="1631">
                  <c:v>-0.19080899537654247</c:v>
                </c:pt>
                <c:pt idx="1632">
                  <c:v>-0.20791169081775598</c:v>
                </c:pt>
                <c:pt idx="1633">
                  <c:v>-0.224951054343864</c:v>
                </c:pt>
                <c:pt idx="1634">
                  <c:v>-0.24192189559966576</c:v>
                </c:pt>
                <c:pt idx="1635">
                  <c:v>-0.25881904510252118</c:v>
                </c:pt>
                <c:pt idx="1636">
                  <c:v>-0.27563735581699839</c:v>
                </c:pt>
                <c:pt idx="1637">
                  <c:v>-0.2923717047227351</c:v>
                </c:pt>
                <c:pt idx="1638">
                  <c:v>-0.30901699437494845</c:v>
                </c:pt>
                <c:pt idx="1639">
                  <c:v>-0.32556815445715631</c:v>
                </c:pt>
                <c:pt idx="1640">
                  <c:v>-0.34202014332566755</c:v>
                </c:pt>
                <c:pt idx="1641">
                  <c:v>-0.35836794954530127</c:v>
                </c:pt>
                <c:pt idx="1642">
                  <c:v>-0.37460659341590885</c:v>
                </c:pt>
                <c:pt idx="1643">
                  <c:v>-0.39073112848927266</c:v>
                </c:pt>
                <c:pt idx="1644">
                  <c:v>-0.40673664307580137</c:v>
                </c:pt>
                <c:pt idx="1645">
                  <c:v>-0.42261826174069661</c:v>
                </c:pt>
                <c:pt idx="1646">
                  <c:v>-0.43837114678907674</c:v>
                </c:pt>
                <c:pt idx="1647">
                  <c:v>-0.45399049973954836</c:v>
                </c:pt>
                <c:pt idx="1648">
                  <c:v>-0.46947156278588825</c:v>
                </c:pt>
                <c:pt idx="1649">
                  <c:v>-0.4848096202463365</c:v>
                </c:pt>
                <c:pt idx="1650">
                  <c:v>-0.50000000000000155</c:v>
                </c:pt>
                <c:pt idx="1651">
                  <c:v>-0.5150380749100516</c:v>
                </c:pt>
                <c:pt idx="1652">
                  <c:v>-0.52991926423320468</c:v>
                </c:pt>
                <c:pt idx="1653">
                  <c:v>-0.54463903501502309</c:v>
                </c:pt>
                <c:pt idx="1654">
                  <c:v>-0.5591929034707448</c:v>
                </c:pt>
                <c:pt idx="1655">
                  <c:v>-0.57357643635104605</c:v>
                </c:pt>
                <c:pt idx="1656">
                  <c:v>-0.58778525229246958</c:v>
                </c:pt>
                <c:pt idx="1657">
                  <c:v>-0.6018150231520466</c:v>
                </c:pt>
                <c:pt idx="1658">
                  <c:v>-0.61566147532565862</c:v>
                </c:pt>
                <c:pt idx="1659">
                  <c:v>-0.62932039104983428</c:v>
                </c:pt>
                <c:pt idx="1660">
                  <c:v>-0.64278760968653803</c:v>
                </c:pt>
                <c:pt idx="1661">
                  <c:v>-0.65605902899050794</c:v>
                </c:pt>
                <c:pt idx="1662">
                  <c:v>-0.66913060635885824</c:v>
                </c:pt>
                <c:pt idx="1663">
                  <c:v>-0.68199836006249759</c:v>
                </c:pt>
                <c:pt idx="1664">
                  <c:v>-0.69465837045899814</c:v>
                </c:pt>
                <c:pt idx="1665">
                  <c:v>-0.70710678118654713</c:v>
                </c:pt>
                <c:pt idx="1666">
                  <c:v>-0.71933980033865041</c:v>
                </c:pt>
                <c:pt idx="1667">
                  <c:v>-0.73135370161916879</c:v>
                </c:pt>
                <c:pt idx="1668">
                  <c:v>-0.74314482547739458</c:v>
                </c:pt>
                <c:pt idx="1669">
                  <c:v>-0.75470958022277168</c:v>
                </c:pt>
                <c:pt idx="1670">
                  <c:v>-0.76604444311897713</c:v>
                </c:pt>
                <c:pt idx="1671">
                  <c:v>-0.77714596145697135</c:v>
                </c:pt>
                <c:pt idx="1672">
                  <c:v>-0.78801075360672168</c:v>
                </c:pt>
                <c:pt idx="1673">
                  <c:v>-0.79863551004729172</c:v>
                </c:pt>
                <c:pt idx="1674">
                  <c:v>-0.80901699437494756</c:v>
                </c:pt>
                <c:pt idx="1675">
                  <c:v>-0.81915204428899369</c:v>
                </c:pt>
                <c:pt idx="1676">
                  <c:v>-0.82903757255504085</c:v>
                </c:pt>
                <c:pt idx="1677">
                  <c:v>-0.83867056794542461</c:v>
                </c:pt>
                <c:pt idx="1678">
                  <c:v>-0.8480480961564244</c:v>
                </c:pt>
                <c:pt idx="1679">
                  <c:v>-0.85716730070211156</c:v>
                </c:pt>
                <c:pt idx="1680">
                  <c:v>-0.86602540378443971</c:v>
                </c:pt>
                <c:pt idx="1681">
                  <c:v>-0.87461970713939463</c:v>
                </c:pt>
                <c:pt idx="1682">
                  <c:v>-0.88294759285892654</c:v>
                </c:pt>
                <c:pt idx="1683">
                  <c:v>-0.89100652418836856</c:v>
                </c:pt>
                <c:pt idx="1684">
                  <c:v>-0.89879404629916593</c:v>
                </c:pt>
                <c:pt idx="1685">
                  <c:v>-0.90630778703664938</c:v>
                </c:pt>
                <c:pt idx="1686">
                  <c:v>-0.91354545764260164</c:v>
                </c:pt>
                <c:pt idx="1687">
                  <c:v>-0.92050485345243949</c:v>
                </c:pt>
                <c:pt idx="1688">
                  <c:v>-0.92718385456678754</c:v>
                </c:pt>
                <c:pt idx="1689">
                  <c:v>-0.93358042649720008</c:v>
                </c:pt>
                <c:pt idx="1690">
                  <c:v>-0.93969262078590754</c:v>
                </c:pt>
                <c:pt idx="1691">
                  <c:v>-0.94551857559931651</c:v>
                </c:pt>
                <c:pt idx="1692">
                  <c:v>-0.95105651629515342</c:v>
                </c:pt>
                <c:pt idx="1693">
                  <c:v>-0.95630475596303488</c:v>
                </c:pt>
                <c:pt idx="1694">
                  <c:v>-0.96126169593831889</c:v>
                </c:pt>
                <c:pt idx="1695">
                  <c:v>-0.96592582628906853</c:v>
                </c:pt>
                <c:pt idx="1696">
                  <c:v>-0.97029572627599625</c:v>
                </c:pt>
                <c:pt idx="1697">
                  <c:v>-0.97437006478523536</c:v>
                </c:pt>
                <c:pt idx="1698">
                  <c:v>-0.9781476007338058</c:v>
                </c:pt>
                <c:pt idx="1699">
                  <c:v>-0.98162718344766331</c:v>
                </c:pt>
                <c:pt idx="1700">
                  <c:v>-0.98480775301220758</c:v>
                </c:pt>
                <c:pt idx="1701">
                  <c:v>-0.98768834059513766</c:v>
                </c:pt>
                <c:pt idx="1702">
                  <c:v>-0.99026806874156992</c:v>
                </c:pt>
                <c:pt idx="1703">
                  <c:v>-0.99254615164132143</c:v>
                </c:pt>
                <c:pt idx="1704">
                  <c:v>-0.99452189536827351</c:v>
                </c:pt>
                <c:pt idx="1705">
                  <c:v>-0.99619469809174577</c:v>
                </c:pt>
                <c:pt idx="1706">
                  <c:v>-0.99756405025982409</c:v>
                </c:pt>
                <c:pt idx="1707">
                  <c:v>-0.99862953475457428</c:v>
                </c:pt>
                <c:pt idx="1708">
                  <c:v>-0.9993908270190961</c:v>
                </c:pt>
                <c:pt idx="1709">
                  <c:v>-0.99984769515639138</c:v>
                </c:pt>
                <c:pt idx="1710">
                  <c:v>-1</c:v>
                </c:pt>
                <c:pt idx="1711">
                  <c:v>-0.99984769515639149</c:v>
                </c:pt>
                <c:pt idx="1712">
                  <c:v>-0.99939082701909598</c:v>
                </c:pt>
                <c:pt idx="1713">
                  <c:v>-0.99862953475457406</c:v>
                </c:pt>
                <c:pt idx="1714">
                  <c:v>-0.99756405025982453</c:v>
                </c:pt>
                <c:pt idx="1715">
                  <c:v>-0.99619469809174566</c:v>
                </c:pt>
                <c:pt idx="1716">
                  <c:v>-0.9945218953682734</c:v>
                </c:pt>
                <c:pt idx="1717">
                  <c:v>-0.99254615164132221</c:v>
                </c:pt>
                <c:pt idx="1718">
                  <c:v>-0.99026806874157047</c:v>
                </c:pt>
                <c:pt idx="1719">
                  <c:v>-0.98768834059513744</c:v>
                </c:pt>
                <c:pt idx="1720">
                  <c:v>-0.98480775301220858</c:v>
                </c:pt>
                <c:pt idx="1721">
                  <c:v>-0.98162718344766386</c:v>
                </c:pt>
                <c:pt idx="1722">
                  <c:v>-0.97814760073380624</c:v>
                </c:pt>
                <c:pt idx="1723">
                  <c:v>-0.97437006478523569</c:v>
                </c:pt>
                <c:pt idx="1724">
                  <c:v>-0.97029572627599692</c:v>
                </c:pt>
                <c:pt idx="1725">
                  <c:v>-0.96592582628906898</c:v>
                </c:pt>
                <c:pt idx="1726">
                  <c:v>-0.96126169593831967</c:v>
                </c:pt>
                <c:pt idx="1727">
                  <c:v>-0.95630475596303555</c:v>
                </c:pt>
                <c:pt idx="1728">
                  <c:v>-0.9510565162951542</c:v>
                </c:pt>
                <c:pt idx="1729">
                  <c:v>-0.94551857559931751</c:v>
                </c:pt>
                <c:pt idx="1730">
                  <c:v>-0.93969262078590832</c:v>
                </c:pt>
                <c:pt idx="1731">
                  <c:v>-0.93358042649720208</c:v>
                </c:pt>
                <c:pt idx="1732">
                  <c:v>-0.92718385456678698</c:v>
                </c:pt>
                <c:pt idx="1733">
                  <c:v>-0.9205048534524416</c:v>
                </c:pt>
                <c:pt idx="1734">
                  <c:v>-0.91354545764260131</c:v>
                </c:pt>
                <c:pt idx="1735">
                  <c:v>-0.90630778703664883</c:v>
                </c:pt>
                <c:pt idx="1736">
                  <c:v>-0.89879404629916848</c:v>
                </c:pt>
                <c:pt idx="1737">
                  <c:v>-0.89100652418836779</c:v>
                </c:pt>
                <c:pt idx="1738">
                  <c:v>-0.88294759285892588</c:v>
                </c:pt>
                <c:pt idx="1739">
                  <c:v>-0.87461970713939741</c:v>
                </c:pt>
                <c:pt idx="1740">
                  <c:v>-0.86602540378443882</c:v>
                </c:pt>
                <c:pt idx="1741">
                  <c:v>-0.85716730070211078</c:v>
                </c:pt>
                <c:pt idx="1742">
                  <c:v>-0.84804809615642751</c:v>
                </c:pt>
                <c:pt idx="1743">
                  <c:v>-0.83867056794542383</c:v>
                </c:pt>
                <c:pt idx="1744">
                  <c:v>-0.82903757255504429</c:v>
                </c:pt>
                <c:pt idx="1745">
                  <c:v>-0.81915204428899291</c:v>
                </c:pt>
                <c:pt idx="1746">
                  <c:v>-0.8090169943749469</c:v>
                </c:pt>
                <c:pt idx="1747">
                  <c:v>-0.79863551004729549</c:v>
                </c:pt>
                <c:pt idx="1748">
                  <c:v>-0.7880107536067229</c:v>
                </c:pt>
                <c:pt idx="1749">
                  <c:v>-0.77714596145697068</c:v>
                </c:pt>
                <c:pt idx="1750">
                  <c:v>-0.76604444311898101</c:v>
                </c:pt>
                <c:pt idx="1751">
                  <c:v>-0.75470958022277301</c:v>
                </c:pt>
                <c:pt idx="1752">
                  <c:v>-0.7431448254773938</c:v>
                </c:pt>
                <c:pt idx="1753">
                  <c:v>-0.73135370161917301</c:v>
                </c:pt>
                <c:pt idx="1754">
                  <c:v>-0.71933980033865208</c:v>
                </c:pt>
                <c:pt idx="1755">
                  <c:v>-0.70710678118654879</c:v>
                </c:pt>
                <c:pt idx="1756">
                  <c:v>-0.69465837045899992</c:v>
                </c:pt>
                <c:pt idx="1757">
                  <c:v>-0.68199836006249903</c:v>
                </c:pt>
                <c:pt idx="1758">
                  <c:v>-0.66913060635886012</c:v>
                </c:pt>
                <c:pt idx="1759">
                  <c:v>-0.65605902899050983</c:v>
                </c:pt>
                <c:pt idx="1760">
                  <c:v>-0.64278760968653992</c:v>
                </c:pt>
                <c:pt idx="1761">
                  <c:v>-0.62932039104983861</c:v>
                </c:pt>
                <c:pt idx="1762">
                  <c:v>-0.61566147532565763</c:v>
                </c:pt>
                <c:pt idx="1763">
                  <c:v>-0.6018150231520486</c:v>
                </c:pt>
                <c:pt idx="1764">
                  <c:v>-0.58778525229247436</c:v>
                </c:pt>
                <c:pt idx="1765">
                  <c:v>-0.57357643635104505</c:v>
                </c:pt>
                <c:pt idx="1766">
                  <c:v>-0.55919290347074968</c:v>
                </c:pt>
                <c:pt idx="1767">
                  <c:v>-0.54463903501502808</c:v>
                </c:pt>
                <c:pt idx="1768">
                  <c:v>-0.52991926423320368</c:v>
                </c:pt>
                <c:pt idx="1769">
                  <c:v>-0.5150380749100566</c:v>
                </c:pt>
                <c:pt idx="1770">
                  <c:v>-0.50000000000000067</c:v>
                </c:pt>
                <c:pt idx="1771">
                  <c:v>-0.48480962024633539</c:v>
                </c:pt>
                <c:pt idx="1772">
                  <c:v>-0.46947156278589341</c:v>
                </c:pt>
                <c:pt idx="1773">
                  <c:v>-0.45399049973954725</c:v>
                </c:pt>
                <c:pt idx="1774">
                  <c:v>-0.43837114678907557</c:v>
                </c:pt>
                <c:pt idx="1775">
                  <c:v>-0.42261826174070194</c:v>
                </c:pt>
                <c:pt idx="1776">
                  <c:v>-0.40673664307580032</c:v>
                </c:pt>
                <c:pt idx="1777">
                  <c:v>-0.39073112848927805</c:v>
                </c:pt>
                <c:pt idx="1778">
                  <c:v>-0.37460659341591418</c:v>
                </c:pt>
                <c:pt idx="1779">
                  <c:v>-0.35836794954530016</c:v>
                </c:pt>
                <c:pt idx="1780">
                  <c:v>-0.34202014332567293</c:v>
                </c:pt>
                <c:pt idx="1781">
                  <c:v>-0.32556815445715848</c:v>
                </c:pt>
                <c:pt idx="1782">
                  <c:v>-0.30901699437494723</c:v>
                </c:pt>
                <c:pt idx="1783">
                  <c:v>-0.29237170472274082</c:v>
                </c:pt>
                <c:pt idx="1784">
                  <c:v>-0.27563735581700072</c:v>
                </c:pt>
                <c:pt idx="1785">
                  <c:v>-0.25881904510251991</c:v>
                </c:pt>
                <c:pt idx="1786">
                  <c:v>-0.24192189559967145</c:v>
                </c:pt>
                <c:pt idx="1787">
                  <c:v>-0.22495105434386628</c:v>
                </c:pt>
                <c:pt idx="1788">
                  <c:v>-0.20791169081776181</c:v>
                </c:pt>
                <c:pt idx="1789">
                  <c:v>-0.19080899537654475</c:v>
                </c:pt>
                <c:pt idx="1790">
                  <c:v>-0.17364817766693141</c:v>
                </c:pt>
                <c:pt idx="1791">
                  <c:v>-0.15643446504023306</c:v>
                </c:pt>
                <c:pt idx="1792">
                  <c:v>-0.13917310096006508</c:v>
                </c:pt>
                <c:pt idx="1793">
                  <c:v>-0.1218693434051482</c:v>
                </c:pt>
                <c:pt idx="1794">
                  <c:v>-0.10452846326765527</c:v>
                </c:pt>
                <c:pt idx="1795">
                  <c:v>-8.7155742747657555E-2</c:v>
                </c:pt>
                <c:pt idx="1796">
                  <c:v>-6.9756473744125774E-2</c:v>
                </c:pt>
                <c:pt idx="1797">
                  <c:v>-5.2335956242945389E-2</c:v>
                </c:pt>
                <c:pt idx="1798">
                  <c:v>-3.4899496702500026E-2</c:v>
                </c:pt>
                <c:pt idx="1799">
                  <c:v>-1.7452406437287203E-2</c:v>
                </c:pt>
                <c:pt idx="1800">
                  <c:v>-1.2251484549086222E-15</c:v>
                </c:pt>
                <c:pt idx="1801">
                  <c:v>8.7262032186423803E-3</c:v>
                </c:pt>
                <c:pt idx="1802">
                  <c:v>1.7449748351248788E-2</c:v>
                </c:pt>
                <c:pt idx="1803">
                  <c:v>2.6167978121471459E-2</c:v>
                </c:pt>
                <c:pt idx="1804">
                  <c:v>3.4878236872063428E-2</c:v>
                </c:pt>
                <c:pt idx="1805">
                  <c:v>4.3577871373827529E-2</c:v>
                </c:pt>
                <c:pt idx="1806">
                  <c:v>5.2264231633826451E-2</c:v>
                </c:pt>
                <c:pt idx="1807">
                  <c:v>6.0934671702574668E-2</c:v>
                </c:pt>
                <c:pt idx="1808">
                  <c:v>6.9586550480031373E-2</c:v>
                </c:pt>
                <c:pt idx="1809">
                  <c:v>7.8217232520115296E-2</c:v>
                </c:pt>
                <c:pt idx="1810">
                  <c:v>8.6824088833462765E-2</c:v>
                </c:pt>
                <c:pt idx="1811">
                  <c:v>9.5404497688271209E-2</c:v>
                </c:pt>
                <c:pt idx="1812">
                  <c:v>0.10395584540887967</c:v>
                </c:pt>
                <c:pt idx="1813">
                  <c:v>0.11247552717193024</c:v>
                </c:pt>
                <c:pt idx="1814">
                  <c:v>0.12096094779983278</c:v>
                </c:pt>
                <c:pt idx="1815">
                  <c:v>0.12940952255126056</c:v>
                </c:pt>
                <c:pt idx="1816">
                  <c:v>0.13781867790849747</c:v>
                </c:pt>
                <c:pt idx="1817">
                  <c:v>0.14618585236136744</c:v>
                </c:pt>
                <c:pt idx="1818">
                  <c:v>0.15450849718747414</c:v>
                </c:pt>
                <c:pt idx="1819">
                  <c:v>0.16278407722857799</c:v>
                </c:pt>
                <c:pt idx="1820">
                  <c:v>0.17101007166283366</c:v>
                </c:pt>
                <c:pt idx="1821">
                  <c:v>0.17918397477264886</c:v>
                </c:pt>
                <c:pt idx="1822">
                  <c:v>0.18730329670795595</c:v>
                </c:pt>
                <c:pt idx="1823">
                  <c:v>0.19536556424463619</c:v>
                </c:pt>
                <c:pt idx="1824">
                  <c:v>0.20336832153789908</c:v>
                </c:pt>
                <c:pt idx="1825">
                  <c:v>0.21130913087034986</c:v>
                </c:pt>
                <c:pt idx="1826">
                  <c:v>0.21918557339453817</c:v>
                </c:pt>
                <c:pt idx="1827">
                  <c:v>0.22699524986977251</c:v>
                </c:pt>
                <c:pt idx="1828">
                  <c:v>0.23473578139294562</c:v>
                </c:pt>
                <c:pt idx="1829">
                  <c:v>0.24240481012316825</c:v>
                </c:pt>
                <c:pt idx="1830">
                  <c:v>0.24999999999999931</c:v>
                </c:pt>
                <c:pt idx="1831">
                  <c:v>0.25751903745502724</c:v>
                </c:pt>
                <c:pt idx="1832">
                  <c:v>0.26495963211660084</c:v>
                </c:pt>
                <c:pt idx="1833">
                  <c:v>0.27231951750751288</c:v>
                </c:pt>
                <c:pt idx="1834">
                  <c:v>0.27959645173537234</c:v>
                </c:pt>
                <c:pt idx="1835">
                  <c:v>0.28678821817552297</c:v>
                </c:pt>
                <c:pt idx="1836">
                  <c:v>0.29389262614623468</c:v>
                </c:pt>
                <c:pt idx="1837">
                  <c:v>0.3009075115760233</c:v>
                </c:pt>
                <c:pt idx="1838">
                  <c:v>0.30783073766282937</c:v>
                </c:pt>
                <c:pt idx="1839">
                  <c:v>0.31466019552491992</c:v>
                </c:pt>
                <c:pt idx="1840">
                  <c:v>0.32139380484326902</c:v>
                </c:pt>
                <c:pt idx="1841">
                  <c:v>0.32802951449525392</c:v>
                </c:pt>
                <c:pt idx="1842">
                  <c:v>0.3345653031794304</c:v>
                </c:pt>
                <c:pt idx="1843">
                  <c:v>0.34099918003124868</c:v>
                </c:pt>
                <c:pt idx="1844">
                  <c:v>0.34732918522949913</c:v>
                </c:pt>
                <c:pt idx="1845">
                  <c:v>0.3535533905932749</c:v>
                </c:pt>
                <c:pt idx="1846">
                  <c:v>0.35966990016932515</c:v>
                </c:pt>
                <c:pt idx="1847">
                  <c:v>0.36567685080958567</c:v>
                </c:pt>
                <c:pt idx="1848">
                  <c:v>0.37157241273869845</c:v>
                </c:pt>
                <c:pt idx="1849">
                  <c:v>0.37735479011138573</c:v>
                </c:pt>
                <c:pt idx="1850">
                  <c:v>0.38302222155948967</c:v>
                </c:pt>
                <c:pt idx="1851">
                  <c:v>0.38857298072848689</c:v>
                </c:pt>
                <c:pt idx="1852">
                  <c:v>0.3940053768033609</c:v>
                </c:pt>
                <c:pt idx="1853">
                  <c:v>0.39931775502364719</c:v>
                </c:pt>
                <c:pt idx="1854">
                  <c:v>0.40450849718747306</c:v>
                </c:pt>
                <c:pt idx="1855">
                  <c:v>0.4095760221444959</c:v>
                </c:pt>
                <c:pt idx="1856">
                  <c:v>0.41451878627752148</c:v>
                </c:pt>
                <c:pt idx="1857">
                  <c:v>0.41933528397271141</c:v>
                </c:pt>
                <c:pt idx="1858">
                  <c:v>0.42402404807821292</c:v>
                </c:pt>
                <c:pt idx="1859">
                  <c:v>0.42858365035105683</c:v>
                </c:pt>
                <c:pt idx="1860">
                  <c:v>0.43301270189221897</c:v>
                </c:pt>
                <c:pt idx="1861">
                  <c:v>0.43730985356969815</c:v>
                </c:pt>
                <c:pt idx="1862">
                  <c:v>0.44147379642946416</c:v>
                </c:pt>
                <c:pt idx="1863">
                  <c:v>0.44550326209418345</c:v>
                </c:pt>
                <c:pt idx="1864">
                  <c:v>0.44939702314958357</c:v>
                </c:pt>
                <c:pt idx="1865">
                  <c:v>0.45315389351832397</c:v>
                </c:pt>
                <c:pt idx="1866">
                  <c:v>0.45677272882130004</c:v>
                </c:pt>
                <c:pt idx="1867">
                  <c:v>0.46025242672622024</c:v>
                </c:pt>
                <c:pt idx="1868">
                  <c:v>0.46359192728339293</c:v>
                </c:pt>
                <c:pt idx="1869">
                  <c:v>0.4667902132486007</c:v>
                </c:pt>
                <c:pt idx="1870">
                  <c:v>0.46984631039295444</c:v>
                </c:pt>
                <c:pt idx="1871">
                  <c:v>0.47275928779965792</c:v>
                </c:pt>
                <c:pt idx="1872">
                  <c:v>0.47552825814757671</c:v>
                </c:pt>
                <c:pt idx="1873">
                  <c:v>0.47815237798151805</c:v>
                </c:pt>
                <c:pt idx="1874">
                  <c:v>0.48063084796915906</c:v>
                </c:pt>
                <c:pt idx="1875">
                  <c:v>0.48296291314453421</c:v>
                </c:pt>
                <c:pt idx="1876">
                  <c:v>0.48514786313799774</c:v>
                </c:pt>
                <c:pt idx="1877">
                  <c:v>0.4871850323926174</c:v>
                </c:pt>
                <c:pt idx="1878">
                  <c:v>0.4890738003669029</c:v>
                </c:pt>
                <c:pt idx="1879">
                  <c:v>0.49081359172383171</c:v>
                </c:pt>
                <c:pt idx="1880">
                  <c:v>0.49240387650610384</c:v>
                </c:pt>
                <c:pt idx="1881">
                  <c:v>0.49384417029756905</c:v>
                </c:pt>
                <c:pt idx="1882">
                  <c:v>0.49513403437078485</c:v>
                </c:pt>
                <c:pt idx="1883">
                  <c:v>0.49627307582066105</c:v>
                </c:pt>
                <c:pt idx="1884">
                  <c:v>0.49726094768413676</c:v>
                </c:pt>
                <c:pt idx="1885">
                  <c:v>0.49809734904587266</c:v>
                </c:pt>
                <c:pt idx="1886">
                  <c:v>0.49878202512991227</c:v>
                </c:pt>
                <c:pt idx="1887">
                  <c:v>0.49931476737728714</c:v>
                </c:pt>
                <c:pt idx="1888">
                  <c:v>0.49969541350954788</c:v>
                </c:pt>
                <c:pt idx="1889">
                  <c:v>0.49992384757819558</c:v>
                </c:pt>
                <c:pt idx="1890">
                  <c:v>0.5</c:v>
                </c:pt>
                <c:pt idx="1891">
                  <c:v>0.49992384757819575</c:v>
                </c:pt>
                <c:pt idx="1892">
                  <c:v>0.49969541350954788</c:v>
                </c:pt>
                <c:pt idx="1893">
                  <c:v>0.49931476737728747</c:v>
                </c:pt>
                <c:pt idx="1894">
                  <c:v>0.49878202512991243</c:v>
                </c:pt>
                <c:pt idx="1895">
                  <c:v>0.49809734904587288</c:v>
                </c:pt>
                <c:pt idx="1896">
                  <c:v>0.4972609476841367</c:v>
                </c:pt>
                <c:pt idx="1897">
                  <c:v>0.49627307582066138</c:v>
                </c:pt>
                <c:pt idx="1898">
                  <c:v>0.49513403437078535</c:v>
                </c:pt>
                <c:pt idx="1899">
                  <c:v>0.493844170297569</c:v>
                </c:pt>
                <c:pt idx="1900">
                  <c:v>0.49240387650610434</c:v>
                </c:pt>
                <c:pt idx="1901">
                  <c:v>0.49081359172383227</c:v>
                </c:pt>
                <c:pt idx="1902">
                  <c:v>0.48907380036690273</c:v>
                </c:pt>
                <c:pt idx="1903">
                  <c:v>0.48718503239261807</c:v>
                </c:pt>
                <c:pt idx="1904">
                  <c:v>0.48514786313799846</c:v>
                </c:pt>
                <c:pt idx="1905">
                  <c:v>0.48296291314453405</c:v>
                </c:pt>
                <c:pt idx="1906">
                  <c:v>0.48063084796915989</c:v>
                </c:pt>
                <c:pt idx="1907">
                  <c:v>0.47815237798151788</c:v>
                </c:pt>
                <c:pt idx="1908">
                  <c:v>0.47552825814757654</c:v>
                </c:pt>
                <c:pt idx="1909">
                  <c:v>0.47275928779965892</c:v>
                </c:pt>
                <c:pt idx="1910">
                  <c:v>0.46984631039295438</c:v>
                </c:pt>
                <c:pt idx="1911">
                  <c:v>0.46679021324860048</c:v>
                </c:pt>
                <c:pt idx="1912">
                  <c:v>0.4635919272833941</c:v>
                </c:pt>
                <c:pt idx="1913">
                  <c:v>0.46025242672621997</c:v>
                </c:pt>
                <c:pt idx="1914">
                  <c:v>0.45677272882129977</c:v>
                </c:pt>
                <c:pt idx="1915">
                  <c:v>0.45315389351832525</c:v>
                </c:pt>
                <c:pt idx="1916">
                  <c:v>0.44939702314958335</c:v>
                </c:pt>
                <c:pt idx="1917">
                  <c:v>0.44550326209418328</c:v>
                </c:pt>
                <c:pt idx="1918">
                  <c:v>0.44147379642946388</c:v>
                </c:pt>
                <c:pt idx="1919">
                  <c:v>0.43730985356969787</c:v>
                </c:pt>
                <c:pt idx="1920">
                  <c:v>0.43301270189222052</c:v>
                </c:pt>
                <c:pt idx="1921">
                  <c:v>0.42858365035105656</c:v>
                </c:pt>
                <c:pt idx="1922">
                  <c:v>0.42402404807821276</c:v>
                </c:pt>
                <c:pt idx="1923">
                  <c:v>0.41933528397271302</c:v>
                </c:pt>
                <c:pt idx="1924">
                  <c:v>0.41451878627752131</c:v>
                </c:pt>
                <c:pt idx="1925">
                  <c:v>0.40957602214449557</c:v>
                </c:pt>
                <c:pt idx="1926">
                  <c:v>0.40450849718747484</c:v>
                </c:pt>
                <c:pt idx="1927">
                  <c:v>0.39931775502364691</c:v>
                </c:pt>
                <c:pt idx="1928">
                  <c:v>0.39400537680336051</c:v>
                </c:pt>
                <c:pt idx="1929">
                  <c:v>0.38857298072848656</c:v>
                </c:pt>
                <c:pt idx="1930">
                  <c:v>0.3830222215594894</c:v>
                </c:pt>
                <c:pt idx="1931">
                  <c:v>0.37735479011138545</c:v>
                </c:pt>
                <c:pt idx="1932">
                  <c:v>0.37157241273869807</c:v>
                </c:pt>
                <c:pt idx="1933">
                  <c:v>0.3656768508095854</c:v>
                </c:pt>
                <c:pt idx="1934">
                  <c:v>0.35966990016932732</c:v>
                </c:pt>
                <c:pt idx="1935">
                  <c:v>0.35355339059327456</c:v>
                </c:pt>
                <c:pt idx="1936">
                  <c:v>0.34732918522949879</c:v>
                </c:pt>
                <c:pt idx="1937">
                  <c:v>0.34099918003125085</c:v>
                </c:pt>
                <c:pt idx="1938">
                  <c:v>0.33456530317943006</c:v>
                </c:pt>
                <c:pt idx="1939">
                  <c:v>0.32802951449525353</c:v>
                </c:pt>
                <c:pt idx="1940">
                  <c:v>0.3213938048432714</c:v>
                </c:pt>
                <c:pt idx="1941">
                  <c:v>0.31466019552491947</c:v>
                </c:pt>
                <c:pt idx="1942">
                  <c:v>0.30783073766282892</c:v>
                </c:pt>
                <c:pt idx="1943">
                  <c:v>0.30090751157602574</c:v>
                </c:pt>
                <c:pt idx="1944">
                  <c:v>0.29389262614623712</c:v>
                </c:pt>
                <c:pt idx="1945">
                  <c:v>0.28678821817552547</c:v>
                </c:pt>
                <c:pt idx="1946">
                  <c:v>0.27959645173537484</c:v>
                </c:pt>
                <c:pt idx="1947">
                  <c:v>0.2723195175075141</c:v>
                </c:pt>
                <c:pt idx="1948">
                  <c:v>0.26495963211660489</c:v>
                </c:pt>
                <c:pt idx="1949">
                  <c:v>0.25751903745502835</c:v>
                </c:pt>
                <c:pt idx="1950">
                  <c:v>0.25000000000000033</c:v>
                </c:pt>
                <c:pt idx="1951">
                  <c:v>0.24240481012317092</c:v>
                </c:pt>
                <c:pt idx="1952">
                  <c:v>0.23473578139294676</c:v>
                </c:pt>
                <c:pt idx="1953">
                  <c:v>0.22699524986977371</c:v>
                </c:pt>
                <c:pt idx="1954">
                  <c:v>0.21918557339454092</c:v>
                </c:pt>
                <c:pt idx="1955">
                  <c:v>0.21130913087035097</c:v>
                </c:pt>
                <c:pt idx="1956">
                  <c:v>0.20336832153790027</c:v>
                </c:pt>
                <c:pt idx="1957">
                  <c:v>0.19536556424463902</c:v>
                </c:pt>
                <c:pt idx="1958">
                  <c:v>0.18730329670795717</c:v>
                </c:pt>
                <c:pt idx="1959">
                  <c:v>0.17918397477265008</c:v>
                </c:pt>
                <c:pt idx="1960">
                  <c:v>0.17101007166283649</c:v>
                </c:pt>
                <c:pt idx="1961">
                  <c:v>0.16278407722857918</c:v>
                </c:pt>
                <c:pt idx="1962">
                  <c:v>0.15450849718747367</c:v>
                </c:pt>
                <c:pt idx="1963">
                  <c:v>0.14618585236137041</c:v>
                </c:pt>
                <c:pt idx="1964">
                  <c:v>0.13781867790850033</c:v>
                </c:pt>
                <c:pt idx="1965">
                  <c:v>0.12940952255126009</c:v>
                </c:pt>
                <c:pt idx="1966">
                  <c:v>0.12096094779983232</c:v>
                </c:pt>
                <c:pt idx="1967">
                  <c:v>0.11247552717193322</c:v>
                </c:pt>
                <c:pt idx="1968">
                  <c:v>0.1039558454088792</c:v>
                </c:pt>
                <c:pt idx="1969">
                  <c:v>9.5404497688270737E-2</c:v>
                </c:pt>
                <c:pt idx="1970">
                  <c:v>8.6824088833465748E-2</c:v>
                </c:pt>
                <c:pt idx="1971">
                  <c:v>7.8217232520114782E-2</c:v>
                </c:pt>
                <c:pt idx="1972">
                  <c:v>6.9586550480030873E-2</c:v>
                </c:pt>
                <c:pt idx="1973">
                  <c:v>6.0934671702574161E-2</c:v>
                </c:pt>
                <c:pt idx="1974">
                  <c:v>5.2264231633825944E-2</c:v>
                </c:pt>
                <c:pt idx="1975">
                  <c:v>4.357787137382705E-2</c:v>
                </c:pt>
                <c:pt idx="1976">
                  <c:v>3.4878236872062943E-2</c:v>
                </c:pt>
                <c:pt idx="1977">
                  <c:v>2.6167978121470984E-2</c:v>
                </c:pt>
                <c:pt idx="1978">
                  <c:v>1.7449748351251848E-2</c:v>
                </c:pt>
                <c:pt idx="1979">
                  <c:v>8.7262032186418877E-3</c:v>
                </c:pt>
                <c:pt idx="1980">
                  <c:v>-1.1025251892005116E-15</c:v>
                </c:pt>
                <c:pt idx="1981">
                  <c:v>-8.7262032186405398E-3</c:v>
                </c:pt>
                <c:pt idx="1982">
                  <c:v>-1.7449748351250502E-2</c:v>
                </c:pt>
                <c:pt idx="1983">
                  <c:v>-2.6167978121473191E-2</c:v>
                </c:pt>
                <c:pt idx="1984">
                  <c:v>-3.4878236872061597E-2</c:v>
                </c:pt>
                <c:pt idx="1985">
                  <c:v>-4.3577871373829249E-2</c:v>
                </c:pt>
                <c:pt idx="1986">
                  <c:v>-5.2264231633828144E-2</c:v>
                </c:pt>
                <c:pt idx="1987">
                  <c:v>-6.0934671702572822E-2</c:v>
                </c:pt>
                <c:pt idx="1988">
                  <c:v>-6.9586550480033024E-2</c:v>
                </c:pt>
                <c:pt idx="1989">
                  <c:v>-7.8217232520113478E-2</c:v>
                </c:pt>
                <c:pt idx="1990">
                  <c:v>-8.6824088833464458E-2</c:v>
                </c:pt>
                <c:pt idx="1991">
                  <c:v>-9.5404497688272902E-2</c:v>
                </c:pt>
                <c:pt idx="1992">
                  <c:v>-0.10395584540887788</c:v>
                </c:pt>
                <c:pt idx="1993">
                  <c:v>-0.11247552717193192</c:v>
                </c:pt>
                <c:pt idx="1994">
                  <c:v>-0.12096094779983446</c:v>
                </c:pt>
                <c:pt idx="1995">
                  <c:v>-0.12940952255125873</c:v>
                </c:pt>
                <c:pt idx="1996">
                  <c:v>-0.13781867790849914</c:v>
                </c:pt>
                <c:pt idx="1997">
                  <c:v>-0.14618585236136913</c:v>
                </c:pt>
                <c:pt idx="1998">
                  <c:v>-0.15450849718747239</c:v>
                </c:pt>
                <c:pt idx="1999">
                  <c:v>-0.16278407722857793</c:v>
                </c:pt>
                <c:pt idx="2000">
                  <c:v>-0.17101007166283191</c:v>
                </c:pt>
                <c:pt idx="2001">
                  <c:v>-0.1791839747726488</c:v>
                </c:pt>
                <c:pt idx="2002">
                  <c:v>-0.18730329670795592</c:v>
                </c:pt>
                <c:pt idx="2003">
                  <c:v>-0.19536556424463453</c:v>
                </c:pt>
                <c:pt idx="2004">
                  <c:v>-0.20336832153789902</c:v>
                </c:pt>
                <c:pt idx="2005">
                  <c:v>-0.2113091308703498</c:v>
                </c:pt>
                <c:pt idx="2006">
                  <c:v>-0.21918557339453654</c:v>
                </c:pt>
                <c:pt idx="2007">
                  <c:v>-0.22699524986977246</c:v>
                </c:pt>
                <c:pt idx="2008">
                  <c:v>-0.23473578139294554</c:v>
                </c:pt>
                <c:pt idx="2009">
                  <c:v>-0.24240481012316664</c:v>
                </c:pt>
                <c:pt idx="2010">
                  <c:v>-0.24999999999999925</c:v>
                </c:pt>
                <c:pt idx="2011">
                  <c:v>-0.25751903745502425</c:v>
                </c:pt>
                <c:pt idx="2012">
                  <c:v>-0.26495963211660084</c:v>
                </c:pt>
                <c:pt idx="2013">
                  <c:v>-0.27231951750751282</c:v>
                </c:pt>
                <c:pt idx="2014">
                  <c:v>-0.27959645173537084</c:v>
                </c:pt>
                <c:pt idx="2015">
                  <c:v>-0.28678821817552147</c:v>
                </c:pt>
                <c:pt idx="2016">
                  <c:v>-0.29389262614623601</c:v>
                </c:pt>
                <c:pt idx="2017">
                  <c:v>-0.3009075115760218</c:v>
                </c:pt>
                <c:pt idx="2018">
                  <c:v>-0.30783073766282792</c:v>
                </c:pt>
                <c:pt idx="2019">
                  <c:v>-0.31466019552491842</c:v>
                </c:pt>
                <c:pt idx="2020">
                  <c:v>-0.32139380484326757</c:v>
                </c:pt>
                <c:pt idx="2021">
                  <c:v>-0.32802951449525253</c:v>
                </c:pt>
                <c:pt idx="2022">
                  <c:v>-0.33456530317942906</c:v>
                </c:pt>
                <c:pt idx="2023">
                  <c:v>-0.34099918003124985</c:v>
                </c:pt>
                <c:pt idx="2024">
                  <c:v>-0.34732918522949779</c:v>
                </c:pt>
                <c:pt idx="2025">
                  <c:v>-0.35355339059327356</c:v>
                </c:pt>
                <c:pt idx="2026">
                  <c:v>-0.35966990016932632</c:v>
                </c:pt>
                <c:pt idx="2027">
                  <c:v>-0.36567685080958445</c:v>
                </c:pt>
                <c:pt idx="2028">
                  <c:v>-0.37157241273869718</c:v>
                </c:pt>
                <c:pt idx="2029">
                  <c:v>-0.3773547901113869</c:v>
                </c:pt>
                <c:pt idx="2030">
                  <c:v>-0.38302222155948851</c:v>
                </c:pt>
                <c:pt idx="2031">
                  <c:v>-0.38857298072848567</c:v>
                </c:pt>
                <c:pt idx="2032">
                  <c:v>-0.3940053768033619</c:v>
                </c:pt>
                <c:pt idx="2033">
                  <c:v>-0.39931775502364603</c:v>
                </c:pt>
                <c:pt idx="2034">
                  <c:v>-0.40450849718747406</c:v>
                </c:pt>
                <c:pt idx="2035">
                  <c:v>-0.4095760221444969</c:v>
                </c:pt>
                <c:pt idx="2036">
                  <c:v>-0.41451878627752048</c:v>
                </c:pt>
                <c:pt idx="2037">
                  <c:v>-0.41933528397271236</c:v>
                </c:pt>
                <c:pt idx="2038">
                  <c:v>-0.42402404807821381</c:v>
                </c:pt>
                <c:pt idx="2039">
                  <c:v>-0.42858365035105589</c:v>
                </c:pt>
                <c:pt idx="2040">
                  <c:v>-0.43301270189221985</c:v>
                </c:pt>
                <c:pt idx="2041">
                  <c:v>-0.43730985356969893</c:v>
                </c:pt>
                <c:pt idx="2042">
                  <c:v>-0.44147379642946333</c:v>
                </c:pt>
                <c:pt idx="2043">
                  <c:v>-0.44550326209418428</c:v>
                </c:pt>
                <c:pt idx="2044">
                  <c:v>-0.4493970231495828</c:v>
                </c:pt>
                <c:pt idx="2045">
                  <c:v>-0.45315389351832475</c:v>
                </c:pt>
                <c:pt idx="2046">
                  <c:v>-0.45677272882130077</c:v>
                </c:pt>
                <c:pt idx="2047">
                  <c:v>-0.46025242672621947</c:v>
                </c:pt>
                <c:pt idx="2048">
                  <c:v>-0.4635919272833936</c:v>
                </c:pt>
                <c:pt idx="2049">
                  <c:v>-0.46679021324860132</c:v>
                </c:pt>
                <c:pt idx="2050">
                  <c:v>-0.46984631039295394</c:v>
                </c:pt>
                <c:pt idx="2051">
                  <c:v>-0.47275928779965848</c:v>
                </c:pt>
                <c:pt idx="2052">
                  <c:v>-0.47552825814757721</c:v>
                </c:pt>
                <c:pt idx="2053">
                  <c:v>-0.47815237798151738</c:v>
                </c:pt>
                <c:pt idx="2054">
                  <c:v>-0.48063084796915956</c:v>
                </c:pt>
                <c:pt idx="2055">
                  <c:v>-0.48296291314453377</c:v>
                </c:pt>
                <c:pt idx="2056">
                  <c:v>-0.48514786313799807</c:v>
                </c:pt>
                <c:pt idx="2057">
                  <c:v>-0.48718503239261773</c:v>
                </c:pt>
                <c:pt idx="2058">
                  <c:v>-0.48907380036690246</c:v>
                </c:pt>
                <c:pt idx="2059">
                  <c:v>-0.49081359172383193</c:v>
                </c:pt>
                <c:pt idx="2060">
                  <c:v>-0.49240387650610407</c:v>
                </c:pt>
                <c:pt idx="2061">
                  <c:v>-0.49384417029756877</c:v>
                </c:pt>
                <c:pt idx="2062">
                  <c:v>-0.49513403437078507</c:v>
                </c:pt>
                <c:pt idx="2063">
                  <c:v>-0.49627307582066127</c:v>
                </c:pt>
                <c:pt idx="2064">
                  <c:v>-0.49726094768413648</c:v>
                </c:pt>
                <c:pt idx="2065">
                  <c:v>-0.49809734904587283</c:v>
                </c:pt>
                <c:pt idx="2066">
                  <c:v>-0.49878202512991215</c:v>
                </c:pt>
                <c:pt idx="2067">
                  <c:v>-0.49931476737728725</c:v>
                </c:pt>
                <c:pt idx="2068">
                  <c:v>-0.49969541350954788</c:v>
                </c:pt>
                <c:pt idx="2069">
                  <c:v>-0.49992384757819558</c:v>
                </c:pt>
                <c:pt idx="2070">
                  <c:v>-0.5</c:v>
                </c:pt>
                <c:pt idx="2071">
                  <c:v>-0.49992384757819575</c:v>
                </c:pt>
                <c:pt idx="2072">
                  <c:v>-0.49969541350954805</c:v>
                </c:pt>
                <c:pt idx="2073">
                  <c:v>-0.49931476737728747</c:v>
                </c:pt>
                <c:pt idx="2074">
                  <c:v>-0.49878202512991238</c:v>
                </c:pt>
                <c:pt idx="2075">
                  <c:v>-0.49809734904587311</c:v>
                </c:pt>
                <c:pt idx="2076">
                  <c:v>-0.49726094768413681</c:v>
                </c:pt>
                <c:pt idx="2077">
                  <c:v>-0.49627307582066166</c:v>
                </c:pt>
                <c:pt idx="2078">
                  <c:v>-0.49513403437078551</c:v>
                </c:pt>
                <c:pt idx="2079">
                  <c:v>-0.49384417029756927</c:v>
                </c:pt>
                <c:pt idx="2080">
                  <c:v>-0.49240387650610401</c:v>
                </c:pt>
                <c:pt idx="2081">
                  <c:v>-0.49081359172383254</c:v>
                </c:pt>
                <c:pt idx="2082">
                  <c:v>-0.48907380036690312</c:v>
                </c:pt>
                <c:pt idx="2083">
                  <c:v>-0.48718503239261768</c:v>
                </c:pt>
                <c:pt idx="2084">
                  <c:v>-0.4851478631379989</c:v>
                </c:pt>
                <c:pt idx="2085">
                  <c:v>-0.48296291314453454</c:v>
                </c:pt>
                <c:pt idx="2086">
                  <c:v>-0.48063084796915945</c:v>
                </c:pt>
                <c:pt idx="2087">
                  <c:v>-0.47815237798151838</c:v>
                </c:pt>
                <c:pt idx="2088">
                  <c:v>-0.4755282581475771</c:v>
                </c:pt>
                <c:pt idx="2089">
                  <c:v>-0.47275928779965842</c:v>
                </c:pt>
                <c:pt idx="2090">
                  <c:v>-0.46984631039295494</c:v>
                </c:pt>
                <c:pt idx="2091">
                  <c:v>-0.4667902132486012</c:v>
                </c:pt>
                <c:pt idx="2092">
                  <c:v>-0.46359192728339343</c:v>
                </c:pt>
                <c:pt idx="2093">
                  <c:v>-0.4602524267262193</c:v>
                </c:pt>
                <c:pt idx="2094">
                  <c:v>-0.4567727288213006</c:v>
                </c:pt>
                <c:pt idx="2095">
                  <c:v>-0.45315389351832464</c:v>
                </c:pt>
                <c:pt idx="2096">
                  <c:v>-0.44939702314958258</c:v>
                </c:pt>
                <c:pt idx="2097">
                  <c:v>-0.44550326209418406</c:v>
                </c:pt>
                <c:pt idx="2098">
                  <c:v>-0.44147379642946311</c:v>
                </c:pt>
                <c:pt idx="2099">
                  <c:v>-0.43730985356969876</c:v>
                </c:pt>
                <c:pt idx="2100">
                  <c:v>-0.43301270189221963</c:v>
                </c:pt>
                <c:pt idx="2101">
                  <c:v>-0.42858365035105567</c:v>
                </c:pt>
                <c:pt idx="2102">
                  <c:v>-0.42402404807821376</c:v>
                </c:pt>
                <c:pt idx="2103">
                  <c:v>-0.41933528397271225</c:v>
                </c:pt>
                <c:pt idx="2104">
                  <c:v>-0.41451878627752037</c:v>
                </c:pt>
                <c:pt idx="2105">
                  <c:v>-0.40957602214449662</c:v>
                </c:pt>
                <c:pt idx="2106">
                  <c:v>-0.40450849718747389</c:v>
                </c:pt>
                <c:pt idx="2107">
                  <c:v>-0.39931775502364586</c:v>
                </c:pt>
                <c:pt idx="2108">
                  <c:v>-0.39400537680336167</c:v>
                </c:pt>
                <c:pt idx="2109">
                  <c:v>-0.38857298072848551</c:v>
                </c:pt>
                <c:pt idx="2110">
                  <c:v>-0.38302222155949051</c:v>
                </c:pt>
                <c:pt idx="2111">
                  <c:v>-0.37735479011138662</c:v>
                </c:pt>
                <c:pt idx="2112">
                  <c:v>-0.37157241273869696</c:v>
                </c:pt>
                <c:pt idx="2113">
                  <c:v>-0.36567685080958662</c:v>
                </c:pt>
                <c:pt idx="2114">
                  <c:v>-0.35966990016932598</c:v>
                </c:pt>
                <c:pt idx="2115">
                  <c:v>-0.35355339059327334</c:v>
                </c:pt>
                <c:pt idx="2116">
                  <c:v>-0.34732918522950007</c:v>
                </c:pt>
                <c:pt idx="2117">
                  <c:v>-0.34099918003124957</c:v>
                </c:pt>
                <c:pt idx="2118">
                  <c:v>-0.33456530317942879</c:v>
                </c:pt>
                <c:pt idx="2119">
                  <c:v>-0.32802951449525491</c:v>
                </c:pt>
                <c:pt idx="2120">
                  <c:v>-0.32139380484327001</c:v>
                </c:pt>
                <c:pt idx="2121">
                  <c:v>-0.31466019552492092</c:v>
                </c:pt>
                <c:pt idx="2122">
                  <c:v>-0.30783073766283042</c:v>
                </c:pt>
                <c:pt idx="2123">
                  <c:v>-0.3009075115760243</c:v>
                </c:pt>
                <c:pt idx="2124">
                  <c:v>-0.29389262614623857</c:v>
                </c:pt>
                <c:pt idx="2125">
                  <c:v>-0.28678821817552408</c:v>
                </c:pt>
                <c:pt idx="2126">
                  <c:v>-0.27959645173537345</c:v>
                </c:pt>
                <c:pt idx="2127">
                  <c:v>-0.27231951750751565</c:v>
                </c:pt>
                <c:pt idx="2128">
                  <c:v>-0.26495963211660345</c:v>
                </c:pt>
                <c:pt idx="2129">
                  <c:v>-0.25751903745502691</c:v>
                </c:pt>
                <c:pt idx="2130">
                  <c:v>-0.25000000000000189</c:v>
                </c:pt>
                <c:pt idx="2131">
                  <c:v>-0.24240481012316942</c:v>
                </c:pt>
                <c:pt idx="2132">
                  <c:v>-0.23473578139294837</c:v>
                </c:pt>
                <c:pt idx="2133">
                  <c:v>-0.22699524986977529</c:v>
                </c:pt>
                <c:pt idx="2134">
                  <c:v>-0.2191855733945394</c:v>
                </c:pt>
                <c:pt idx="2135">
                  <c:v>-0.21130913087035269</c:v>
                </c:pt>
                <c:pt idx="2136">
                  <c:v>-0.20336832153790194</c:v>
                </c:pt>
                <c:pt idx="2137">
                  <c:v>-0.19536556424463744</c:v>
                </c:pt>
                <c:pt idx="2138">
                  <c:v>-0.18730329670795887</c:v>
                </c:pt>
                <c:pt idx="2139">
                  <c:v>-0.17918397477265177</c:v>
                </c:pt>
                <c:pt idx="2140">
                  <c:v>-0.17101007166283491</c:v>
                </c:pt>
                <c:pt idx="2141">
                  <c:v>-0.16278407722858093</c:v>
                </c:pt>
                <c:pt idx="2142">
                  <c:v>-0.15450849718747542</c:v>
                </c:pt>
                <c:pt idx="2143">
                  <c:v>-0.14618585236136877</c:v>
                </c:pt>
                <c:pt idx="2144">
                  <c:v>-0.13781867790850214</c:v>
                </c:pt>
                <c:pt idx="2145">
                  <c:v>-0.12940952255126187</c:v>
                </c:pt>
                <c:pt idx="2146">
                  <c:v>-0.12096094779983409</c:v>
                </c:pt>
                <c:pt idx="2147">
                  <c:v>-0.11247552717193501</c:v>
                </c:pt>
                <c:pt idx="2148">
                  <c:v>-0.103955845408881</c:v>
                </c:pt>
                <c:pt idx="2149">
                  <c:v>-9.5404497688272555E-2</c:v>
                </c:pt>
                <c:pt idx="2150">
                  <c:v>-8.6824088833464097E-2</c:v>
                </c:pt>
                <c:pt idx="2151">
                  <c:v>-7.8217232520116628E-2</c:v>
                </c:pt>
                <c:pt idx="2152">
                  <c:v>-6.9586550480032691E-2</c:v>
                </c:pt>
                <c:pt idx="2153">
                  <c:v>-6.0934671702572475E-2</c:v>
                </c:pt>
                <c:pt idx="2154">
                  <c:v>-5.2264231633827797E-2</c:v>
                </c:pt>
                <c:pt idx="2155">
                  <c:v>-4.3577871373828882E-2</c:v>
                </c:pt>
                <c:pt idx="2156">
                  <c:v>-3.4878236872061229E-2</c:v>
                </c:pt>
                <c:pt idx="2157">
                  <c:v>-2.6167978121472809E-2</c:v>
                </c:pt>
                <c:pt idx="2158">
                  <c:v>-1.7449748351250134E-2</c:v>
                </c:pt>
                <c:pt idx="2159">
                  <c:v>-8.726203218640172E-3</c:v>
                </c:pt>
                <c:pt idx="2160">
                  <c:v>-7.3508907294517339E-16</c:v>
                </c:pt>
                <c:pt idx="2161">
                  <c:v>8.7262032186422572E-3</c:v>
                </c:pt>
                <c:pt idx="2162">
                  <c:v>1.7449748351252219E-2</c:v>
                </c:pt>
                <c:pt idx="2163">
                  <c:v>2.6167978121471348E-2</c:v>
                </c:pt>
                <c:pt idx="2164">
                  <c:v>3.4878236872063317E-2</c:v>
                </c:pt>
                <c:pt idx="2165">
                  <c:v>4.3577871373827404E-2</c:v>
                </c:pt>
                <c:pt idx="2166">
                  <c:v>5.226423163382634E-2</c:v>
                </c:pt>
                <c:pt idx="2167">
                  <c:v>6.0934671702574529E-2</c:v>
                </c:pt>
                <c:pt idx="2168">
                  <c:v>6.9586550480031234E-2</c:v>
                </c:pt>
                <c:pt idx="2169">
                  <c:v>7.8217232520115171E-2</c:v>
                </c:pt>
                <c:pt idx="2170">
                  <c:v>8.6824088833466151E-2</c:v>
                </c:pt>
                <c:pt idx="2171">
                  <c:v>9.5404497688271084E-2</c:v>
                </c:pt>
                <c:pt idx="2172">
                  <c:v>0.10395584540887955</c:v>
                </c:pt>
                <c:pt idx="2173">
                  <c:v>0.11247552717193358</c:v>
                </c:pt>
                <c:pt idx="2174">
                  <c:v>0.12096094779983267</c:v>
                </c:pt>
                <c:pt idx="2175">
                  <c:v>0.12940952255126045</c:v>
                </c:pt>
                <c:pt idx="2176">
                  <c:v>0.13781867790850072</c:v>
                </c:pt>
                <c:pt idx="2177">
                  <c:v>0.14618585236136739</c:v>
                </c:pt>
                <c:pt idx="2178">
                  <c:v>0.15450849718747403</c:v>
                </c:pt>
                <c:pt idx="2179">
                  <c:v>0.16278407722857619</c:v>
                </c:pt>
                <c:pt idx="2180">
                  <c:v>0.17101007166283355</c:v>
                </c:pt>
                <c:pt idx="2181">
                  <c:v>0.17918397477265038</c:v>
                </c:pt>
                <c:pt idx="2182">
                  <c:v>0.18730329670795423</c:v>
                </c:pt>
                <c:pt idx="2183">
                  <c:v>0.19536556424463608</c:v>
                </c:pt>
                <c:pt idx="2184">
                  <c:v>0.20336832153790063</c:v>
                </c:pt>
                <c:pt idx="2185">
                  <c:v>0.21130913087034814</c:v>
                </c:pt>
                <c:pt idx="2186">
                  <c:v>0.21918557339453812</c:v>
                </c:pt>
                <c:pt idx="2187">
                  <c:v>0.22699524986977399</c:v>
                </c:pt>
                <c:pt idx="2188">
                  <c:v>0.23473578139294393</c:v>
                </c:pt>
                <c:pt idx="2189">
                  <c:v>0.24240481012316814</c:v>
                </c:pt>
                <c:pt idx="2190">
                  <c:v>0.24999999999999767</c:v>
                </c:pt>
                <c:pt idx="2191">
                  <c:v>0.25751903745502575</c:v>
                </c:pt>
                <c:pt idx="2192">
                  <c:v>0.26495963211660217</c:v>
                </c:pt>
                <c:pt idx="2193">
                  <c:v>0.27231951750751132</c:v>
                </c:pt>
                <c:pt idx="2194">
                  <c:v>0.27959645173537234</c:v>
                </c:pt>
                <c:pt idx="2195">
                  <c:v>0.28678821817552286</c:v>
                </c:pt>
                <c:pt idx="2196">
                  <c:v>0.29389262614623451</c:v>
                </c:pt>
                <c:pt idx="2197">
                  <c:v>0.30090751157602325</c:v>
                </c:pt>
                <c:pt idx="2198">
                  <c:v>0.30783073766282931</c:v>
                </c:pt>
                <c:pt idx="2199">
                  <c:v>0.31466019552491697</c:v>
                </c:pt>
                <c:pt idx="2200">
                  <c:v>0.32139380484326896</c:v>
                </c:pt>
                <c:pt idx="2201">
                  <c:v>0.32802951449525125</c:v>
                </c:pt>
                <c:pt idx="2202">
                  <c:v>0.33456530317942768</c:v>
                </c:pt>
                <c:pt idx="2203">
                  <c:v>0.34099918003124852</c:v>
                </c:pt>
                <c:pt idx="2204">
                  <c:v>0.34732918522949652</c:v>
                </c:pt>
                <c:pt idx="2205">
                  <c:v>0.35355339059327234</c:v>
                </c:pt>
                <c:pt idx="2206">
                  <c:v>0.3596699001693251</c:v>
                </c:pt>
                <c:pt idx="2207">
                  <c:v>0.36567685080958562</c:v>
                </c:pt>
                <c:pt idx="2208">
                  <c:v>0.37157241273869596</c:v>
                </c:pt>
                <c:pt idx="2209">
                  <c:v>0.37735479011138567</c:v>
                </c:pt>
                <c:pt idx="2210">
                  <c:v>0.38302222155948956</c:v>
                </c:pt>
                <c:pt idx="2211">
                  <c:v>0.38857298072848456</c:v>
                </c:pt>
                <c:pt idx="2212">
                  <c:v>0.39400537680336073</c:v>
                </c:pt>
                <c:pt idx="2213">
                  <c:v>0.39931775502364708</c:v>
                </c:pt>
                <c:pt idx="2214">
                  <c:v>0.404508497187473</c:v>
                </c:pt>
                <c:pt idx="2215">
                  <c:v>0.40957602214449584</c:v>
                </c:pt>
                <c:pt idx="2216">
                  <c:v>0.41451878627752142</c:v>
                </c:pt>
                <c:pt idx="2217">
                  <c:v>0.41933528397271136</c:v>
                </c:pt>
                <c:pt idx="2218">
                  <c:v>0.42402404807821287</c:v>
                </c:pt>
                <c:pt idx="2219">
                  <c:v>0.42858365035105678</c:v>
                </c:pt>
                <c:pt idx="2220">
                  <c:v>0.43301270189222063</c:v>
                </c:pt>
                <c:pt idx="2221">
                  <c:v>0.43730985356969804</c:v>
                </c:pt>
                <c:pt idx="2222">
                  <c:v>0.4414737964294641</c:v>
                </c:pt>
                <c:pt idx="2223">
                  <c:v>0.44550326209418339</c:v>
                </c:pt>
                <c:pt idx="2224">
                  <c:v>0.44939702314958352</c:v>
                </c:pt>
                <c:pt idx="2225">
                  <c:v>0.45315389351832541</c:v>
                </c:pt>
                <c:pt idx="2226">
                  <c:v>0.45677272882130004</c:v>
                </c:pt>
                <c:pt idx="2227">
                  <c:v>0.46025242672622024</c:v>
                </c:pt>
                <c:pt idx="2228">
                  <c:v>0.46359192728339421</c:v>
                </c:pt>
                <c:pt idx="2229">
                  <c:v>0.46679021324860065</c:v>
                </c:pt>
                <c:pt idx="2230">
                  <c:v>0.46984631039295444</c:v>
                </c:pt>
                <c:pt idx="2231">
                  <c:v>0.47275928779965903</c:v>
                </c:pt>
                <c:pt idx="2232">
                  <c:v>0.47552825814757665</c:v>
                </c:pt>
                <c:pt idx="2233">
                  <c:v>0.47815237798151788</c:v>
                </c:pt>
                <c:pt idx="2234">
                  <c:v>0.48063084796915906</c:v>
                </c:pt>
                <c:pt idx="2235">
                  <c:v>0.48296291314453421</c:v>
                </c:pt>
                <c:pt idx="2236">
                  <c:v>0.48514786313799851</c:v>
                </c:pt>
                <c:pt idx="2237">
                  <c:v>0.4871850323926174</c:v>
                </c:pt>
                <c:pt idx="2238">
                  <c:v>0.4890738003669029</c:v>
                </c:pt>
                <c:pt idx="2239">
                  <c:v>0.49081359172383232</c:v>
                </c:pt>
                <c:pt idx="2240">
                  <c:v>0.49240387650610384</c:v>
                </c:pt>
                <c:pt idx="2241">
                  <c:v>0.49384417029756905</c:v>
                </c:pt>
                <c:pt idx="2242">
                  <c:v>0.49513403437078535</c:v>
                </c:pt>
                <c:pt idx="2243">
                  <c:v>0.49627307582066105</c:v>
                </c:pt>
                <c:pt idx="2244">
                  <c:v>0.49726094768413676</c:v>
                </c:pt>
                <c:pt idx="2245">
                  <c:v>0.49809734904587266</c:v>
                </c:pt>
                <c:pt idx="2246">
                  <c:v>0.49878202512991227</c:v>
                </c:pt>
                <c:pt idx="2247">
                  <c:v>0.49931476737728725</c:v>
                </c:pt>
                <c:pt idx="2248">
                  <c:v>0.49969541350954788</c:v>
                </c:pt>
                <c:pt idx="2249">
                  <c:v>0.49992384757819558</c:v>
                </c:pt>
                <c:pt idx="2250">
                  <c:v>0.5</c:v>
                </c:pt>
                <c:pt idx="2251">
                  <c:v>0.49992384757819575</c:v>
                </c:pt>
                <c:pt idx="2252">
                  <c:v>0.49969541350954788</c:v>
                </c:pt>
                <c:pt idx="2253">
                  <c:v>0.49931476737728725</c:v>
                </c:pt>
                <c:pt idx="2254">
                  <c:v>0.49878202512991243</c:v>
                </c:pt>
                <c:pt idx="2255">
                  <c:v>0.49809734904587288</c:v>
                </c:pt>
                <c:pt idx="2256">
                  <c:v>0.49726094768413698</c:v>
                </c:pt>
                <c:pt idx="2257">
                  <c:v>0.49627307582066144</c:v>
                </c:pt>
                <c:pt idx="2258">
                  <c:v>0.49513403437078535</c:v>
                </c:pt>
                <c:pt idx="2259">
                  <c:v>0.49384417029756955</c:v>
                </c:pt>
                <c:pt idx="2260">
                  <c:v>0.49240387650610434</c:v>
                </c:pt>
                <c:pt idx="2261">
                  <c:v>0.49081359172383232</c:v>
                </c:pt>
                <c:pt idx="2262">
                  <c:v>0.48907380036690351</c:v>
                </c:pt>
                <c:pt idx="2263">
                  <c:v>0.48718503239261807</c:v>
                </c:pt>
                <c:pt idx="2264">
                  <c:v>0.48514786313799846</c:v>
                </c:pt>
                <c:pt idx="2265">
                  <c:v>0.48296291314453493</c:v>
                </c:pt>
                <c:pt idx="2266">
                  <c:v>0.48063084796915995</c:v>
                </c:pt>
                <c:pt idx="2267">
                  <c:v>0.47815237798151788</c:v>
                </c:pt>
                <c:pt idx="2268">
                  <c:v>0.47552825814757771</c:v>
                </c:pt>
                <c:pt idx="2269">
                  <c:v>0.47275928779965892</c:v>
                </c:pt>
                <c:pt idx="2270">
                  <c:v>0.46984631039295438</c:v>
                </c:pt>
                <c:pt idx="2271">
                  <c:v>0.46679021324860182</c:v>
                </c:pt>
                <c:pt idx="2272">
                  <c:v>0.46359192728339416</c:v>
                </c:pt>
                <c:pt idx="2273">
                  <c:v>0.46025242672622013</c:v>
                </c:pt>
                <c:pt idx="2274">
                  <c:v>0.45677272882130127</c:v>
                </c:pt>
                <c:pt idx="2275">
                  <c:v>0.4531538935183253</c:v>
                </c:pt>
                <c:pt idx="2276">
                  <c:v>0.44939702314958341</c:v>
                </c:pt>
                <c:pt idx="2277">
                  <c:v>0.44550326209418328</c:v>
                </c:pt>
                <c:pt idx="2278">
                  <c:v>0.44147379642946388</c:v>
                </c:pt>
                <c:pt idx="2279">
                  <c:v>0.43730985356969787</c:v>
                </c:pt>
                <c:pt idx="2280">
                  <c:v>0.4330127018922188</c:v>
                </c:pt>
                <c:pt idx="2281">
                  <c:v>0.42858365035105661</c:v>
                </c:pt>
                <c:pt idx="2282">
                  <c:v>0.42402404807821281</c:v>
                </c:pt>
                <c:pt idx="2283">
                  <c:v>0.41933528397271125</c:v>
                </c:pt>
                <c:pt idx="2284">
                  <c:v>0.41451878627752137</c:v>
                </c:pt>
                <c:pt idx="2285">
                  <c:v>0.40957602214449562</c:v>
                </c:pt>
                <c:pt idx="2286">
                  <c:v>0.40450849718747289</c:v>
                </c:pt>
                <c:pt idx="2287">
                  <c:v>0.39931775502364697</c:v>
                </c:pt>
                <c:pt idx="2288">
                  <c:v>0.39400537680336062</c:v>
                </c:pt>
                <c:pt idx="2289">
                  <c:v>0.38857298072848662</c:v>
                </c:pt>
                <c:pt idx="2290">
                  <c:v>0.38302222155948951</c:v>
                </c:pt>
                <c:pt idx="2291">
                  <c:v>0.37735479011138551</c:v>
                </c:pt>
                <c:pt idx="2292">
                  <c:v>0.37157241273869812</c:v>
                </c:pt>
                <c:pt idx="2293">
                  <c:v>0.36567685080958545</c:v>
                </c:pt>
                <c:pt idx="2294">
                  <c:v>0.35966990016932482</c:v>
                </c:pt>
                <c:pt idx="2295">
                  <c:v>0.35355339059327462</c:v>
                </c:pt>
                <c:pt idx="2296">
                  <c:v>0.34732918522949896</c:v>
                </c:pt>
                <c:pt idx="2297">
                  <c:v>0.34099918003124835</c:v>
                </c:pt>
                <c:pt idx="2298">
                  <c:v>0.33456530317943012</c:v>
                </c:pt>
                <c:pt idx="2299">
                  <c:v>0.32802951449525375</c:v>
                </c:pt>
                <c:pt idx="2300">
                  <c:v>0.32139380484327146</c:v>
                </c:pt>
                <c:pt idx="2301">
                  <c:v>0.31466019552491964</c:v>
                </c:pt>
                <c:pt idx="2302">
                  <c:v>0.30783073766282903</c:v>
                </c:pt>
                <c:pt idx="2303">
                  <c:v>0.3009075115760258</c:v>
                </c:pt>
                <c:pt idx="2304">
                  <c:v>0.29389262614623718</c:v>
                </c:pt>
                <c:pt idx="2305">
                  <c:v>0.2867882181755228</c:v>
                </c:pt>
                <c:pt idx="2306">
                  <c:v>0.27959645173537495</c:v>
                </c:pt>
                <c:pt idx="2307">
                  <c:v>0.27231951750751421</c:v>
                </c:pt>
                <c:pt idx="2308">
                  <c:v>0.26495963211660195</c:v>
                </c:pt>
                <c:pt idx="2309">
                  <c:v>0.25751903745502847</c:v>
                </c:pt>
                <c:pt idx="2310">
                  <c:v>0.25000000000000044</c:v>
                </c:pt>
                <c:pt idx="2311">
                  <c:v>0.24240481012317103</c:v>
                </c:pt>
                <c:pt idx="2312">
                  <c:v>0.23473578139294687</c:v>
                </c:pt>
                <c:pt idx="2313">
                  <c:v>0.22699524986977376</c:v>
                </c:pt>
                <c:pt idx="2314">
                  <c:v>0.21918557339454103</c:v>
                </c:pt>
                <c:pt idx="2315">
                  <c:v>0.21130913087035114</c:v>
                </c:pt>
                <c:pt idx="2316">
                  <c:v>0.20336832153790038</c:v>
                </c:pt>
                <c:pt idx="2317">
                  <c:v>0.19536556424463913</c:v>
                </c:pt>
                <c:pt idx="2318">
                  <c:v>0.18730329670795726</c:v>
                </c:pt>
                <c:pt idx="2319">
                  <c:v>0.17918397477265019</c:v>
                </c:pt>
                <c:pt idx="2320">
                  <c:v>0.17101007166283666</c:v>
                </c:pt>
                <c:pt idx="2321">
                  <c:v>0.16278407722857932</c:v>
                </c:pt>
                <c:pt idx="2322">
                  <c:v>0.15450849718747717</c:v>
                </c:pt>
                <c:pt idx="2323">
                  <c:v>0.14618585236137049</c:v>
                </c:pt>
                <c:pt idx="2324">
                  <c:v>0.1378186779085005</c:v>
                </c:pt>
                <c:pt idx="2325">
                  <c:v>0.12940952255126367</c:v>
                </c:pt>
                <c:pt idx="2326">
                  <c:v>0.12096094779983589</c:v>
                </c:pt>
                <c:pt idx="2327">
                  <c:v>0.11247552717193335</c:v>
                </c:pt>
                <c:pt idx="2328">
                  <c:v>0.10395584540888279</c:v>
                </c:pt>
                <c:pt idx="2329">
                  <c:v>9.5404497688274331E-2</c:v>
                </c:pt>
                <c:pt idx="2330">
                  <c:v>8.6824088833465901E-2</c:v>
                </c:pt>
                <c:pt idx="2331">
                  <c:v>7.8217232520118432E-2</c:v>
                </c:pt>
                <c:pt idx="2332">
                  <c:v>6.9586550480034481E-2</c:v>
                </c:pt>
                <c:pt idx="2333">
                  <c:v>6.0934671702574307E-2</c:v>
                </c:pt>
                <c:pt idx="2334">
                  <c:v>5.2264231633826097E-2</c:v>
                </c:pt>
                <c:pt idx="2335">
                  <c:v>4.3577871373830707E-2</c:v>
                </c:pt>
                <c:pt idx="2336">
                  <c:v>3.4878236872063061E-2</c:v>
                </c:pt>
                <c:pt idx="2337">
                  <c:v>2.6167978121471095E-2</c:v>
                </c:pt>
                <c:pt idx="2338">
                  <c:v>1.7449748351251973E-2</c:v>
                </c:pt>
                <c:pt idx="2339">
                  <c:v>8.7262032186420126E-3</c:v>
                </c:pt>
                <c:pt idx="2340">
                  <c:v>-9.8001034370964904E-16</c:v>
                </c:pt>
                <c:pt idx="2341">
                  <c:v>-8.7262032186404166E-3</c:v>
                </c:pt>
                <c:pt idx="2342">
                  <c:v>-1.7449748351250381E-2</c:v>
                </c:pt>
                <c:pt idx="2343">
                  <c:v>-2.6167978121473059E-2</c:v>
                </c:pt>
                <c:pt idx="2344">
                  <c:v>-3.4878236872061472E-2</c:v>
                </c:pt>
                <c:pt idx="2345">
                  <c:v>-4.3577871373829111E-2</c:v>
                </c:pt>
                <c:pt idx="2346">
                  <c:v>-5.2264231633828047E-2</c:v>
                </c:pt>
                <c:pt idx="2347">
                  <c:v>-6.0934671702572704E-2</c:v>
                </c:pt>
                <c:pt idx="2348">
                  <c:v>-6.9586550480032913E-2</c:v>
                </c:pt>
                <c:pt idx="2349">
                  <c:v>-7.8217232520116864E-2</c:v>
                </c:pt>
                <c:pt idx="2350">
                  <c:v>-8.6824088833464319E-2</c:v>
                </c:pt>
                <c:pt idx="2351">
                  <c:v>-9.5404497688272777E-2</c:v>
                </c:pt>
                <c:pt idx="2352">
                  <c:v>-0.10395584540888123</c:v>
                </c:pt>
                <c:pt idx="2353">
                  <c:v>-0.11247552717193179</c:v>
                </c:pt>
                <c:pt idx="2354">
                  <c:v>-0.12096094779983432</c:v>
                </c:pt>
                <c:pt idx="2355">
                  <c:v>-0.12940952255125859</c:v>
                </c:pt>
                <c:pt idx="2356">
                  <c:v>-0.137818677908499</c:v>
                </c:pt>
                <c:pt idx="2357">
                  <c:v>-0.14618585236136902</c:v>
                </c:pt>
                <c:pt idx="2358">
                  <c:v>-0.15450849718747231</c:v>
                </c:pt>
                <c:pt idx="2359">
                  <c:v>-0.16278407722857782</c:v>
                </c:pt>
                <c:pt idx="2360">
                  <c:v>-0.17101007166283516</c:v>
                </c:pt>
                <c:pt idx="2361">
                  <c:v>-0.17918397477264869</c:v>
                </c:pt>
                <c:pt idx="2362">
                  <c:v>-0.18730329670795579</c:v>
                </c:pt>
                <c:pt idx="2363">
                  <c:v>-0.19536556424463766</c:v>
                </c:pt>
                <c:pt idx="2364">
                  <c:v>-0.20336832153789894</c:v>
                </c:pt>
                <c:pt idx="2365">
                  <c:v>-0.21130913087034969</c:v>
                </c:pt>
                <c:pt idx="2366">
                  <c:v>-0.21918557339453643</c:v>
                </c:pt>
                <c:pt idx="2367">
                  <c:v>-0.22699524986977238</c:v>
                </c:pt>
                <c:pt idx="2368">
                  <c:v>-0.23473578139294546</c:v>
                </c:pt>
                <c:pt idx="2369">
                  <c:v>-0.24240481012316653</c:v>
                </c:pt>
                <c:pt idx="2370">
                  <c:v>-0.24999999999999917</c:v>
                </c:pt>
                <c:pt idx="2371">
                  <c:v>-0.25751903745502724</c:v>
                </c:pt>
                <c:pt idx="2372">
                  <c:v>-0.26495963211660062</c:v>
                </c:pt>
                <c:pt idx="2373">
                  <c:v>-0.27231951750751282</c:v>
                </c:pt>
                <c:pt idx="2374">
                  <c:v>-0.27959645173537362</c:v>
                </c:pt>
                <c:pt idx="2375">
                  <c:v>-0.28678821817552136</c:v>
                </c:pt>
                <c:pt idx="2376">
                  <c:v>-0.2938926261462359</c:v>
                </c:pt>
                <c:pt idx="2377">
                  <c:v>-0.30090751157602175</c:v>
                </c:pt>
                <c:pt idx="2378">
                  <c:v>-0.30783073766282787</c:v>
                </c:pt>
                <c:pt idx="2379">
                  <c:v>-0.31466019552491836</c:v>
                </c:pt>
                <c:pt idx="2380">
                  <c:v>-0.32139380484326752</c:v>
                </c:pt>
                <c:pt idx="2381">
                  <c:v>-0.32802951449525242</c:v>
                </c:pt>
                <c:pt idx="2382">
                  <c:v>-0.33456530317942901</c:v>
                </c:pt>
                <c:pt idx="2383">
                  <c:v>-0.34099918003124718</c:v>
                </c:pt>
                <c:pt idx="2384">
                  <c:v>-0.34732918522949779</c:v>
                </c:pt>
                <c:pt idx="2385">
                  <c:v>-0.35355339059327351</c:v>
                </c:pt>
                <c:pt idx="2386">
                  <c:v>-0.35966990016932382</c:v>
                </c:pt>
                <c:pt idx="2387">
                  <c:v>-0.3656768508095844</c:v>
                </c:pt>
                <c:pt idx="2388">
                  <c:v>-0.37157241273869468</c:v>
                </c:pt>
                <c:pt idx="2389">
                  <c:v>-0.37735479011138445</c:v>
                </c:pt>
                <c:pt idx="2390">
                  <c:v>-0.38302222155948845</c:v>
                </c:pt>
                <c:pt idx="2391">
                  <c:v>-0.38857298072848562</c:v>
                </c:pt>
                <c:pt idx="2392">
                  <c:v>-0.39400537680335962</c:v>
                </c:pt>
                <c:pt idx="2393">
                  <c:v>-0.39931775502364603</c:v>
                </c:pt>
                <c:pt idx="2394">
                  <c:v>-0.404508497187474</c:v>
                </c:pt>
                <c:pt idx="2395">
                  <c:v>-0.40957602214449473</c:v>
                </c:pt>
                <c:pt idx="2396">
                  <c:v>-0.41451878627752042</c:v>
                </c:pt>
                <c:pt idx="2397">
                  <c:v>-0.41933528397271236</c:v>
                </c:pt>
                <c:pt idx="2398">
                  <c:v>-0.42402404807821187</c:v>
                </c:pt>
                <c:pt idx="2399">
                  <c:v>-0.42858365035105583</c:v>
                </c:pt>
                <c:pt idx="2400">
                  <c:v>-0.4330127018922198</c:v>
                </c:pt>
                <c:pt idx="2401">
                  <c:v>-0.43730985356969715</c:v>
                </c:pt>
                <c:pt idx="2402">
                  <c:v>-0.44147379642946327</c:v>
                </c:pt>
                <c:pt idx="2403">
                  <c:v>-0.44550326209418417</c:v>
                </c:pt>
                <c:pt idx="2404">
                  <c:v>-0.4493970231495843</c:v>
                </c:pt>
                <c:pt idx="2405">
                  <c:v>-0.45315389351832475</c:v>
                </c:pt>
                <c:pt idx="2406">
                  <c:v>-0.45677272882130071</c:v>
                </c:pt>
                <c:pt idx="2407">
                  <c:v>-0.4602524267262208</c:v>
                </c:pt>
                <c:pt idx="2408">
                  <c:v>-0.46359192728339355</c:v>
                </c:pt>
                <c:pt idx="2409">
                  <c:v>-0.46679021324860126</c:v>
                </c:pt>
                <c:pt idx="2410">
                  <c:v>-0.46984631039295388</c:v>
                </c:pt>
                <c:pt idx="2411">
                  <c:v>-0.47275928779965842</c:v>
                </c:pt>
                <c:pt idx="2412">
                  <c:v>-0.47552825814757721</c:v>
                </c:pt>
                <c:pt idx="2413">
                  <c:v>-0.47815237798151738</c:v>
                </c:pt>
                <c:pt idx="2414">
                  <c:v>-0.4806308479691595</c:v>
                </c:pt>
                <c:pt idx="2415">
                  <c:v>-0.48296291314453466</c:v>
                </c:pt>
                <c:pt idx="2416">
                  <c:v>-0.48514786313799807</c:v>
                </c:pt>
                <c:pt idx="2417">
                  <c:v>-0.48718503239261773</c:v>
                </c:pt>
                <c:pt idx="2418">
                  <c:v>-0.48907380036690318</c:v>
                </c:pt>
                <c:pt idx="2419">
                  <c:v>-0.49081359172383193</c:v>
                </c:pt>
                <c:pt idx="2420">
                  <c:v>-0.49240387650610407</c:v>
                </c:pt>
                <c:pt idx="2421">
                  <c:v>-0.49384417029756877</c:v>
                </c:pt>
                <c:pt idx="2422">
                  <c:v>-0.49513403437078501</c:v>
                </c:pt>
                <c:pt idx="2423">
                  <c:v>-0.49627307582066127</c:v>
                </c:pt>
                <c:pt idx="2424">
                  <c:v>-0.49726094768413648</c:v>
                </c:pt>
                <c:pt idx="2425">
                  <c:v>-0.49809734904587283</c:v>
                </c:pt>
                <c:pt idx="2426">
                  <c:v>-0.49878202512991238</c:v>
                </c:pt>
                <c:pt idx="2427">
                  <c:v>-0.49931476737728725</c:v>
                </c:pt>
                <c:pt idx="2428">
                  <c:v>-0.49969541350954788</c:v>
                </c:pt>
                <c:pt idx="2429">
                  <c:v>-0.49992384757819575</c:v>
                </c:pt>
                <c:pt idx="2430">
                  <c:v>-0.5</c:v>
                </c:pt>
                <c:pt idx="2431">
                  <c:v>-0.49992384757819575</c:v>
                </c:pt>
                <c:pt idx="2432">
                  <c:v>-0.49969541350954805</c:v>
                </c:pt>
                <c:pt idx="2433">
                  <c:v>-0.49931476737728747</c:v>
                </c:pt>
                <c:pt idx="2434">
                  <c:v>-0.49878202512991238</c:v>
                </c:pt>
                <c:pt idx="2435">
                  <c:v>-0.49809734904587311</c:v>
                </c:pt>
                <c:pt idx="2436">
                  <c:v>-0.49726094768413681</c:v>
                </c:pt>
                <c:pt idx="2437">
                  <c:v>-0.49627307582066127</c:v>
                </c:pt>
                <c:pt idx="2438">
                  <c:v>-0.49513403437078551</c:v>
                </c:pt>
                <c:pt idx="2439">
                  <c:v>-0.49384417029756927</c:v>
                </c:pt>
                <c:pt idx="2440">
                  <c:v>-0.49240387650610401</c:v>
                </c:pt>
                <c:pt idx="2441">
                  <c:v>-0.49081359172383265</c:v>
                </c:pt>
                <c:pt idx="2442">
                  <c:v>-0.48907380036690318</c:v>
                </c:pt>
                <c:pt idx="2443">
                  <c:v>-0.48718503239261768</c:v>
                </c:pt>
                <c:pt idx="2444">
                  <c:v>-0.48514786313799896</c:v>
                </c:pt>
                <c:pt idx="2445">
                  <c:v>-0.48296291314453454</c:v>
                </c:pt>
                <c:pt idx="2446">
                  <c:v>-0.48063084796916045</c:v>
                </c:pt>
                <c:pt idx="2447">
                  <c:v>-0.47815237798151838</c:v>
                </c:pt>
                <c:pt idx="2448">
                  <c:v>-0.47552825814757715</c:v>
                </c:pt>
                <c:pt idx="2449">
                  <c:v>-0.47275928779965953</c:v>
                </c:pt>
                <c:pt idx="2450">
                  <c:v>-0.46984631039295494</c:v>
                </c:pt>
                <c:pt idx="2451">
                  <c:v>-0.4667902132486012</c:v>
                </c:pt>
                <c:pt idx="2452">
                  <c:v>-0.46359192728339477</c:v>
                </c:pt>
                <c:pt idx="2453">
                  <c:v>-0.46025242672622074</c:v>
                </c:pt>
                <c:pt idx="2454">
                  <c:v>-0.45677272882130066</c:v>
                </c:pt>
                <c:pt idx="2455">
                  <c:v>-0.45315389351832619</c:v>
                </c:pt>
                <c:pt idx="2456">
                  <c:v>-0.44939702314958418</c:v>
                </c:pt>
                <c:pt idx="2457">
                  <c:v>-0.44550326209418412</c:v>
                </c:pt>
                <c:pt idx="2458">
                  <c:v>-0.44147379642946488</c:v>
                </c:pt>
                <c:pt idx="2459">
                  <c:v>-0.43730985356969881</c:v>
                </c:pt>
                <c:pt idx="2460">
                  <c:v>-0.43301270189221969</c:v>
                </c:pt>
                <c:pt idx="2461">
                  <c:v>-0.42858365035105572</c:v>
                </c:pt>
                <c:pt idx="2462">
                  <c:v>-0.42402404807821381</c:v>
                </c:pt>
                <c:pt idx="2463">
                  <c:v>-0.41933528397271225</c:v>
                </c:pt>
                <c:pt idx="2464">
                  <c:v>-0.41451878627752037</c:v>
                </c:pt>
                <c:pt idx="2465">
                  <c:v>-0.40957602214449668</c:v>
                </c:pt>
                <c:pt idx="2466">
                  <c:v>-0.40450849718747389</c:v>
                </c:pt>
                <c:pt idx="2467">
                  <c:v>-0.39931775502364592</c:v>
                </c:pt>
                <c:pt idx="2468">
                  <c:v>-0.39400537680336173</c:v>
                </c:pt>
                <c:pt idx="2469">
                  <c:v>-0.38857298072848556</c:v>
                </c:pt>
                <c:pt idx="2470">
                  <c:v>-0.3830222215594884</c:v>
                </c:pt>
                <c:pt idx="2471">
                  <c:v>-0.37735479011138667</c:v>
                </c:pt>
                <c:pt idx="2472">
                  <c:v>-0.37157241273869701</c:v>
                </c:pt>
                <c:pt idx="2473">
                  <c:v>-0.36567685080958434</c:v>
                </c:pt>
                <c:pt idx="2474">
                  <c:v>-0.35966990016932621</c:v>
                </c:pt>
                <c:pt idx="2475">
                  <c:v>-0.3535533905932734</c:v>
                </c:pt>
                <c:pt idx="2476">
                  <c:v>-0.34732918522949763</c:v>
                </c:pt>
                <c:pt idx="2477">
                  <c:v>-0.34099918003124968</c:v>
                </c:pt>
                <c:pt idx="2478">
                  <c:v>-0.3345653031794289</c:v>
                </c:pt>
                <c:pt idx="2479">
                  <c:v>-0.32802951449525503</c:v>
                </c:pt>
                <c:pt idx="2480">
                  <c:v>-0.32139380484327013</c:v>
                </c:pt>
                <c:pt idx="2481">
                  <c:v>-0.31466019552491836</c:v>
                </c:pt>
                <c:pt idx="2482">
                  <c:v>-0.30783073766283048</c:v>
                </c:pt>
                <c:pt idx="2483">
                  <c:v>-0.30090751157602436</c:v>
                </c:pt>
                <c:pt idx="2484">
                  <c:v>-0.29389262614623585</c:v>
                </c:pt>
                <c:pt idx="2485">
                  <c:v>-0.2867882181755243</c:v>
                </c:pt>
                <c:pt idx="2486">
                  <c:v>-0.27959645173537356</c:v>
                </c:pt>
                <c:pt idx="2487">
                  <c:v>-0.27231951750751276</c:v>
                </c:pt>
                <c:pt idx="2488">
                  <c:v>-0.26495963211660351</c:v>
                </c:pt>
                <c:pt idx="2489">
                  <c:v>-0.25751903745502713</c:v>
                </c:pt>
                <c:pt idx="2490">
                  <c:v>-0.250000000000002</c:v>
                </c:pt>
                <c:pt idx="2491">
                  <c:v>-0.24240481012316953</c:v>
                </c:pt>
                <c:pt idx="2492">
                  <c:v>-0.23473578139294532</c:v>
                </c:pt>
                <c:pt idx="2493">
                  <c:v>-0.22699524986977543</c:v>
                </c:pt>
                <c:pt idx="2494">
                  <c:v>-0.21918557339453951</c:v>
                </c:pt>
                <c:pt idx="2495">
                  <c:v>-0.21130913087034958</c:v>
                </c:pt>
                <c:pt idx="2496">
                  <c:v>-0.20336832153790202</c:v>
                </c:pt>
                <c:pt idx="2497">
                  <c:v>-0.19536556424463755</c:v>
                </c:pt>
                <c:pt idx="2498">
                  <c:v>-0.18730329670795573</c:v>
                </c:pt>
                <c:pt idx="2499">
                  <c:v>-0.17918397477265188</c:v>
                </c:pt>
                <c:pt idx="2500">
                  <c:v>-0.17101007166283499</c:v>
                </c:pt>
                <c:pt idx="2501">
                  <c:v>-0.1627840772285811</c:v>
                </c:pt>
                <c:pt idx="2502">
                  <c:v>-0.15450849718747553</c:v>
                </c:pt>
                <c:pt idx="2503">
                  <c:v>-0.14618585236136891</c:v>
                </c:pt>
                <c:pt idx="2504">
                  <c:v>-0.13781867790850225</c:v>
                </c:pt>
                <c:pt idx="2505">
                  <c:v>-0.12940952255126198</c:v>
                </c:pt>
                <c:pt idx="2506">
                  <c:v>-0.12096094779983421</c:v>
                </c:pt>
                <c:pt idx="2507">
                  <c:v>-0.11247552717193512</c:v>
                </c:pt>
                <c:pt idx="2508">
                  <c:v>-0.10395584540888111</c:v>
                </c:pt>
                <c:pt idx="2509">
                  <c:v>-9.540449768827268E-2</c:v>
                </c:pt>
                <c:pt idx="2510">
                  <c:v>-8.6824088833467691E-2</c:v>
                </c:pt>
                <c:pt idx="2511">
                  <c:v>-7.8217232520116739E-2</c:v>
                </c:pt>
                <c:pt idx="2512">
                  <c:v>-6.9586550480036327E-2</c:v>
                </c:pt>
                <c:pt idx="2513">
                  <c:v>-6.0934671702576118E-2</c:v>
                </c:pt>
                <c:pt idx="2514">
                  <c:v>-5.2264231633827901E-2</c:v>
                </c:pt>
                <c:pt idx="2515">
                  <c:v>-4.3577871373832545E-2</c:v>
                </c:pt>
                <c:pt idx="2516">
                  <c:v>-3.4878236872064892E-2</c:v>
                </c:pt>
                <c:pt idx="2517">
                  <c:v>-2.6167978121472937E-2</c:v>
                </c:pt>
                <c:pt idx="2518">
                  <c:v>-1.7449748351250259E-2</c:v>
                </c:pt>
                <c:pt idx="2519">
                  <c:v>-8.7262032186438514E-3</c:v>
                </c:pt>
                <c:pt idx="2520">
                  <c:v>-8.5760391843603598E-16</c:v>
                </c:pt>
                <c:pt idx="2521">
                  <c:v>8.7262032186421357E-3</c:v>
                </c:pt>
                <c:pt idx="2522">
                  <c:v>1.7449748351248542E-2</c:v>
                </c:pt>
                <c:pt idx="2523">
                  <c:v>2.6167978121471213E-2</c:v>
                </c:pt>
                <c:pt idx="2524">
                  <c:v>3.4878236872063192E-2</c:v>
                </c:pt>
                <c:pt idx="2525">
                  <c:v>4.35778713738273E-2</c:v>
                </c:pt>
                <c:pt idx="2526">
                  <c:v>5.2264231633826208E-2</c:v>
                </c:pt>
                <c:pt idx="2527">
                  <c:v>6.0934671702574404E-2</c:v>
                </c:pt>
                <c:pt idx="2528">
                  <c:v>6.9586550480031123E-2</c:v>
                </c:pt>
                <c:pt idx="2529">
                  <c:v>7.8217232520115032E-2</c:v>
                </c:pt>
                <c:pt idx="2530">
                  <c:v>8.682408883346604E-2</c:v>
                </c:pt>
                <c:pt idx="2531">
                  <c:v>9.5404497688274456E-2</c:v>
                </c:pt>
                <c:pt idx="2532">
                  <c:v>0.10395584540887946</c:v>
                </c:pt>
                <c:pt idx="2533">
                  <c:v>0.11247552717193347</c:v>
                </c:pt>
                <c:pt idx="2534">
                  <c:v>0.12096094779983256</c:v>
                </c:pt>
                <c:pt idx="2535">
                  <c:v>0.12940952255126031</c:v>
                </c:pt>
                <c:pt idx="2536">
                  <c:v>0.13781867790850061</c:v>
                </c:pt>
                <c:pt idx="2537">
                  <c:v>0.14618585236136727</c:v>
                </c:pt>
                <c:pt idx="2538">
                  <c:v>0.15450849718747389</c:v>
                </c:pt>
                <c:pt idx="2539">
                  <c:v>0.16278407722857943</c:v>
                </c:pt>
                <c:pt idx="2540">
                  <c:v>0.17101007166283341</c:v>
                </c:pt>
                <c:pt idx="2541">
                  <c:v>0.1791839747726503</c:v>
                </c:pt>
                <c:pt idx="2542">
                  <c:v>0.18730329670795737</c:v>
                </c:pt>
                <c:pt idx="2543">
                  <c:v>0.19536556424463597</c:v>
                </c:pt>
                <c:pt idx="2544">
                  <c:v>0.20336832153790046</c:v>
                </c:pt>
                <c:pt idx="2545">
                  <c:v>0.21130913087034803</c:v>
                </c:pt>
                <c:pt idx="2546">
                  <c:v>0.21918557339453795</c:v>
                </c:pt>
                <c:pt idx="2547">
                  <c:v>0.22699524986977393</c:v>
                </c:pt>
                <c:pt idx="2548">
                  <c:v>0.23473578139294382</c:v>
                </c:pt>
                <c:pt idx="2549">
                  <c:v>0.24240481012316803</c:v>
                </c:pt>
                <c:pt idx="2550">
                  <c:v>0.25000000000000056</c:v>
                </c:pt>
                <c:pt idx="2551">
                  <c:v>0.25751903745502563</c:v>
                </c:pt>
                <c:pt idx="2552">
                  <c:v>0.26495963211660206</c:v>
                </c:pt>
                <c:pt idx="2553">
                  <c:v>0.27231951750751426</c:v>
                </c:pt>
                <c:pt idx="2554">
                  <c:v>0.27959645173537212</c:v>
                </c:pt>
                <c:pt idx="2555">
                  <c:v>0.2867882181755228</c:v>
                </c:pt>
                <c:pt idx="2556">
                  <c:v>0.2938926261462344</c:v>
                </c:pt>
                <c:pt idx="2557">
                  <c:v>0.30090751157602302</c:v>
                </c:pt>
                <c:pt idx="2558">
                  <c:v>0.30783073766282915</c:v>
                </c:pt>
                <c:pt idx="2559">
                  <c:v>0.31466019552491692</c:v>
                </c:pt>
                <c:pt idx="2560">
                  <c:v>0.32139380484326885</c:v>
                </c:pt>
                <c:pt idx="2561">
                  <c:v>0.32802951449525386</c:v>
                </c:pt>
                <c:pt idx="2562">
                  <c:v>0.33456530317942756</c:v>
                </c:pt>
                <c:pt idx="2563">
                  <c:v>0.34099918003124841</c:v>
                </c:pt>
                <c:pt idx="2564">
                  <c:v>0.34732918522949902</c:v>
                </c:pt>
                <c:pt idx="2565">
                  <c:v>0.35355339059327218</c:v>
                </c:pt>
                <c:pt idx="2566">
                  <c:v>0.35966990016932487</c:v>
                </c:pt>
                <c:pt idx="2567">
                  <c:v>0.36567685080958312</c:v>
                </c:pt>
                <c:pt idx="2568">
                  <c:v>0.3715724127386959</c:v>
                </c:pt>
                <c:pt idx="2569">
                  <c:v>0.37735479011138556</c:v>
                </c:pt>
                <c:pt idx="2570">
                  <c:v>0.38302222155948723</c:v>
                </c:pt>
                <c:pt idx="2571">
                  <c:v>0.38857298072848451</c:v>
                </c:pt>
                <c:pt idx="2572">
                  <c:v>0.39400537680336067</c:v>
                </c:pt>
                <c:pt idx="2573">
                  <c:v>0.39931775502364492</c:v>
                </c:pt>
                <c:pt idx="2574">
                  <c:v>0.40450849718747289</c:v>
                </c:pt>
                <c:pt idx="2575">
                  <c:v>0.40957602214449568</c:v>
                </c:pt>
                <c:pt idx="2576">
                  <c:v>0.41451878627751942</c:v>
                </c:pt>
                <c:pt idx="2577">
                  <c:v>0.41933528397271136</c:v>
                </c:pt>
                <c:pt idx="2578">
                  <c:v>0.42402404807821281</c:v>
                </c:pt>
                <c:pt idx="2579">
                  <c:v>0.42858365035105489</c:v>
                </c:pt>
                <c:pt idx="2580">
                  <c:v>0.43301270189221885</c:v>
                </c:pt>
                <c:pt idx="2581">
                  <c:v>0.43730985356969793</c:v>
                </c:pt>
                <c:pt idx="2582">
                  <c:v>0.44147379642946238</c:v>
                </c:pt>
                <c:pt idx="2583">
                  <c:v>0.44550326209418334</c:v>
                </c:pt>
                <c:pt idx="2584">
                  <c:v>0.44939702314958346</c:v>
                </c:pt>
                <c:pt idx="2585">
                  <c:v>0.45315389351832386</c:v>
                </c:pt>
                <c:pt idx="2586">
                  <c:v>0.45677272882129999</c:v>
                </c:pt>
                <c:pt idx="2587">
                  <c:v>0.46025242672622019</c:v>
                </c:pt>
                <c:pt idx="2588">
                  <c:v>0.46359192728339416</c:v>
                </c:pt>
                <c:pt idx="2589">
                  <c:v>0.46679021324860048</c:v>
                </c:pt>
                <c:pt idx="2590">
                  <c:v>0.46984631039295444</c:v>
                </c:pt>
                <c:pt idx="2591">
                  <c:v>0.47275928779965898</c:v>
                </c:pt>
                <c:pt idx="2592">
                  <c:v>0.4755282581475766</c:v>
                </c:pt>
                <c:pt idx="2593">
                  <c:v>0.47815237798151788</c:v>
                </c:pt>
                <c:pt idx="2594">
                  <c:v>0.48063084796916</c:v>
                </c:pt>
                <c:pt idx="2595">
                  <c:v>0.48296291314453416</c:v>
                </c:pt>
                <c:pt idx="2596">
                  <c:v>0.48514786313799846</c:v>
                </c:pt>
                <c:pt idx="2597">
                  <c:v>0.48718503239261812</c:v>
                </c:pt>
                <c:pt idx="2598">
                  <c:v>0.48907380036690284</c:v>
                </c:pt>
                <c:pt idx="2599">
                  <c:v>0.49081359172383232</c:v>
                </c:pt>
                <c:pt idx="2600">
                  <c:v>0.49240387650610384</c:v>
                </c:pt>
                <c:pt idx="2601">
                  <c:v>0.493844170297569</c:v>
                </c:pt>
                <c:pt idx="2602">
                  <c:v>0.49513403437078535</c:v>
                </c:pt>
                <c:pt idx="2603">
                  <c:v>0.49627307582066105</c:v>
                </c:pt>
                <c:pt idx="2604">
                  <c:v>0.49726094768413676</c:v>
                </c:pt>
                <c:pt idx="2605">
                  <c:v>0.49809734904587288</c:v>
                </c:pt>
                <c:pt idx="2606">
                  <c:v>0.49878202512991227</c:v>
                </c:pt>
                <c:pt idx="2607">
                  <c:v>0.49931476737728725</c:v>
                </c:pt>
                <c:pt idx="2608">
                  <c:v>0.49969541350954788</c:v>
                </c:pt>
                <c:pt idx="2609">
                  <c:v>0.49992384757819558</c:v>
                </c:pt>
                <c:pt idx="2610">
                  <c:v>0.5</c:v>
                </c:pt>
                <c:pt idx="2611">
                  <c:v>0.49992384757819558</c:v>
                </c:pt>
                <c:pt idx="2612">
                  <c:v>0.49969541350954788</c:v>
                </c:pt>
                <c:pt idx="2613">
                  <c:v>0.49931476737728753</c:v>
                </c:pt>
                <c:pt idx="2614">
                  <c:v>0.49878202512991243</c:v>
                </c:pt>
                <c:pt idx="2615">
                  <c:v>0.49809734904587288</c:v>
                </c:pt>
                <c:pt idx="2616">
                  <c:v>0.49726094768413676</c:v>
                </c:pt>
                <c:pt idx="2617">
                  <c:v>0.49627307582066105</c:v>
                </c:pt>
                <c:pt idx="2618">
                  <c:v>0.49513403437078585</c:v>
                </c:pt>
                <c:pt idx="2619">
                  <c:v>0.49384417029756955</c:v>
                </c:pt>
                <c:pt idx="2620">
                  <c:v>0.49240387650610434</c:v>
                </c:pt>
                <c:pt idx="2621">
                  <c:v>0.49081359172383232</c:v>
                </c:pt>
                <c:pt idx="2622">
                  <c:v>0.48907380036690284</c:v>
                </c:pt>
                <c:pt idx="2623">
                  <c:v>0.48718503239261735</c:v>
                </c:pt>
                <c:pt idx="2624">
                  <c:v>0.4851478631379994</c:v>
                </c:pt>
                <c:pt idx="2625">
                  <c:v>0.48296291314453504</c:v>
                </c:pt>
                <c:pt idx="2626">
                  <c:v>0.48063084796916</c:v>
                </c:pt>
                <c:pt idx="2627">
                  <c:v>0.47815237798151788</c:v>
                </c:pt>
                <c:pt idx="2628">
                  <c:v>0.4755282581475766</c:v>
                </c:pt>
                <c:pt idx="2629">
                  <c:v>0.47275928779966025</c:v>
                </c:pt>
                <c:pt idx="2630">
                  <c:v>0.46984631039295571</c:v>
                </c:pt>
                <c:pt idx="2631">
                  <c:v>0.46679021324860182</c:v>
                </c:pt>
                <c:pt idx="2632">
                  <c:v>0.46359192728339416</c:v>
                </c:pt>
                <c:pt idx="2633">
                  <c:v>0.46025242672622019</c:v>
                </c:pt>
                <c:pt idx="2634">
                  <c:v>0.45677272882129999</c:v>
                </c:pt>
                <c:pt idx="2635">
                  <c:v>0.45315389351832536</c:v>
                </c:pt>
                <c:pt idx="2636">
                  <c:v>0.44939702314958502</c:v>
                </c:pt>
                <c:pt idx="2637">
                  <c:v>0.44550326209418495</c:v>
                </c:pt>
                <c:pt idx="2638">
                  <c:v>0.44147379642946405</c:v>
                </c:pt>
                <c:pt idx="2639">
                  <c:v>0.43730985356969793</c:v>
                </c:pt>
                <c:pt idx="2640">
                  <c:v>0.43301270189222058</c:v>
                </c:pt>
                <c:pt idx="2641">
                  <c:v>0.42858365035105667</c:v>
                </c:pt>
                <c:pt idx="2642">
                  <c:v>0.42402404807821475</c:v>
                </c:pt>
                <c:pt idx="2643">
                  <c:v>0.41933528397271325</c:v>
                </c:pt>
                <c:pt idx="2644">
                  <c:v>0.41451878627752142</c:v>
                </c:pt>
                <c:pt idx="2645">
                  <c:v>0.40957602214449568</c:v>
                </c:pt>
                <c:pt idx="2646">
                  <c:v>0.404508497187475</c:v>
                </c:pt>
                <c:pt idx="2647">
                  <c:v>0.39931775502364703</c:v>
                </c:pt>
                <c:pt idx="2648">
                  <c:v>0.39400537680336067</c:v>
                </c:pt>
                <c:pt idx="2649">
                  <c:v>0.38857298072848667</c:v>
                </c:pt>
                <c:pt idx="2650">
                  <c:v>0.38302222155948951</c:v>
                </c:pt>
                <c:pt idx="2651">
                  <c:v>0.37735479011138789</c:v>
                </c:pt>
                <c:pt idx="2652">
                  <c:v>0.37157241273869823</c:v>
                </c:pt>
                <c:pt idx="2653">
                  <c:v>0.36567685080958551</c:v>
                </c:pt>
                <c:pt idx="2654">
                  <c:v>0.35966990016932487</c:v>
                </c:pt>
                <c:pt idx="2655">
                  <c:v>0.35355339059327484</c:v>
                </c:pt>
                <c:pt idx="2656">
                  <c:v>0.34732918522949902</c:v>
                </c:pt>
                <c:pt idx="2657">
                  <c:v>0.34099918003125101</c:v>
                </c:pt>
                <c:pt idx="2658">
                  <c:v>0.33456530317943023</c:v>
                </c:pt>
                <c:pt idx="2659">
                  <c:v>0.32802951449525386</c:v>
                </c:pt>
                <c:pt idx="2660">
                  <c:v>0.32139380484326885</c:v>
                </c:pt>
                <c:pt idx="2661">
                  <c:v>0.31466019552491692</c:v>
                </c:pt>
                <c:pt idx="2662">
                  <c:v>0.30783073766283192</c:v>
                </c:pt>
                <c:pt idx="2663">
                  <c:v>0.30090751157602585</c:v>
                </c:pt>
                <c:pt idx="2664">
                  <c:v>0.29389262614623735</c:v>
                </c:pt>
                <c:pt idx="2665">
                  <c:v>0.2867882181755228</c:v>
                </c:pt>
                <c:pt idx="2666">
                  <c:v>0.27959645173537212</c:v>
                </c:pt>
                <c:pt idx="2667">
                  <c:v>0.27231951750751132</c:v>
                </c:pt>
                <c:pt idx="2668">
                  <c:v>0.26495963211660511</c:v>
                </c:pt>
                <c:pt idx="2669">
                  <c:v>0.25751903745502869</c:v>
                </c:pt>
                <c:pt idx="2670">
                  <c:v>0.25000000000000056</c:v>
                </c:pt>
                <c:pt idx="2671">
                  <c:v>0.24240481012316803</c:v>
                </c:pt>
                <c:pt idx="2672">
                  <c:v>0.23473578139294382</c:v>
                </c:pt>
                <c:pt idx="2673">
                  <c:v>0.22699524986977704</c:v>
                </c:pt>
                <c:pt idx="2674">
                  <c:v>0.21918557339454117</c:v>
                </c:pt>
                <c:pt idx="2675">
                  <c:v>0.21130913087035125</c:v>
                </c:pt>
                <c:pt idx="2676">
                  <c:v>0.20336832153790046</c:v>
                </c:pt>
                <c:pt idx="2677">
                  <c:v>0.19536556424463597</c:v>
                </c:pt>
                <c:pt idx="2678">
                  <c:v>0.18730329670795409</c:v>
                </c:pt>
                <c:pt idx="2679">
                  <c:v>0.1791839747726536</c:v>
                </c:pt>
                <c:pt idx="2680">
                  <c:v>0.17101007166283674</c:v>
                </c:pt>
                <c:pt idx="2681">
                  <c:v>0.16278407722857943</c:v>
                </c:pt>
                <c:pt idx="2682">
                  <c:v>0.15450849718747389</c:v>
                </c:pt>
                <c:pt idx="2683">
                  <c:v>0.14618585236136727</c:v>
                </c:pt>
                <c:pt idx="2684">
                  <c:v>0.13781867790850402</c:v>
                </c:pt>
                <c:pt idx="2685">
                  <c:v>0.12940952255126376</c:v>
                </c:pt>
                <c:pt idx="2686">
                  <c:v>0.12096094779983599</c:v>
                </c:pt>
                <c:pt idx="2687">
                  <c:v>0.11247552717193347</c:v>
                </c:pt>
                <c:pt idx="2688">
                  <c:v>0.10395584540887946</c:v>
                </c:pt>
                <c:pt idx="2689">
                  <c:v>9.5404497688271001E-2</c:v>
                </c:pt>
                <c:pt idx="2690">
                  <c:v>8.6824088833469551E-2</c:v>
                </c:pt>
                <c:pt idx="2691">
                  <c:v>7.8217232520118529E-2</c:v>
                </c:pt>
                <c:pt idx="2692">
                  <c:v>6.958655048003462E-2</c:v>
                </c:pt>
                <c:pt idx="2693">
                  <c:v>6.0934671702574404E-2</c:v>
                </c:pt>
                <c:pt idx="2694">
                  <c:v>5.2264231633826208E-2</c:v>
                </c:pt>
                <c:pt idx="2695">
                  <c:v>4.3577871373830825E-2</c:v>
                </c:pt>
                <c:pt idx="2696">
                  <c:v>3.4878236872066731E-2</c:v>
                </c:pt>
                <c:pt idx="2697">
                  <c:v>2.6167978121474773E-2</c:v>
                </c:pt>
                <c:pt idx="2698">
                  <c:v>1.7449748351252101E-2</c:v>
                </c:pt>
                <c:pt idx="2699">
                  <c:v>8.7262032186421357E-3</c:v>
                </c:pt>
                <c:pt idx="2700">
                  <c:v>-8.5749549821878674E-16</c:v>
                </c:pt>
                <c:pt idx="2701">
                  <c:v>-8.7262032186403021E-3</c:v>
                </c:pt>
                <c:pt idx="2702">
                  <c:v>-1.7449748351250259E-2</c:v>
                </c:pt>
                <c:pt idx="2703">
                  <c:v>-2.6167978121469388E-2</c:v>
                </c:pt>
                <c:pt idx="2704">
                  <c:v>-3.4878236872061354E-2</c:v>
                </c:pt>
                <c:pt idx="2705">
                  <c:v>-4.3577871373828993E-2</c:v>
                </c:pt>
                <c:pt idx="2706">
                  <c:v>-5.2264231633824383E-2</c:v>
                </c:pt>
                <c:pt idx="2707">
                  <c:v>-6.0934671702572579E-2</c:v>
                </c:pt>
                <c:pt idx="2708">
                  <c:v>-6.9586550480032802E-2</c:v>
                </c:pt>
                <c:pt idx="2709">
                  <c:v>-7.8217232520113242E-2</c:v>
                </c:pt>
                <c:pt idx="2710">
                  <c:v>-8.6824088833464222E-2</c:v>
                </c:pt>
                <c:pt idx="2711">
                  <c:v>-9.540449768827268E-2</c:v>
                </c:pt>
                <c:pt idx="2712">
                  <c:v>-0.1039558454088776</c:v>
                </c:pt>
                <c:pt idx="2713">
                  <c:v>-0.11247552717193167</c:v>
                </c:pt>
                <c:pt idx="2714">
                  <c:v>-0.12096094779983421</c:v>
                </c:pt>
                <c:pt idx="2715">
                  <c:v>-0.12940952255126198</c:v>
                </c:pt>
                <c:pt idx="2716">
                  <c:v>-0.13781867790849889</c:v>
                </c:pt>
                <c:pt idx="2717">
                  <c:v>-0.14618585236136544</c:v>
                </c:pt>
                <c:pt idx="2718">
                  <c:v>-0.15450849718747214</c:v>
                </c:pt>
                <c:pt idx="2719">
                  <c:v>-0.16278407722857768</c:v>
                </c:pt>
                <c:pt idx="2720">
                  <c:v>-0.17101007166283499</c:v>
                </c:pt>
                <c:pt idx="2721">
                  <c:v>-0.17918397477265188</c:v>
                </c:pt>
                <c:pt idx="2722">
                  <c:v>-0.18730329670795573</c:v>
                </c:pt>
                <c:pt idx="2723">
                  <c:v>-0.19536556424463428</c:v>
                </c:pt>
                <c:pt idx="2724">
                  <c:v>-0.20336832153789883</c:v>
                </c:pt>
                <c:pt idx="2725">
                  <c:v>-0.21130913087034958</c:v>
                </c:pt>
                <c:pt idx="2726">
                  <c:v>-0.21918557339453951</c:v>
                </c:pt>
                <c:pt idx="2727">
                  <c:v>-0.22699524986977543</c:v>
                </c:pt>
                <c:pt idx="2728">
                  <c:v>-0.23473578139294224</c:v>
                </c:pt>
                <c:pt idx="2729">
                  <c:v>-0.24240481012316642</c:v>
                </c:pt>
                <c:pt idx="2730">
                  <c:v>-0.24999999999999906</c:v>
                </c:pt>
                <c:pt idx="2731">
                  <c:v>-0.25751903745502713</c:v>
                </c:pt>
                <c:pt idx="2732">
                  <c:v>-0.26495963211660351</c:v>
                </c:pt>
                <c:pt idx="2733">
                  <c:v>-0.27231951750751571</c:v>
                </c:pt>
                <c:pt idx="2734">
                  <c:v>-0.27959645173537062</c:v>
                </c:pt>
                <c:pt idx="2735">
                  <c:v>-0.2867882181755213</c:v>
                </c:pt>
                <c:pt idx="2736">
                  <c:v>-0.29389262614623585</c:v>
                </c:pt>
                <c:pt idx="2737">
                  <c:v>-0.30090751157602436</c:v>
                </c:pt>
                <c:pt idx="2738">
                  <c:v>-0.30783073766283048</c:v>
                </c:pt>
                <c:pt idx="2739">
                  <c:v>-0.31466019552491548</c:v>
                </c:pt>
                <c:pt idx="2740">
                  <c:v>-0.32139380484326746</c:v>
                </c:pt>
                <c:pt idx="2741">
                  <c:v>-0.32802951449525242</c:v>
                </c:pt>
                <c:pt idx="2742">
                  <c:v>-0.3345653031794289</c:v>
                </c:pt>
                <c:pt idx="2743">
                  <c:v>-0.34099918003124968</c:v>
                </c:pt>
                <c:pt idx="2744">
                  <c:v>-0.34732918522950018</c:v>
                </c:pt>
                <c:pt idx="2745">
                  <c:v>-0.3535533905932709</c:v>
                </c:pt>
                <c:pt idx="2746">
                  <c:v>-0.35966990016932371</c:v>
                </c:pt>
                <c:pt idx="2747">
                  <c:v>-0.36567685080958434</c:v>
                </c:pt>
                <c:pt idx="2748">
                  <c:v>-0.37157241273869701</c:v>
                </c:pt>
                <c:pt idx="2749">
                  <c:v>-0.37735479011138667</c:v>
                </c:pt>
                <c:pt idx="2750">
                  <c:v>-0.38302222155948606</c:v>
                </c:pt>
                <c:pt idx="2751">
                  <c:v>-0.38857298072848329</c:v>
                </c:pt>
                <c:pt idx="2752">
                  <c:v>-0.39400537680335956</c:v>
                </c:pt>
                <c:pt idx="2753">
                  <c:v>-0.39931775502364592</c:v>
                </c:pt>
                <c:pt idx="2754">
                  <c:v>-0.40450849718747389</c:v>
                </c:pt>
                <c:pt idx="2755">
                  <c:v>-0.40957602214449668</c:v>
                </c:pt>
                <c:pt idx="2756">
                  <c:v>-0.41451878627751837</c:v>
                </c:pt>
                <c:pt idx="2757">
                  <c:v>-0.41933528397271036</c:v>
                </c:pt>
                <c:pt idx="2758">
                  <c:v>-0.42402404807821181</c:v>
                </c:pt>
                <c:pt idx="2759">
                  <c:v>-0.42858365035105572</c:v>
                </c:pt>
                <c:pt idx="2760">
                  <c:v>-0.43301270189221969</c:v>
                </c:pt>
                <c:pt idx="2761">
                  <c:v>-0.43730985356969704</c:v>
                </c:pt>
                <c:pt idx="2762">
                  <c:v>-0.44147379642946316</c:v>
                </c:pt>
                <c:pt idx="2763">
                  <c:v>-0.44550326209418251</c:v>
                </c:pt>
                <c:pt idx="2764">
                  <c:v>-0.44939702314958274</c:v>
                </c:pt>
                <c:pt idx="2765">
                  <c:v>-0.45315389351832469</c:v>
                </c:pt>
                <c:pt idx="2766">
                  <c:v>-0.45677272882130066</c:v>
                </c:pt>
                <c:pt idx="2767">
                  <c:v>-0.46025242672621935</c:v>
                </c:pt>
                <c:pt idx="2768">
                  <c:v>-0.46359192728339349</c:v>
                </c:pt>
                <c:pt idx="2769">
                  <c:v>-0.46679021324859976</c:v>
                </c:pt>
                <c:pt idx="2770">
                  <c:v>-0.46984631039295388</c:v>
                </c:pt>
                <c:pt idx="2771">
                  <c:v>-0.47275928779965842</c:v>
                </c:pt>
                <c:pt idx="2772">
                  <c:v>-0.47552825814757604</c:v>
                </c:pt>
                <c:pt idx="2773">
                  <c:v>-0.47815237798151738</c:v>
                </c:pt>
                <c:pt idx="2774">
                  <c:v>-0.48063084796915945</c:v>
                </c:pt>
                <c:pt idx="2775">
                  <c:v>-0.48296291314453454</c:v>
                </c:pt>
                <c:pt idx="2776">
                  <c:v>-0.48514786313799801</c:v>
                </c:pt>
                <c:pt idx="2777">
                  <c:v>-0.48718503239261768</c:v>
                </c:pt>
                <c:pt idx="2778">
                  <c:v>-0.48907380036690246</c:v>
                </c:pt>
                <c:pt idx="2779">
                  <c:v>-0.49081359172383193</c:v>
                </c:pt>
                <c:pt idx="2780">
                  <c:v>-0.49240387650610401</c:v>
                </c:pt>
                <c:pt idx="2781">
                  <c:v>-0.49384417029756927</c:v>
                </c:pt>
                <c:pt idx="2782">
                  <c:v>-0.49513403437078501</c:v>
                </c:pt>
                <c:pt idx="2783">
                  <c:v>-0.49627307582066083</c:v>
                </c:pt>
                <c:pt idx="2784">
                  <c:v>-0.49726094768413642</c:v>
                </c:pt>
                <c:pt idx="2785">
                  <c:v>-0.49809734904587277</c:v>
                </c:pt>
                <c:pt idx="2786">
                  <c:v>-0.49878202512991238</c:v>
                </c:pt>
                <c:pt idx="2787">
                  <c:v>-0.49931476737728747</c:v>
                </c:pt>
                <c:pt idx="2788">
                  <c:v>-0.49969541350954805</c:v>
                </c:pt>
                <c:pt idx="2789">
                  <c:v>-0.49992384757819558</c:v>
                </c:pt>
                <c:pt idx="2790">
                  <c:v>-0.5</c:v>
                </c:pt>
                <c:pt idx="2791">
                  <c:v>-0.49992384757819575</c:v>
                </c:pt>
                <c:pt idx="2792">
                  <c:v>-0.49969541350954788</c:v>
                </c:pt>
                <c:pt idx="2793">
                  <c:v>-0.49931476737728725</c:v>
                </c:pt>
                <c:pt idx="2794">
                  <c:v>-0.49878202512991254</c:v>
                </c:pt>
                <c:pt idx="2795">
                  <c:v>-0.49809734904587311</c:v>
                </c:pt>
                <c:pt idx="2796">
                  <c:v>-0.49726094768413681</c:v>
                </c:pt>
                <c:pt idx="2797">
                  <c:v>-0.49627307582066127</c:v>
                </c:pt>
                <c:pt idx="2798">
                  <c:v>-0.49513403437078501</c:v>
                </c:pt>
                <c:pt idx="2799">
                  <c:v>-0.49384417029756877</c:v>
                </c:pt>
                <c:pt idx="2800">
                  <c:v>-0.49240387650610468</c:v>
                </c:pt>
                <c:pt idx="2801">
                  <c:v>-0.49081359172383265</c:v>
                </c:pt>
                <c:pt idx="2802">
                  <c:v>-0.48907380036690318</c:v>
                </c:pt>
                <c:pt idx="2803">
                  <c:v>-0.48718503239261773</c:v>
                </c:pt>
                <c:pt idx="2804">
                  <c:v>-0.48514786313799807</c:v>
                </c:pt>
                <c:pt idx="2805">
                  <c:v>-0.48296291314453543</c:v>
                </c:pt>
                <c:pt idx="2806">
                  <c:v>-0.4806308479691605</c:v>
                </c:pt>
                <c:pt idx="2807">
                  <c:v>-0.47815237798151838</c:v>
                </c:pt>
                <c:pt idx="2808">
                  <c:v>-0.47552825814757721</c:v>
                </c:pt>
                <c:pt idx="2809">
                  <c:v>-0.47275928779965842</c:v>
                </c:pt>
                <c:pt idx="2810">
                  <c:v>-0.46984631039295388</c:v>
                </c:pt>
                <c:pt idx="2811">
                  <c:v>-0.46679021324860248</c:v>
                </c:pt>
                <c:pt idx="2812">
                  <c:v>-0.46359192728339477</c:v>
                </c:pt>
                <c:pt idx="2813">
                  <c:v>-0.4602524267262208</c:v>
                </c:pt>
                <c:pt idx="2814">
                  <c:v>-0.45677272882130071</c:v>
                </c:pt>
                <c:pt idx="2815">
                  <c:v>-0.45315389351832475</c:v>
                </c:pt>
                <c:pt idx="2816">
                  <c:v>-0.4493970231495843</c:v>
                </c:pt>
                <c:pt idx="2817">
                  <c:v>-0.44550326209418578</c:v>
                </c:pt>
                <c:pt idx="2818">
                  <c:v>-0.44147379642946488</c:v>
                </c:pt>
                <c:pt idx="2819">
                  <c:v>-0.43730985356969887</c:v>
                </c:pt>
                <c:pt idx="2820">
                  <c:v>-0.4330127018922198</c:v>
                </c:pt>
                <c:pt idx="2821">
                  <c:v>-0.42858365035105583</c:v>
                </c:pt>
                <c:pt idx="2822">
                  <c:v>-0.42402404807821381</c:v>
                </c:pt>
                <c:pt idx="2823">
                  <c:v>-0.41933528397271425</c:v>
                </c:pt>
                <c:pt idx="2824">
                  <c:v>-0.41451878627752242</c:v>
                </c:pt>
                <c:pt idx="2825">
                  <c:v>-0.40957602214449673</c:v>
                </c:pt>
                <c:pt idx="2826">
                  <c:v>-0.404508497187474</c:v>
                </c:pt>
                <c:pt idx="2827">
                  <c:v>-0.39931775502364603</c:v>
                </c:pt>
                <c:pt idx="2828">
                  <c:v>-0.39400537680336184</c:v>
                </c:pt>
                <c:pt idx="2829">
                  <c:v>-0.38857298072848562</c:v>
                </c:pt>
                <c:pt idx="2830">
                  <c:v>-0.38302222155949067</c:v>
                </c:pt>
                <c:pt idx="2831">
                  <c:v>-0.37735479011138684</c:v>
                </c:pt>
                <c:pt idx="2832">
                  <c:v>-0.37157241273869707</c:v>
                </c:pt>
                <c:pt idx="2833">
                  <c:v>-0.36567685080958684</c:v>
                </c:pt>
                <c:pt idx="2834">
                  <c:v>-0.35966990016932626</c:v>
                </c:pt>
                <c:pt idx="2835">
                  <c:v>-0.35355339059327351</c:v>
                </c:pt>
                <c:pt idx="2836">
                  <c:v>-0.34732918522950029</c:v>
                </c:pt>
                <c:pt idx="2837">
                  <c:v>-0.34099918003124985</c:v>
                </c:pt>
                <c:pt idx="2838">
                  <c:v>-0.33456530317942901</c:v>
                </c:pt>
                <c:pt idx="2839">
                  <c:v>-0.32802951449525525</c:v>
                </c:pt>
                <c:pt idx="2840">
                  <c:v>-0.32139380484327035</c:v>
                </c:pt>
                <c:pt idx="2841">
                  <c:v>-0.31466019552491836</c:v>
                </c:pt>
                <c:pt idx="2842">
                  <c:v>-0.30783073766282787</c:v>
                </c:pt>
                <c:pt idx="2843">
                  <c:v>-0.30090751157602447</c:v>
                </c:pt>
                <c:pt idx="2844">
                  <c:v>-0.29389262614623884</c:v>
                </c:pt>
                <c:pt idx="2845">
                  <c:v>-0.2867882181755243</c:v>
                </c:pt>
                <c:pt idx="2846">
                  <c:v>-0.27959645173537362</c:v>
                </c:pt>
                <c:pt idx="2847">
                  <c:v>-0.27231951750751282</c:v>
                </c:pt>
                <c:pt idx="2848">
                  <c:v>-0.26495963211660062</c:v>
                </c:pt>
                <c:pt idx="2849">
                  <c:v>-0.25751903745502724</c:v>
                </c:pt>
                <c:pt idx="2850">
                  <c:v>-0.25000000000000211</c:v>
                </c:pt>
                <c:pt idx="2851">
                  <c:v>-0.24240481012316964</c:v>
                </c:pt>
                <c:pt idx="2852">
                  <c:v>-0.23473578139294546</c:v>
                </c:pt>
                <c:pt idx="2853">
                  <c:v>-0.22699524986977238</c:v>
                </c:pt>
                <c:pt idx="2854">
                  <c:v>-0.21918557339453643</c:v>
                </c:pt>
                <c:pt idx="2855">
                  <c:v>-0.21130913087035291</c:v>
                </c:pt>
                <c:pt idx="2856">
                  <c:v>-0.20336832153790219</c:v>
                </c:pt>
                <c:pt idx="2857">
                  <c:v>-0.19536556424463766</c:v>
                </c:pt>
                <c:pt idx="2858">
                  <c:v>-0.18730329670795579</c:v>
                </c:pt>
                <c:pt idx="2859">
                  <c:v>-0.17918397477264869</c:v>
                </c:pt>
                <c:pt idx="2860">
                  <c:v>-0.1710100716628318</c:v>
                </c:pt>
                <c:pt idx="2861">
                  <c:v>-0.16278407722858115</c:v>
                </c:pt>
                <c:pt idx="2862">
                  <c:v>-0.15450849718747564</c:v>
                </c:pt>
                <c:pt idx="2863">
                  <c:v>-0.14618585236136902</c:v>
                </c:pt>
                <c:pt idx="2864">
                  <c:v>-0.137818677908499</c:v>
                </c:pt>
                <c:pt idx="2865">
                  <c:v>-0.12940952255125859</c:v>
                </c:pt>
                <c:pt idx="2866">
                  <c:v>-0.12096094779983778</c:v>
                </c:pt>
                <c:pt idx="2867">
                  <c:v>-0.11247552717193522</c:v>
                </c:pt>
                <c:pt idx="2868">
                  <c:v>-0.10395584540888123</c:v>
                </c:pt>
                <c:pt idx="2869">
                  <c:v>-9.5404497688272777E-2</c:v>
                </c:pt>
                <c:pt idx="2870">
                  <c:v>-8.6824088833464319E-2</c:v>
                </c:pt>
                <c:pt idx="2871">
                  <c:v>-7.8217232520113353E-2</c:v>
                </c:pt>
                <c:pt idx="2872">
                  <c:v>-6.9586550480036424E-2</c:v>
                </c:pt>
                <c:pt idx="2873">
                  <c:v>-6.0934671702576257E-2</c:v>
                </c:pt>
                <c:pt idx="2874">
                  <c:v>-5.2264231633828047E-2</c:v>
                </c:pt>
                <c:pt idx="2875">
                  <c:v>-4.3577871373829111E-2</c:v>
                </c:pt>
                <c:pt idx="2876">
                  <c:v>-3.4878236872061472E-2</c:v>
                </c:pt>
                <c:pt idx="2877">
                  <c:v>-2.6167978121476605E-2</c:v>
                </c:pt>
                <c:pt idx="2878">
                  <c:v>-1.744974835125393E-2</c:v>
                </c:pt>
                <c:pt idx="2879">
                  <c:v>-8.7262032186439728E-3</c:v>
                </c:pt>
                <c:pt idx="2880">
                  <c:v>-9.8011876392689857E-16</c:v>
                </c:pt>
                <c:pt idx="2881">
                  <c:v>8.7262032186420126E-3</c:v>
                </c:pt>
                <c:pt idx="2882">
                  <c:v>1.7449748351251973E-2</c:v>
                </c:pt>
                <c:pt idx="2883">
                  <c:v>2.6167978121467546E-2</c:v>
                </c:pt>
                <c:pt idx="2884">
                  <c:v>3.4878236872059522E-2</c:v>
                </c:pt>
                <c:pt idx="2885">
                  <c:v>4.3577871373827175E-2</c:v>
                </c:pt>
                <c:pt idx="2886">
                  <c:v>5.2264231633826097E-2</c:v>
                </c:pt>
                <c:pt idx="2887">
                  <c:v>6.0934671702574307E-2</c:v>
                </c:pt>
                <c:pt idx="2888">
                  <c:v>6.958655048003097E-2</c:v>
                </c:pt>
                <c:pt idx="2889">
                  <c:v>7.8217232520114907E-2</c:v>
                </c:pt>
                <c:pt idx="2890">
                  <c:v>8.6824088833462418E-2</c:v>
                </c:pt>
                <c:pt idx="2891">
                  <c:v>9.5404497688270834E-2</c:v>
                </c:pt>
                <c:pt idx="2892">
                  <c:v>0.10395584540887932</c:v>
                </c:pt>
                <c:pt idx="2893">
                  <c:v>0.11247552717193335</c:v>
                </c:pt>
                <c:pt idx="2894">
                  <c:v>0.12096094779983242</c:v>
                </c:pt>
                <c:pt idx="2895">
                  <c:v>0.12940952255126023</c:v>
                </c:pt>
                <c:pt idx="2896">
                  <c:v>0.13781867790849714</c:v>
                </c:pt>
                <c:pt idx="2897">
                  <c:v>0.14618585236136714</c:v>
                </c:pt>
                <c:pt idx="2898">
                  <c:v>0.15450849718747378</c:v>
                </c:pt>
                <c:pt idx="2899">
                  <c:v>0.16278407722857599</c:v>
                </c:pt>
                <c:pt idx="2900">
                  <c:v>0.1710100716628333</c:v>
                </c:pt>
                <c:pt idx="2901">
                  <c:v>0.17918397477265019</c:v>
                </c:pt>
                <c:pt idx="2902">
                  <c:v>0.18730329670795726</c:v>
                </c:pt>
                <c:pt idx="2903">
                  <c:v>0.19536556424463583</c:v>
                </c:pt>
                <c:pt idx="2904">
                  <c:v>0.20336832153790038</c:v>
                </c:pt>
                <c:pt idx="2905">
                  <c:v>0.21130913087034792</c:v>
                </c:pt>
                <c:pt idx="2906">
                  <c:v>0.21918557339453787</c:v>
                </c:pt>
                <c:pt idx="2907">
                  <c:v>0.22699524986977376</c:v>
                </c:pt>
                <c:pt idx="2908">
                  <c:v>0.23473578139294687</c:v>
                </c:pt>
                <c:pt idx="2909">
                  <c:v>0.24240481012316792</c:v>
                </c:pt>
                <c:pt idx="2910">
                  <c:v>0.24999999999999745</c:v>
                </c:pt>
                <c:pt idx="2911">
                  <c:v>0.25751903745502541</c:v>
                </c:pt>
                <c:pt idx="2912">
                  <c:v>0.26495963211660195</c:v>
                </c:pt>
                <c:pt idx="2913">
                  <c:v>0.27231951750751421</c:v>
                </c:pt>
                <c:pt idx="2914">
                  <c:v>0.27959645173537495</c:v>
                </c:pt>
                <c:pt idx="2915">
                  <c:v>0.28678821817552558</c:v>
                </c:pt>
                <c:pt idx="2916">
                  <c:v>0.29389262614623435</c:v>
                </c:pt>
                <c:pt idx="2917">
                  <c:v>0.30090751157602291</c:v>
                </c:pt>
                <c:pt idx="2918">
                  <c:v>0.30783073766282903</c:v>
                </c:pt>
                <c:pt idx="2919">
                  <c:v>0.31466019552491964</c:v>
                </c:pt>
                <c:pt idx="2920">
                  <c:v>0.32139380484327146</c:v>
                </c:pt>
                <c:pt idx="2921">
                  <c:v>0.32802951449525097</c:v>
                </c:pt>
                <c:pt idx="2922">
                  <c:v>0.33456530317942756</c:v>
                </c:pt>
                <c:pt idx="2923">
                  <c:v>0.34099918003124835</c:v>
                </c:pt>
                <c:pt idx="2924">
                  <c:v>0.34732918522949896</c:v>
                </c:pt>
                <c:pt idx="2925">
                  <c:v>0.35355339059327462</c:v>
                </c:pt>
                <c:pt idx="2926">
                  <c:v>0.35966990016932732</c:v>
                </c:pt>
                <c:pt idx="2927">
                  <c:v>0.36567685080958301</c:v>
                </c:pt>
                <c:pt idx="2928">
                  <c:v>0.37157241273869585</c:v>
                </c:pt>
                <c:pt idx="2929">
                  <c:v>0.37735479011138551</c:v>
                </c:pt>
                <c:pt idx="2930">
                  <c:v>0.38302222155948951</c:v>
                </c:pt>
                <c:pt idx="2931">
                  <c:v>0.38857298072848662</c:v>
                </c:pt>
                <c:pt idx="2932">
                  <c:v>0.39400537680335845</c:v>
                </c:pt>
                <c:pt idx="2933">
                  <c:v>0.39931775502364486</c:v>
                </c:pt>
                <c:pt idx="2934">
                  <c:v>0.40450849718747289</c:v>
                </c:pt>
                <c:pt idx="2935">
                  <c:v>0.40957602214449562</c:v>
                </c:pt>
                <c:pt idx="2936">
                  <c:v>0.41451878627752137</c:v>
                </c:pt>
                <c:pt idx="2937">
                  <c:v>0.41933528397271314</c:v>
                </c:pt>
                <c:pt idx="2938">
                  <c:v>0.42402404807821081</c:v>
                </c:pt>
                <c:pt idx="2939">
                  <c:v>0.42858365035105478</c:v>
                </c:pt>
                <c:pt idx="2940">
                  <c:v>0.4330127018922188</c:v>
                </c:pt>
                <c:pt idx="2941">
                  <c:v>0.43730985356969787</c:v>
                </c:pt>
                <c:pt idx="2942">
                  <c:v>0.44147379642946388</c:v>
                </c:pt>
                <c:pt idx="2943">
                  <c:v>0.44550326209418328</c:v>
                </c:pt>
                <c:pt idx="2944">
                  <c:v>0.44939702314958185</c:v>
                </c:pt>
                <c:pt idx="2945">
                  <c:v>0.4531538935183238</c:v>
                </c:pt>
                <c:pt idx="2946">
                  <c:v>0.45677272882129993</c:v>
                </c:pt>
                <c:pt idx="2947">
                  <c:v>0.46025242672622013</c:v>
                </c:pt>
                <c:pt idx="2948">
                  <c:v>0.46359192728339416</c:v>
                </c:pt>
                <c:pt idx="2949">
                  <c:v>0.46679021324860048</c:v>
                </c:pt>
                <c:pt idx="2950">
                  <c:v>0.46984631039295321</c:v>
                </c:pt>
                <c:pt idx="2951">
                  <c:v>0.47275928779965787</c:v>
                </c:pt>
                <c:pt idx="2952">
                  <c:v>0.4755282581475766</c:v>
                </c:pt>
                <c:pt idx="2953">
                  <c:v>0.47815237798151788</c:v>
                </c:pt>
                <c:pt idx="2954">
                  <c:v>0.48063084796915895</c:v>
                </c:pt>
                <c:pt idx="2955">
                  <c:v>0.48296291314453416</c:v>
                </c:pt>
                <c:pt idx="2956">
                  <c:v>0.48514786313799846</c:v>
                </c:pt>
                <c:pt idx="2957">
                  <c:v>0.48718503239261735</c:v>
                </c:pt>
                <c:pt idx="2958">
                  <c:v>0.48907380036690284</c:v>
                </c:pt>
                <c:pt idx="2959">
                  <c:v>0.49081359172383232</c:v>
                </c:pt>
                <c:pt idx="2960">
                  <c:v>0.49240387650610384</c:v>
                </c:pt>
                <c:pt idx="2961">
                  <c:v>0.493844170297569</c:v>
                </c:pt>
                <c:pt idx="2962">
                  <c:v>0.49513403437078535</c:v>
                </c:pt>
                <c:pt idx="2963">
                  <c:v>0.49627307582066105</c:v>
                </c:pt>
                <c:pt idx="2964">
                  <c:v>0.49726094768413676</c:v>
                </c:pt>
                <c:pt idx="2965">
                  <c:v>0.49809734904587266</c:v>
                </c:pt>
                <c:pt idx="2966">
                  <c:v>0.49878202512991227</c:v>
                </c:pt>
                <c:pt idx="2967">
                  <c:v>0.49931476737728725</c:v>
                </c:pt>
                <c:pt idx="2968">
                  <c:v>0.49969541350954788</c:v>
                </c:pt>
                <c:pt idx="2969">
                  <c:v>0.49992384757819575</c:v>
                </c:pt>
                <c:pt idx="2970">
                  <c:v>0.5</c:v>
                </c:pt>
                <c:pt idx="2971">
                  <c:v>0.49992384757819575</c:v>
                </c:pt>
                <c:pt idx="2972">
                  <c:v>0.49969541350954788</c:v>
                </c:pt>
                <c:pt idx="2973">
                  <c:v>0.49931476737728725</c:v>
                </c:pt>
                <c:pt idx="2974">
                  <c:v>0.49878202512991227</c:v>
                </c:pt>
                <c:pt idx="2975">
                  <c:v>0.49809734904587266</c:v>
                </c:pt>
                <c:pt idx="2976">
                  <c:v>0.49726094768413714</c:v>
                </c:pt>
                <c:pt idx="2977">
                  <c:v>0.49627307582066144</c:v>
                </c:pt>
                <c:pt idx="2978">
                  <c:v>0.49513403437078535</c:v>
                </c:pt>
                <c:pt idx="2979">
                  <c:v>0.49384417029756905</c:v>
                </c:pt>
                <c:pt idx="2980">
                  <c:v>0.49240387650610384</c:v>
                </c:pt>
                <c:pt idx="2981">
                  <c:v>0.49081359172383165</c:v>
                </c:pt>
                <c:pt idx="2982">
                  <c:v>0.48907380036690357</c:v>
                </c:pt>
                <c:pt idx="2983">
                  <c:v>0.48718503239261812</c:v>
                </c:pt>
                <c:pt idx="2984">
                  <c:v>0.48514786313799851</c:v>
                </c:pt>
                <c:pt idx="2985">
                  <c:v>0.48296291314453421</c:v>
                </c:pt>
                <c:pt idx="2986">
                  <c:v>0.48063084796915906</c:v>
                </c:pt>
                <c:pt idx="2987">
                  <c:v>0.47815237798151905</c:v>
                </c:pt>
                <c:pt idx="2988">
                  <c:v>0.47552825814757776</c:v>
                </c:pt>
                <c:pt idx="2989">
                  <c:v>0.47275928779965903</c:v>
                </c:pt>
                <c:pt idx="2990">
                  <c:v>0.46984631039295444</c:v>
                </c:pt>
                <c:pt idx="2991">
                  <c:v>0.46679021324860065</c:v>
                </c:pt>
                <c:pt idx="2992">
                  <c:v>0.46359192728339277</c:v>
                </c:pt>
                <c:pt idx="2993">
                  <c:v>0.46025242672622163</c:v>
                </c:pt>
                <c:pt idx="2994">
                  <c:v>0.45677272882130149</c:v>
                </c:pt>
                <c:pt idx="2995">
                  <c:v>0.45315389351832541</c:v>
                </c:pt>
                <c:pt idx="2996">
                  <c:v>0.44939702314958352</c:v>
                </c:pt>
                <c:pt idx="2997">
                  <c:v>0.44550326209418339</c:v>
                </c:pt>
                <c:pt idx="2998">
                  <c:v>0.44147379642946577</c:v>
                </c:pt>
                <c:pt idx="2999">
                  <c:v>0.43730985356969981</c:v>
                </c:pt>
                <c:pt idx="3000">
                  <c:v>0.43301270189222063</c:v>
                </c:pt>
                <c:pt idx="3001">
                  <c:v>0.42858365035105678</c:v>
                </c:pt>
                <c:pt idx="3002">
                  <c:v>0.42402404807821287</c:v>
                </c:pt>
                <c:pt idx="3003">
                  <c:v>0.41933528397271136</c:v>
                </c:pt>
                <c:pt idx="3004">
                  <c:v>0.41451878627752342</c:v>
                </c:pt>
                <c:pt idx="3005">
                  <c:v>0.40957602214449784</c:v>
                </c:pt>
                <c:pt idx="3006">
                  <c:v>0.40450849718747506</c:v>
                </c:pt>
                <c:pt idx="3007">
                  <c:v>0.39931775502364708</c:v>
                </c:pt>
                <c:pt idx="3008">
                  <c:v>0.39400537680336073</c:v>
                </c:pt>
                <c:pt idx="3009">
                  <c:v>0.38857298072848678</c:v>
                </c:pt>
                <c:pt idx="3010">
                  <c:v>0.38302222155949189</c:v>
                </c:pt>
                <c:pt idx="3011">
                  <c:v>0.37735479011138801</c:v>
                </c:pt>
                <c:pt idx="3012">
                  <c:v>0.37157241273869834</c:v>
                </c:pt>
                <c:pt idx="3013">
                  <c:v>0.36567685080958562</c:v>
                </c:pt>
                <c:pt idx="3014">
                  <c:v>0.3596699001693251</c:v>
                </c:pt>
                <c:pt idx="3015">
                  <c:v>0.35355339059327484</c:v>
                </c:pt>
                <c:pt idx="3016">
                  <c:v>0.34732918522949907</c:v>
                </c:pt>
                <c:pt idx="3017">
                  <c:v>0.34099918003125118</c:v>
                </c:pt>
                <c:pt idx="3018">
                  <c:v>0.33456530317943028</c:v>
                </c:pt>
                <c:pt idx="3019">
                  <c:v>0.32802951449525386</c:v>
                </c:pt>
                <c:pt idx="3020">
                  <c:v>0.32139380484327162</c:v>
                </c:pt>
                <c:pt idx="3021">
                  <c:v>0.31466019552491986</c:v>
                </c:pt>
                <c:pt idx="3022">
                  <c:v>0.30783073766282931</c:v>
                </c:pt>
                <c:pt idx="3023">
                  <c:v>0.30090751157602597</c:v>
                </c:pt>
                <c:pt idx="3024">
                  <c:v>0.2938926261462374</c:v>
                </c:pt>
                <c:pt idx="3025">
                  <c:v>0.28678821817552286</c:v>
                </c:pt>
                <c:pt idx="3026">
                  <c:v>0.27959645173537517</c:v>
                </c:pt>
                <c:pt idx="3027">
                  <c:v>0.27231951750751432</c:v>
                </c:pt>
                <c:pt idx="3028">
                  <c:v>0.26495963211660217</c:v>
                </c:pt>
                <c:pt idx="3029">
                  <c:v>0.25751903745502575</c:v>
                </c:pt>
                <c:pt idx="3030">
                  <c:v>0.25000000000000061</c:v>
                </c:pt>
                <c:pt idx="3031">
                  <c:v>0.24240481012317125</c:v>
                </c:pt>
                <c:pt idx="3032">
                  <c:v>0.23473578139294704</c:v>
                </c:pt>
                <c:pt idx="3033">
                  <c:v>0.22699524986977399</c:v>
                </c:pt>
                <c:pt idx="3034">
                  <c:v>0.21918557339453812</c:v>
                </c:pt>
                <c:pt idx="3035">
                  <c:v>0.21130913087034814</c:v>
                </c:pt>
                <c:pt idx="3036">
                  <c:v>0.20336832153790063</c:v>
                </c:pt>
                <c:pt idx="3037">
                  <c:v>0.19536556424463933</c:v>
                </c:pt>
                <c:pt idx="3038">
                  <c:v>0.18730329670795748</c:v>
                </c:pt>
                <c:pt idx="3039">
                  <c:v>0.17918397477265038</c:v>
                </c:pt>
                <c:pt idx="3040">
                  <c:v>0.17101007166283355</c:v>
                </c:pt>
                <c:pt idx="3041">
                  <c:v>0.16278407722857619</c:v>
                </c:pt>
                <c:pt idx="3042">
                  <c:v>0.15450849718747739</c:v>
                </c:pt>
                <c:pt idx="3043">
                  <c:v>0.14618585236137074</c:v>
                </c:pt>
                <c:pt idx="3044">
                  <c:v>0.13781867790850072</c:v>
                </c:pt>
                <c:pt idx="3045">
                  <c:v>0.12940952255126045</c:v>
                </c:pt>
                <c:pt idx="3046">
                  <c:v>0.12096094779983267</c:v>
                </c:pt>
                <c:pt idx="3047">
                  <c:v>0.11247552717193013</c:v>
                </c:pt>
                <c:pt idx="3048">
                  <c:v>0.10395584540888303</c:v>
                </c:pt>
                <c:pt idx="3049">
                  <c:v>9.5404497688274567E-2</c:v>
                </c:pt>
                <c:pt idx="3050">
                  <c:v>8.6824088833466151E-2</c:v>
                </c:pt>
                <c:pt idx="3051">
                  <c:v>7.8217232520115171E-2</c:v>
                </c:pt>
                <c:pt idx="3052">
                  <c:v>6.9586550480031234E-2</c:v>
                </c:pt>
                <c:pt idx="3053">
                  <c:v>6.0934671702578075E-2</c:v>
                </c:pt>
                <c:pt idx="3054">
                  <c:v>5.2264231633829844E-2</c:v>
                </c:pt>
                <c:pt idx="3055">
                  <c:v>4.3577871373830956E-2</c:v>
                </c:pt>
                <c:pt idx="3056">
                  <c:v>3.4878236872063317E-2</c:v>
                </c:pt>
                <c:pt idx="3057">
                  <c:v>2.6167978121471348E-2</c:v>
                </c:pt>
                <c:pt idx="3058">
                  <c:v>1.7449748351248667E-2</c:v>
                </c:pt>
                <c:pt idx="3059">
                  <c:v>8.7262032186458064E-3</c:v>
                </c:pt>
                <c:pt idx="3060">
                  <c:v>2.8177330260725826E-15</c:v>
                </c:pt>
                <c:pt idx="3061">
                  <c:v>-8.726203218640172E-3</c:v>
                </c:pt>
                <c:pt idx="3062">
                  <c:v>-1.7449748351250134E-2</c:v>
                </c:pt>
                <c:pt idx="3063">
                  <c:v>-2.6167978121472809E-2</c:v>
                </c:pt>
                <c:pt idx="3064">
                  <c:v>-3.4878236872057676E-2</c:v>
                </c:pt>
                <c:pt idx="3065">
                  <c:v>-4.3577871373825343E-2</c:v>
                </c:pt>
                <c:pt idx="3066">
                  <c:v>-5.2264231633824244E-2</c:v>
                </c:pt>
                <c:pt idx="3067">
                  <c:v>-6.0934671702572475E-2</c:v>
                </c:pt>
                <c:pt idx="3068">
                  <c:v>-6.9586550480032691E-2</c:v>
                </c:pt>
                <c:pt idx="3069">
                  <c:v>-7.8217232520116628E-2</c:v>
                </c:pt>
                <c:pt idx="3070">
                  <c:v>-8.6824088833464069E-2</c:v>
                </c:pt>
                <c:pt idx="3071">
                  <c:v>-9.5404497688269058E-2</c:v>
                </c:pt>
                <c:pt idx="3072">
                  <c:v>-0.10395584540887749</c:v>
                </c:pt>
                <c:pt idx="3073">
                  <c:v>-0.11247552717193156</c:v>
                </c:pt>
                <c:pt idx="3074">
                  <c:v>-0.12096094779983409</c:v>
                </c:pt>
                <c:pt idx="3075">
                  <c:v>-0.1294095225512584</c:v>
                </c:pt>
                <c:pt idx="3076">
                  <c:v>-0.13781867790849878</c:v>
                </c:pt>
                <c:pt idx="3077">
                  <c:v>-0.14618585236136539</c:v>
                </c:pt>
                <c:pt idx="3078">
                  <c:v>-0.15450849718747206</c:v>
                </c:pt>
                <c:pt idx="3079">
                  <c:v>-0.16278407722857763</c:v>
                </c:pt>
                <c:pt idx="3080">
                  <c:v>-0.17101007166283491</c:v>
                </c:pt>
                <c:pt idx="3081">
                  <c:v>-0.17918397477264847</c:v>
                </c:pt>
                <c:pt idx="3082">
                  <c:v>-0.18730329670795556</c:v>
                </c:pt>
                <c:pt idx="3083">
                  <c:v>-0.19536556424463744</c:v>
                </c:pt>
                <c:pt idx="3084">
                  <c:v>-0.20336832153789872</c:v>
                </c:pt>
                <c:pt idx="3085">
                  <c:v>-0.21130913087034947</c:v>
                </c:pt>
                <c:pt idx="3086">
                  <c:v>-0.2191855733945362</c:v>
                </c:pt>
                <c:pt idx="3087">
                  <c:v>-0.22699524986977218</c:v>
                </c:pt>
                <c:pt idx="3088">
                  <c:v>-0.23473578139294524</c:v>
                </c:pt>
                <c:pt idx="3089">
                  <c:v>-0.24240481012316942</c:v>
                </c:pt>
                <c:pt idx="3090">
                  <c:v>-0.24999999999999895</c:v>
                </c:pt>
                <c:pt idx="3091">
                  <c:v>-0.25751903745502691</c:v>
                </c:pt>
                <c:pt idx="3092">
                  <c:v>-0.2649596321166004</c:v>
                </c:pt>
                <c:pt idx="3093">
                  <c:v>-0.27231951750751265</c:v>
                </c:pt>
                <c:pt idx="3094">
                  <c:v>-0.27959645173537345</c:v>
                </c:pt>
                <c:pt idx="3095">
                  <c:v>-0.28678821817552408</c:v>
                </c:pt>
                <c:pt idx="3096">
                  <c:v>-0.29389262614623857</c:v>
                </c:pt>
                <c:pt idx="3097">
                  <c:v>-0.30090751157602147</c:v>
                </c:pt>
                <c:pt idx="3098">
                  <c:v>-0.30783073766282765</c:v>
                </c:pt>
                <c:pt idx="3099">
                  <c:v>-0.31466019552491825</c:v>
                </c:pt>
                <c:pt idx="3100">
                  <c:v>-0.32139380484327001</c:v>
                </c:pt>
                <c:pt idx="3101">
                  <c:v>-0.32802951449525491</c:v>
                </c:pt>
                <c:pt idx="3102">
                  <c:v>-0.33456530317943139</c:v>
                </c:pt>
                <c:pt idx="3103">
                  <c:v>-0.34099918003124702</c:v>
                </c:pt>
                <c:pt idx="3104">
                  <c:v>-0.34732918522949757</c:v>
                </c:pt>
                <c:pt idx="3105">
                  <c:v>-0.35355339059327334</c:v>
                </c:pt>
                <c:pt idx="3106">
                  <c:v>-0.35966990016932598</c:v>
                </c:pt>
                <c:pt idx="3107">
                  <c:v>-0.36567685080958662</c:v>
                </c:pt>
                <c:pt idx="3108">
                  <c:v>-0.37157241273869451</c:v>
                </c:pt>
                <c:pt idx="3109">
                  <c:v>-0.37735479011138434</c:v>
                </c:pt>
                <c:pt idx="3110">
                  <c:v>-0.38302222155948823</c:v>
                </c:pt>
                <c:pt idx="3111">
                  <c:v>-0.38857298072848551</c:v>
                </c:pt>
                <c:pt idx="3112">
                  <c:v>-0.39400537680336167</c:v>
                </c:pt>
                <c:pt idx="3113">
                  <c:v>-0.39931775502364797</c:v>
                </c:pt>
                <c:pt idx="3114">
                  <c:v>-0.40450849718747173</c:v>
                </c:pt>
                <c:pt idx="3115">
                  <c:v>-0.40957602214449457</c:v>
                </c:pt>
                <c:pt idx="3116">
                  <c:v>-0.41451878627752037</c:v>
                </c:pt>
                <c:pt idx="3117">
                  <c:v>-0.41933528397271225</c:v>
                </c:pt>
                <c:pt idx="3118">
                  <c:v>-0.42402404807821376</c:v>
                </c:pt>
                <c:pt idx="3119">
                  <c:v>-0.42858365035105384</c:v>
                </c:pt>
                <c:pt idx="3120">
                  <c:v>-0.43301270189221791</c:v>
                </c:pt>
                <c:pt idx="3121">
                  <c:v>-0.43730985356969693</c:v>
                </c:pt>
                <c:pt idx="3122">
                  <c:v>-0.44147379642946311</c:v>
                </c:pt>
                <c:pt idx="3123">
                  <c:v>-0.44550326209418406</c:v>
                </c:pt>
                <c:pt idx="3124">
                  <c:v>-0.44939702314958418</c:v>
                </c:pt>
                <c:pt idx="3125">
                  <c:v>-0.45315389351832314</c:v>
                </c:pt>
                <c:pt idx="3126">
                  <c:v>-0.45677272882129916</c:v>
                </c:pt>
                <c:pt idx="3127">
                  <c:v>-0.4602524267262193</c:v>
                </c:pt>
                <c:pt idx="3128">
                  <c:v>-0.46359192728339343</c:v>
                </c:pt>
                <c:pt idx="3129">
                  <c:v>-0.4667902132486012</c:v>
                </c:pt>
                <c:pt idx="3130">
                  <c:v>-0.46984631039295383</c:v>
                </c:pt>
                <c:pt idx="3131">
                  <c:v>-0.47275928779965731</c:v>
                </c:pt>
                <c:pt idx="3132">
                  <c:v>-0.47552825814757604</c:v>
                </c:pt>
                <c:pt idx="3133">
                  <c:v>-0.47815237798151738</c:v>
                </c:pt>
                <c:pt idx="3134">
                  <c:v>-0.48063084796915945</c:v>
                </c:pt>
                <c:pt idx="3135">
                  <c:v>-0.48296291314453454</c:v>
                </c:pt>
                <c:pt idx="3136">
                  <c:v>-0.48514786313799801</c:v>
                </c:pt>
                <c:pt idx="3137">
                  <c:v>-0.48718503239261696</c:v>
                </c:pt>
                <c:pt idx="3138">
                  <c:v>-0.48907380036690246</c:v>
                </c:pt>
                <c:pt idx="3139">
                  <c:v>-0.49081359172383188</c:v>
                </c:pt>
                <c:pt idx="3140">
                  <c:v>-0.49240387650610401</c:v>
                </c:pt>
                <c:pt idx="3141">
                  <c:v>-0.49384417029756872</c:v>
                </c:pt>
                <c:pt idx="3142">
                  <c:v>-0.49513403437078501</c:v>
                </c:pt>
                <c:pt idx="3143">
                  <c:v>-0.49627307582066127</c:v>
                </c:pt>
                <c:pt idx="3144">
                  <c:v>-0.49726094768413642</c:v>
                </c:pt>
                <c:pt idx="3145">
                  <c:v>-0.49809734904587277</c:v>
                </c:pt>
                <c:pt idx="3146">
                  <c:v>-0.49878202512991238</c:v>
                </c:pt>
                <c:pt idx="3147">
                  <c:v>-0.49931476737728714</c:v>
                </c:pt>
                <c:pt idx="3148">
                  <c:v>-0.49969541350954788</c:v>
                </c:pt>
                <c:pt idx="3149">
                  <c:v>-0.49992384757819575</c:v>
                </c:pt>
                <c:pt idx="3150">
                  <c:v>-0.5</c:v>
                </c:pt>
                <c:pt idx="3151">
                  <c:v>-0.49992384757819575</c:v>
                </c:pt>
                <c:pt idx="3152">
                  <c:v>-0.4996954135095481</c:v>
                </c:pt>
                <c:pt idx="3153">
                  <c:v>-0.49931476737728747</c:v>
                </c:pt>
                <c:pt idx="3154">
                  <c:v>-0.49878202512991238</c:v>
                </c:pt>
                <c:pt idx="3155">
                  <c:v>-0.49809734904587283</c:v>
                </c:pt>
                <c:pt idx="3156">
                  <c:v>-0.49726094768413648</c:v>
                </c:pt>
                <c:pt idx="3157">
                  <c:v>-0.49627307582066127</c:v>
                </c:pt>
                <c:pt idx="3158">
                  <c:v>-0.49513403437078551</c:v>
                </c:pt>
                <c:pt idx="3159">
                  <c:v>-0.49384417029756933</c:v>
                </c:pt>
                <c:pt idx="3160">
                  <c:v>-0.49240387650610407</c:v>
                </c:pt>
                <c:pt idx="3161">
                  <c:v>-0.49081359172383193</c:v>
                </c:pt>
                <c:pt idx="3162">
                  <c:v>-0.48907380036690246</c:v>
                </c:pt>
                <c:pt idx="3163">
                  <c:v>-0.48718503239261857</c:v>
                </c:pt>
                <c:pt idx="3164">
                  <c:v>-0.48514786313799896</c:v>
                </c:pt>
                <c:pt idx="3165">
                  <c:v>-0.48296291314453466</c:v>
                </c:pt>
                <c:pt idx="3166">
                  <c:v>-0.48063084796915956</c:v>
                </c:pt>
                <c:pt idx="3167">
                  <c:v>-0.47815237798151738</c:v>
                </c:pt>
                <c:pt idx="3168">
                  <c:v>-0.47552825814757615</c:v>
                </c:pt>
                <c:pt idx="3169">
                  <c:v>-0.47275928779965976</c:v>
                </c:pt>
                <c:pt idx="3170">
                  <c:v>-0.46984631039295516</c:v>
                </c:pt>
                <c:pt idx="3171">
                  <c:v>-0.46679021324860132</c:v>
                </c:pt>
                <c:pt idx="3172">
                  <c:v>-0.4635919272833936</c:v>
                </c:pt>
                <c:pt idx="3173">
                  <c:v>-0.46025242672621947</c:v>
                </c:pt>
                <c:pt idx="3174">
                  <c:v>-0.45677272882130221</c:v>
                </c:pt>
                <c:pt idx="3175">
                  <c:v>-0.45315389351832625</c:v>
                </c:pt>
                <c:pt idx="3176">
                  <c:v>-0.4493970231495843</c:v>
                </c:pt>
                <c:pt idx="3177">
                  <c:v>-0.44550326209418428</c:v>
                </c:pt>
                <c:pt idx="3178">
                  <c:v>-0.44147379642946333</c:v>
                </c:pt>
                <c:pt idx="3179">
                  <c:v>-0.43730985356969726</c:v>
                </c:pt>
                <c:pt idx="3180">
                  <c:v>-0.43301270189222157</c:v>
                </c:pt>
                <c:pt idx="3181">
                  <c:v>-0.42858365035105772</c:v>
                </c:pt>
                <c:pt idx="3182">
                  <c:v>-0.42402404807821381</c:v>
                </c:pt>
                <c:pt idx="3183">
                  <c:v>-0.41933528397271236</c:v>
                </c:pt>
                <c:pt idx="3184">
                  <c:v>-0.41451878627752048</c:v>
                </c:pt>
                <c:pt idx="3185">
                  <c:v>-0.4095760221444989</c:v>
                </c:pt>
                <c:pt idx="3186">
                  <c:v>-0.40450849718747611</c:v>
                </c:pt>
                <c:pt idx="3187">
                  <c:v>-0.39931775502364814</c:v>
                </c:pt>
                <c:pt idx="3188">
                  <c:v>-0.3940053768033619</c:v>
                </c:pt>
                <c:pt idx="3189">
                  <c:v>-0.38857298072848567</c:v>
                </c:pt>
                <c:pt idx="3190">
                  <c:v>-0.38302222155948851</c:v>
                </c:pt>
                <c:pt idx="3191">
                  <c:v>-0.37735479011138917</c:v>
                </c:pt>
                <c:pt idx="3192">
                  <c:v>-0.37157241273869956</c:v>
                </c:pt>
                <c:pt idx="3193">
                  <c:v>-0.3656768508095869</c:v>
                </c:pt>
                <c:pt idx="3194">
                  <c:v>-0.35966990016932632</c:v>
                </c:pt>
                <c:pt idx="3195">
                  <c:v>-0.35355339059327356</c:v>
                </c:pt>
                <c:pt idx="3196">
                  <c:v>-0.34732918522950046</c:v>
                </c:pt>
                <c:pt idx="3197">
                  <c:v>-0.34099918003124985</c:v>
                </c:pt>
                <c:pt idx="3198">
                  <c:v>-0.33456530317943167</c:v>
                </c:pt>
                <c:pt idx="3199">
                  <c:v>-0.32802951449525525</c:v>
                </c:pt>
                <c:pt idx="3200">
                  <c:v>-0.32139380484327035</c:v>
                </c:pt>
                <c:pt idx="3201">
                  <c:v>-0.31466019552491842</c:v>
                </c:pt>
                <c:pt idx="3202">
                  <c:v>-0.30783073766283076</c:v>
                </c:pt>
                <c:pt idx="3203">
                  <c:v>-0.30090751157602458</c:v>
                </c:pt>
                <c:pt idx="3204">
                  <c:v>-0.2938926261462389</c:v>
                </c:pt>
                <c:pt idx="3205">
                  <c:v>-0.28678821817552441</c:v>
                </c:pt>
                <c:pt idx="3206">
                  <c:v>-0.27959645173537384</c:v>
                </c:pt>
                <c:pt idx="3207">
                  <c:v>-0.27231951750751582</c:v>
                </c:pt>
                <c:pt idx="3208">
                  <c:v>-0.26495963211660378</c:v>
                </c:pt>
                <c:pt idx="3209">
                  <c:v>-0.25751903745502724</c:v>
                </c:pt>
                <c:pt idx="3210">
                  <c:v>-0.24999999999999925</c:v>
                </c:pt>
                <c:pt idx="3211">
                  <c:v>-0.24240481012316975</c:v>
                </c:pt>
                <c:pt idx="3212">
                  <c:v>-0.23473578139294554</c:v>
                </c:pt>
                <c:pt idx="3213">
                  <c:v>-0.22699524986977568</c:v>
                </c:pt>
                <c:pt idx="3214">
                  <c:v>-0.21918557339453973</c:v>
                </c:pt>
                <c:pt idx="3215">
                  <c:v>-0.2113091308703498</c:v>
                </c:pt>
                <c:pt idx="3216">
                  <c:v>-0.20336832153789902</c:v>
                </c:pt>
                <c:pt idx="3217">
                  <c:v>-0.19536556424463777</c:v>
                </c:pt>
                <c:pt idx="3218">
                  <c:v>-0.18730329670795923</c:v>
                </c:pt>
                <c:pt idx="3219">
                  <c:v>-0.17918397477265213</c:v>
                </c:pt>
                <c:pt idx="3220">
                  <c:v>-0.17101007166283524</c:v>
                </c:pt>
                <c:pt idx="3221">
                  <c:v>-0.16278407722857793</c:v>
                </c:pt>
                <c:pt idx="3222">
                  <c:v>-0.15450849718747239</c:v>
                </c:pt>
                <c:pt idx="3223">
                  <c:v>-0.14618585236136575</c:v>
                </c:pt>
                <c:pt idx="3224">
                  <c:v>-0.1378186779085025</c:v>
                </c:pt>
                <c:pt idx="3225">
                  <c:v>-0.12940952255126223</c:v>
                </c:pt>
                <c:pt idx="3226">
                  <c:v>-0.12096094779983446</c:v>
                </c:pt>
                <c:pt idx="3227">
                  <c:v>-0.11247552717193192</c:v>
                </c:pt>
                <c:pt idx="3228">
                  <c:v>-0.10395584540887788</c:v>
                </c:pt>
                <c:pt idx="3229">
                  <c:v>-9.5404497688276385E-2</c:v>
                </c:pt>
                <c:pt idx="3230">
                  <c:v>-8.6824088833467969E-2</c:v>
                </c:pt>
                <c:pt idx="3231">
                  <c:v>-7.8217232520116989E-2</c:v>
                </c:pt>
                <c:pt idx="3232">
                  <c:v>-6.9586550480033024E-2</c:v>
                </c:pt>
                <c:pt idx="3233">
                  <c:v>-6.0934671702572822E-2</c:v>
                </c:pt>
                <c:pt idx="3234">
                  <c:v>-5.2264231633824605E-2</c:v>
                </c:pt>
                <c:pt idx="3235">
                  <c:v>-4.3577871373832788E-2</c:v>
                </c:pt>
                <c:pt idx="3236">
                  <c:v>-3.4878236872065149E-2</c:v>
                </c:pt>
                <c:pt idx="3237">
                  <c:v>-2.6167978121473191E-2</c:v>
                </c:pt>
                <c:pt idx="3238">
                  <c:v>-1.7449748351250502E-2</c:v>
                </c:pt>
                <c:pt idx="3239">
                  <c:v>-8.7262032186405398E-3</c:v>
                </c:pt>
                <c:pt idx="3240">
                  <c:v>-4.6553472882182652E-15</c:v>
                </c:pt>
                <c:pt idx="3241">
                  <c:v>8.7262032186383367E-3</c:v>
                </c:pt>
                <c:pt idx="3242">
                  <c:v>1.7449748351248299E-2</c:v>
                </c:pt>
                <c:pt idx="3243">
                  <c:v>2.6167978121470984E-2</c:v>
                </c:pt>
                <c:pt idx="3244">
                  <c:v>3.4878236872062943E-2</c:v>
                </c:pt>
                <c:pt idx="3245">
                  <c:v>4.3577871373830575E-2</c:v>
                </c:pt>
                <c:pt idx="3246">
                  <c:v>5.2264231633822419E-2</c:v>
                </c:pt>
                <c:pt idx="3247">
                  <c:v>6.0934671702570657E-2</c:v>
                </c:pt>
                <c:pt idx="3248">
                  <c:v>6.9586550480030873E-2</c:v>
                </c:pt>
                <c:pt idx="3249">
                  <c:v>7.8217232520114782E-2</c:v>
                </c:pt>
                <c:pt idx="3250">
                  <c:v>8.6824088833465748E-2</c:v>
                </c:pt>
                <c:pt idx="3251">
                  <c:v>9.5404497688267226E-2</c:v>
                </c:pt>
                <c:pt idx="3252">
                  <c:v>0.10395584540887569</c:v>
                </c:pt>
                <c:pt idx="3253">
                  <c:v>0.11247552717192977</c:v>
                </c:pt>
                <c:pt idx="3254">
                  <c:v>0.12096094779983232</c:v>
                </c:pt>
                <c:pt idx="3255">
                  <c:v>0.12940952255126009</c:v>
                </c:pt>
                <c:pt idx="3256">
                  <c:v>0.13781867790850033</c:v>
                </c:pt>
                <c:pt idx="3257">
                  <c:v>0.14618585236136702</c:v>
                </c:pt>
                <c:pt idx="3258">
                  <c:v>0.15450849718747031</c:v>
                </c:pt>
                <c:pt idx="3259">
                  <c:v>0.16278407722857585</c:v>
                </c:pt>
                <c:pt idx="3260">
                  <c:v>0.17101007166283319</c:v>
                </c:pt>
                <c:pt idx="3261">
                  <c:v>0.17918397477265008</c:v>
                </c:pt>
                <c:pt idx="3262">
                  <c:v>0.18730329670795384</c:v>
                </c:pt>
                <c:pt idx="3263">
                  <c:v>0.19536556424463575</c:v>
                </c:pt>
                <c:pt idx="3264">
                  <c:v>0.20336832153789697</c:v>
                </c:pt>
                <c:pt idx="3265">
                  <c:v>0.21130913087034781</c:v>
                </c:pt>
                <c:pt idx="3266">
                  <c:v>0.21918557339453773</c:v>
                </c:pt>
                <c:pt idx="3267">
                  <c:v>0.22699524986977371</c:v>
                </c:pt>
                <c:pt idx="3268">
                  <c:v>0.23473578139294363</c:v>
                </c:pt>
                <c:pt idx="3269">
                  <c:v>0.24240481012316781</c:v>
                </c:pt>
                <c:pt idx="3270">
                  <c:v>0.25000000000000033</c:v>
                </c:pt>
                <c:pt idx="3271">
                  <c:v>0.2575190374550253</c:v>
                </c:pt>
                <c:pt idx="3272">
                  <c:v>0.26495963211660184</c:v>
                </c:pt>
                <c:pt idx="3273">
                  <c:v>0.2723195175075111</c:v>
                </c:pt>
                <c:pt idx="3274">
                  <c:v>0.2795964517353719</c:v>
                </c:pt>
                <c:pt idx="3275">
                  <c:v>0.28678821817552258</c:v>
                </c:pt>
                <c:pt idx="3276">
                  <c:v>0.29389262614623712</c:v>
                </c:pt>
                <c:pt idx="3277">
                  <c:v>0.3009075115760228</c:v>
                </c:pt>
                <c:pt idx="3278">
                  <c:v>0.30783073766282892</c:v>
                </c:pt>
                <c:pt idx="3279">
                  <c:v>0.31466019552491681</c:v>
                </c:pt>
                <c:pt idx="3280">
                  <c:v>0.32139380484326863</c:v>
                </c:pt>
                <c:pt idx="3281">
                  <c:v>0.32802951449525353</c:v>
                </c:pt>
                <c:pt idx="3282">
                  <c:v>0.33456530317943006</c:v>
                </c:pt>
                <c:pt idx="3283">
                  <c:v>0.34099918003125085</c:v>
                </c:pt>
                <c:pt idx="3284">
                  <c:v>0.3473291852294963</c:v>
                </c:pt>
                <c:pt idx="3285">
                  <c:v>0.35355339059327201</c:v>
                </c:pt>
                <c:pt idx="3286">
                  <c:v>0.35966990016932482</c:v>
                </c:pt>
                <c:pt idx="3287">
                  <c:v>0.3656768508095854</c:v>
                </c:pt>
                <c:pt idx="3288">
                  <c:v>0.37157241273869807</c:v>
                </c:pt>
                <c:pt idx="3289">
                  <c:v>0.37735479011138773</c:v>
                </c:pt>
                <c:pt idx="3290">
                  <c:v>0.38302222155948706</c:v>
                </c:pt>
                <c:pt idx="3291">
                  <c:v>0.38857298072848429</c:v>
                </c:pt>
                <c:pt idx="3292">
                  <c:v>0.39400537680336051</c:v>
                </c:pt>
                <c:pt idx="3293">
                  <c:v>0.39931775502364691</c:v>
                </c:pt>
                <c:pt idx="3294">
                  <c:v>0.40450849718747484</c:v>
                </c:pt>
                <c:pt idx="3295">
                  <c:v>0.40957602214449351</c:v>
                </c:pt>
                <c:pt idx="3296">
                  <c:v>0.41451878627751931</c:v>
                </c:pt>
                <c:pt idx="3297">
                  <c:v>0.41933528397271125</c:v>
                </c:pt>
                <c:pt idx="3298">
                  <c:v>0.42402404807821276</c:v>
                </c:pt>
                <c:pt idx="3299">
                  <c:v>0.42858365035105656</c:v>
                </c:pt>
                <c:pt idx="3300">
                  <c:v>0.43301270189222052</c:v>
                </c:pt>
                <c:pt idx="3301">
                  <c:v>0.43730985356969615</c:v>
                </c:pt>
                <c:pt idx="3302">
                  <c:v>0.44147379642946227</c:v>
                </c:pt>
                <c:pt idx="3303">
                  <c:v>0.44550326209418328</c:v>
                </c:pt>
                <c:pt idx="3304">
                  <c:v>0.44939702314958335</c:v>
                </c:pt>
                <c:pt idx="3305">
                  <c:v>0.45315389351832525</c:v>
                </c:pt>
                <c:pt idx="3306">
                  <c:v>0.45677272882129843</c:v>
                </c:pt>
                <c:pt idx="3307">
                  <c:v>0.46025242672621869</c:v>
                </c:pt>
                <c:pt idx="3308">
                  <c:v>0.46359192728339277</c:v>
                </c:pt>
                <c:pt idx="3309">
                  <c:v>0.46679021324860048</c:v>
                </c:pt>
                <c:pt idx="3310">
                  <c:v>0.46984631039295438</c:v>
                </c:pt>
                <c:pt idx="3311">
                  <c:v>0.47275928779965892</c:v>
                </c:pt>
                <c:pt idx="3312">
                  <c:v>0.47552825814757532</c:v>
                </c:pt>
                <c:pt idx="3313">
                  <c:v>0.47815237798151683</c:v>
                </c:pt>
                <c:pt idx="3314">
                  <c:v>0.48063084796915895</c:v>
                </c:pt>
                <c:pt idx="3315">
                  <c:v>0.48296291314453405</c:v>
                </c:pt>
                <c:pt idx="3316">
                  <c:v>0.48514786313799846</c:v>
                </c:pt>
                <c:pt idx="3317">
                  <c:v>0.48718503239261723</c:v>
                </c:pt>
                <c:pt idx="3318">
                  <c:v>0.48907380036690201</c:v>
                </c:pt>
                <c:pt idx="3319">
                  <c:v>0.49081359172383154</c:v>
                </c:pt>
                <c:pt idx="3320">
                  <c:v>0.49240387650610368</c:v>
                </c:pt>
                <c:pt idx="3321">
                  <c:v>0.493844170297569</c:v>
                </c:pt>
                <c:pt idx="3322">
                  <c:v>0.49513403437078535</c:v>
                </c:pt>
                <c:pt idx="3323">
                  <c:v>0.49627307582066105</c:v>
                </c:pt>
                <c:pt idx="3324">
                  <c:v>0.4972609476841367</c:v>
                </c:pt>
                <c:pt idx="3325">
                  <c:v>0.49809734904587261</c:v>
                </c:pt>
                <c:pt idx="3326">
                  <c:v>0.49878202512991221</c:v>
                </c:pt>
                <c:pt idx="3327">
                  <c:v>0.49931476737728725</c:v>
                </c:pt>
                <c:pt idx="3328">
                  <c:v>0.49969541350954788</c:v>
                </c:pt>
                <c:pt idx="3329">
                  <c:v>0.49992384757819558</c:v>
                </c:pt>
                <c:pt idx="3330">
                  <c:v>0.5</c:v>
                </c:pt>
                <c:pt idx="3331">
                  <c:v>0.4999238475781958</c:v>
                </c:pt>
                <c:pt idx="3332">
                  <c:v>0.49969541350954805</c:v>
                </c:pt>
                <c:pt idx="3333">
                  <c:v>0.49931476737728725</c:v>
                </c:pt>
                <c:pt idx="3334">
                  <c:v>0.49878202512991243</c:v>
                </c:pt>
                <c:pt idx="3335">
                  <c:v>0.49809734904587288</c:v>
                </c:pt>
                <c:pt idx="3336">
                  <c:v>0.49726094768413676</c:v>
                </c:pt>
                <c:pt idx="3337">
                  <c:v>0.49627307582066105</c:v>
                </c:pt>
                <c:pt idx="3338">
                  <c:v>0.49513403437078535</c:v>
                </c:pt>
                <c:pt idx="3339">
                  <c:v>0.49384417029756905</c:v>
                </c:pt>
                <c:pt idx="3340">
                  <c:v>0.4924038765061044</c:v>
                </c:pt>
                <c:pt idx="3341">
                  <c:v>0.49081359172383238</c:v>
                </c:pt>
                <c:pt idx="3342">
                  <c:v>0.4890738003669029</c:v>
                </c:pt>
                <c:pt idx="3343">
                  <c:v>0.4871850323926174</c:v>
                </c:pt>
                <c:pt idx="3344">
                  <c:v>0.48514786313799851</c:v>
                </c:pt>
                <c:pt idx="3345">
                  <c:v>0.48296291314453516</c:v>
                </c:pt>
                <c:pt idx="3346">
                  <c:v>0.48063084796916006</c:v>
                </c:pt>
                <c:pt idx="3347">
                  <c:v>0.47815237798151805</c:v>
                </c:pt>
                <c:pt idx="3348">
                  <c:v>0.47552825814757671</c:v>
                </c:pt>
                <c:pt idx="3349">
                  <c:v>0.47275928779965792</c:v>
                </c:pt>
                <c:pt idx="3350">
                  <c:v>0.46984631039295333</c:v>
                </c:pt>
                <c:pt idx="3351">
                  <c:v>0.46679021324860187</c:v>
                </c:pt>
                <c:pt idx="3352">
                  <c:v>0.46359192728339427</c:v>
                </c:pt>
                <c:pt idx="3353">
                  <c:v>0.46025242672622024</c:v>
                </c:pt>
                <c:pt idx="3354">
                  <c:v>0.45677272882130004</c:v>
                </c:pt>
                <c:pt idx="3355">
                  <c:v>0.45315389351832397</c:v>
                </c:pt>
                <c:pt idx="3356">
                  <c:v>0.44939702314958518</c:v>
                </c:pt>
                <c:pt idx="3357">
                  <c:v>0.44550326209418506</c:v>
                </c:pt>
                <c:pt idx="3358">
                  <c:v>0.44147379642946416</c:v>
                </c:pt>
                <c:pt idx="3359">
                  <c:v>0.43730985356969815</c:v>
                </c:pt>
                <c:pt idx="3360">
                  <c:v>0.43301270189221897</c:v>
                </c:pt>
                <c:pt idx="3361">
                  <c:v>0.428583650351055</c:v>
                </c:pt>
                <c:pt idx="3362">
                  <c:v>0.42402404807821481</c:v>
                </c:pt>
                <c:pt idx="3363">
                  <c:v>0.41933528397271336</c:v>
                </c:pt>
                <c:pt idx="3364">
                  <c:v>0.41451878627752148</c:v>
                </c:pt>
                <c:pt idx="3365">
                  <c:v>0.4095760221444959</c:v>
                </c:pt>
                <c:pt idx="3366">
                  <c:v>0.40450849718747306</c:v>
                </c:pt>
                <c:pt idx="3367">
                  <c:v>0.3993177550236493</c:v>
                </c:pt>
                <c:pt idx="3368">
                  <c:v>0.39400537680336301</c:v>
                </c:pt>
                <c:pt idx="3369">
                  <c:v>0.38857298072848689</c:v>
                </c:pt>
                <c:pt idx="3370">
                  <c:v>0.38302222155948967</c:v>
                </c:pt>
                <c:pt idx="3371">
                  <c:v>0.37735479011138573</c:v>
                </c:pt>
                <c:pt idx="3372">
                  <c:v>0.37157241273869601</c:v>
                </c:pt>
                <c:pt idx="3373">
                  <c:v>0.36567685080958812</c:v>
                </c:pt>
                <c:pt idx="3374">
                  <c:v>0.35966990016932765</c:v>
                </c:pt>
                <c:pt idx="3375">
                  <c:v>0.3535533905932749</c:v>
                </c:pt>
                <c:pt idx="3376">
                  <c:v>0.34732918522949913</c:v>
                </c:pt>
                <c:pt idx="3377">
                  <c:v>0.34099918003124868</c:v>
                </c:pt>
                <c:pt idx="3378">
                  <c:v>0.33456530317943306</c:v>
                </c:pt>
                <c:pt idx="3379">
                  <c:v>0.32802951449525658</c:v>
                </c:pt>
                <c:pt idx="3380">
                  <c:v>0.32139380484327174</c:v>
                </c:pt>
                <c:pt idx="3381">
                  <c:v>0.31466019552491992</c:v>
                </c:pt>
                <c:pt idx="3382">
                  <c:v>0.30783073766282937</c:v>
                </c:pt>
                <c:pt idx="3383">
                  <c:v>0.3009075115760233</c:v>
                </c:pt>
                <c:pt idx="3384">
                  <c:v>0.29389262614623751</c:v>
                </c:pt>
                <c:pt idx="3385">
                  <c:v>0.28678821817552591</c:v>
                </c:pt>
                <c:pt idx="3386">
                  <c:v>0.27959645173537528</c:v>
                </c:pt>
                <c:pt idx="3387">
                  <c:v>0.27231951750751437</c:v>
                </c:pt>
                <c:pt idx="3388">
                  <c:v>0.26495963211660228</c:v>
                </c:pt>
                <c:pt idx="3389">
                  <c:v>0.2575190374550288</c:v>
                </c:pt>
                <c:pt idx="3390">
                  <c:v>0.25000000000000072</c:v>
                </c:pt>
                <c:pt idx="3391">
                  <c:v>0.24240481012317136</c:v>
                </c:pt>
                <c:pt idx="3392">
                  <c:v>0.23473578139294721</c:v>
                </c:pt>
                <c:pt idx="3393">
                  <c:v>0.22699524986977412</c:v>
                </c:pt>
                <c:pt idx="3394">
                  <c:v>0.21918557339453817</c:v>
                </c:pt>
                <c:pt idx="3395">
                  <c:v>0.21130913087035144</c:v>
                </c:pt>
                <c:pt idx="3396">
                  <c:v>0.20336832153790074</c:v>
                </c:pt>
                <c:pt idx="3397">
                  <c:v>0.19536556424463619</c:v>
                </c:pt>
                <c:pt idx="3398">
                  <c:v>0.18730329670795759</c:v>
                </c:pt>
                <c:pt idx="3399">
                  <c:v>0.17918397477265052</c:v>
                </c:pt>
                <c:pt idx="3400">
                  <c:v>0.17101007166283694</c:v>
                </c:pt>
                <c:pt idx="3401">
                  <c:v>0.16278407722857968</c:v>
                </c:pt>
                <c:pt idx="3402">
                  <c:v>0.15450849718747414</c:v>
                </c:pt>
                <c:pt idx="3403">
                  <c:v>0.14618585236136744</c:v>
                </c:pt>
                <c:pt idx="3404">
                  <c:v>0.13781867790850083</c:v>
                </c:pt>
                <c:pt idx="3405">
                  <c:v>0.12940952255126056</c:v>
                </c:pt>
                <c:pt idx="3406">
                  <c:v>0.12096094779983621</c:v>
                </c:pt>
                <c:pt idx="3407">
                  <c:v>0.11247552717193371</c:v>
                </c:pt>
                <c:pt idx="3408">
                  <c:v>0.10395584540887967</c:v>
                </c:pt>
                <c:pt idx="3409">
                  <c:v>9.5404497688271209E-2</c:v>
                </c:pt>
                <c:pt idx="3410">
                  <c:v>8.6824088833462765E-2</c:v>
                </c:pt>
                <c:pt idx="3411">
                  <c:v>7.8217232520118807E-2</c:v>
                </c:pt>
                <c:pt idx="3412">
                  <c:v>6.958655048003487E-2</c:v>
                </c:pt>
                <c:pt idx="3413">
                  <c:v>6.0934671702574668E-2</c:v>
                </c:pt>
                <c:pt idx="3414">
                  <c:v>5.2264231633826451E-2</c:v>
                </c:pt>
                <c:pt idx="3415">
                  <c:v>4.3577871373827529E-2</c:v>
                </c:pt>
                <c:pt idx="3416">
                  <c:v>3.487823687205989E-2</c:v>
                </c:pt>
                <c:pt idx="3417">
                  <c:v>2.6167978121475016E-2</c:v>
                </c:pt>
                <c:pt idx="3418">
                  <c:v>1.7449748351252337E-2</c:v>
                </c:pt>
                <c:pt idx="3419">
                  <c:v>8.7262032186423803E-3</c:v>
                </c:pt>
                <c:pt idx="3420">
                  <c:v>-6.1246580723706264E-16</c:v>
                </c:pt>
                <c:pt idx="3421">
                  <c:v>-8.7262032186436068E-3</c:v>
                </c:pt>
                <c:pt idx="3422">
                  <c:v>-1.7449748351246464E-2</c:v>
                </c:pt>
                <c:pt idx="3423">
                  <c:v>-2.6167978121469149E-2</c:v>
                </c:pt>
                <c:pt idx="3424">
                  <c:v>-3.4878236872061111E-2</c:v>
                </c:pt>
                <c:pt idx="3425">
                  <c:v>-4.3577871373828764E-2</c:v>
                </c:pt>
                <c:pt idx="3426">
                  <c:v>-5.2264231633827672E-2</c:v>
                </c:pt>
                <c:pt idx="3427">
                  <c:v>-6.0934671702575875E-2</c:v>
                </c:pt>
                <c:pt idx="3428">
                  <c:v>-6.9586550480029027E-2</c:v>
                </c:pt>
                <c:pt idx="3429">
                  <c:v>-7.8217232520112964E-2</c:v>
                </c:pt>
                <c:pt idx="3430">
                  <c:v>-8.6824088833464E-2</c:v>
                </c:pt>
                <c:pt idx="3431">
                  <c:v>-9.540449768827243E-2</c:v>
                </c:pt>
                <c:pt idx="3432">
                  <c:v>-0.10395584540888088</c:v>
                </c:pt>
                <c:pt idx="3433">
                  <c:v>-0.11247552717192796</c:v>
                </c:pt>
                <c:pt idx="3434">
                  <c:v>-0.12096094779983052</c:v>
                </c:pt>
                <c:pt idx="3435">
                  <c:v>-0.12940952255125826</c:v>
                </c:pt>
                <c:pt idx="3436">
                  <c:v>-0.13781867790849869</c:v>
                </c:pt>
                <c:pt idx="3437">
                  <c:v>-0.14618585236136866</c:v>
                </c:pt>
                <c:pt idx="3438">
                  <c:v>-0.15450849718747531</c:v>
                </c:pt>
                <c:pt idx="3439">
                  <c:v>-0.16278407722857413</c:v>
                </c:pt>
                <c:pt idx="3440">
                  <c:v>-0.17101007166283141</c:v>
                </c:pt>
                <c:pt idx="3441">
                  <c:v>-0.17918397477264836</c:v>
                </c:pt>
                <c:pt idx="3442">
                  <c:v>-0.18730329670795545</c:v>
                </c:pt>
                <c:pt idx="3443">
                  <c:v>-0.19536556424463733</c:v>
                </c:pt>
                <c:pt idx="3444">
                  <c:v>-0.20336832153789858</c:v>
                </c:pt>
                <c:pt idx="3445">
                  <c:v>-0.21130913087034614</c:v>
                </c:pt>
                <c:pt idx="3446">
                  <c:v>-0.21918557339453615</c:v>
                </c:pt>
                <c:pt idx="3447">
                  <c:v>-0.22699524986977201</c:v>
                </c:pt>
                <c:pt idx="3448">
                  <c:v>-0.23473578139294513</c:v>
                </c:pt>
                <c:pt idx="3449">
                  <c:v>-0.24240481012316931</c:v>
                </c:pt>
                <c:pt idx="3450">
                  <c:v>-0.24999999999999883</c:v>
                </c:pt>
                <c:pt idx="3451">
                  <c:v>-0.2575190374550268</c:v>
                </c:pt>
                <c:pt idx="3452">
                  <c:v>-0.26495963211660034</c:v>
                </c:pt>
                <c:pt idx="3453">
                  <c:v>-0.27231951750751254</c:v>
                </c:pt>
                <c:pt idx="3454">
                  <c:v>-0.27959645173537334</c:v>
                </c:pt>
                <c:pt idx="3455">
                  <c:v>-0.28678821817552108</c:v>
                </c:pt>
                <c:pt idx="3456">
                  <c:v>-0.29389262614623562</c:v>
                </c:pt>
                <c:pt idx="3457">
                  <c:v>-0.3009075115760243</c:v>
                </c:pt>
                <c:pt idx="3458">
                  <c:v>-0.30783073766282754</c:v>
                </c:pt>
                <c:pt idx="3459">
                  <c:v>-0.31466019552491803</c:v>
                </c:pt>
                <c:pt idx="3460">
                  <c:v>-0.32139380484326996</c:v>
                </c:pt>
                <c:pt idx="3461">
                  <c:v>-0.32802951449525225</c:v>
                </c:pt>
                <c:pt idx="3462">
                  <c:v>-0.33456530317942867</c:v>
                </c:pt>
                <c:pt idx="3463">
                  <c:v>-0.34099918003124952</c:v>
                </c:pt>
                <c:pt idx="3464">
                  <c:v>-0.34732918522950007</c:v>
                </c:pt>
                <c:pt idx="3465">
                  <c:v>-0.35355339059327334</c:v>
                </c:pt>
                <c:pt idx="3466">
                  <c:v>-0.35966990016932354</c:v>
                </c:pt>
                <c:pt idx="3467">
                  <c:v>-0.36567685080958412</c:v>
                </c:pt>
                <c:pt idx="3468">
                  <c:v>-0.3715724127386969</c:v>
                </c:pt>
                <c:pt idx="3469">
                  <c:v>-0.37735479011138651</c:v>
                </c:pt>
                <c:pt idx="3470">
                  <c:v>-0.38302222155949051</c:v>
                </c:pt>
                <c:pt idx="3471">
                  <c:v>-0.3885729807284854</c:v>
                </c:pt>
                <c:pt idx="3472">
                  <c:v>-0.39400537680335945</c:v>
                </c:pt>
                <c:pt idx="3473">
                  <c:v>-0.39931775502364586</c:v>
                </c:pt>
                <c:pt idx="3474">
                  <c:v>-0.40450849718747378</c:v>
                </c:pt>
                <c:pt idx="3475">
                  <c:v>-0.40957602214449657</c:v>
                </c:pt>
                <c:pt idx="3476">
                  <c:v>-0.41451878627752226</c:v>
                </c:pt>
                <c:pt idx="3477">
                  <c:v>-0.41933528397271025</c:v>
                </c:pt>
                <c:pt idx="3478">
                  <c:v>-0.42402404807821181</c:v>
                </c:pt>
                <c:pt idx="3479">
                  <c:v>-0.42858365035105561</c:v>
                </c:pt>
                <c:pt idx="3480">
                  <c:v>-0.43301270189221952</c:v>
                </c:pt>
                <c:pt idx="3481">
                  <c:v>-0.43730985356969865</c:v>
                </c:pt>
                <c:pt idx="3482">
                  <c:v>-0.44147379642946472</c:v>
                </c:pt>
                <c:pt idx="3483">
                  <c:v>-0.4455032620941824</c:v>
                </c:pt>
                <c:pt idx="3484">
                  <c:v>-0.44939702314958252</c:v>
                </c:pt>
                <c:pt idx="3485">
                  <c:v>-0.45315389351832447</c:v>
                </c:pt>
                <c:pt idx="3486">
                  <c:v>-0.45677272882130054</c:v>
                </c:pt>
                <c:pt idx="3487">
                  <c:v>-0.46025242672622074</c:v>
                </c:pt>
                <c:pt idx="3488">
                  <c:v>-0.46359192728339205</c:v>
                </c:pt>
                <c:pt idx="3489">
                  <c:v>-0.46679021324859976</c:v>
                </c:pt>
                <c:pt idx="3490">
                  <c:v>-0.46984631039295377</c:v>
                </c:pt>
                <c:pt idx="3491">
                  <c:v>-0.47275928779965837</c:v>
                </c:pt>
                <c:pt idx="3492">
                  <c:v>-0.4755282581475771</c:v>
                </c:pt>
                <c:pt idx="3493">
                  <c:v>-0.47815237798151838</c:v>
                </c:pt>
                <c:pt idx="3494">
                  <c:v>-0.48063084796915845</c:v>
                </c:pt>
                <c:pt idx="3495">
                  <c:v>-0.48296291314453366</c:v>
                </c:pt>
                <c:pt idx="3496">
                  <c:v>-0.48514786313799796</c:v>
                </c:pt>
                <c:pt idx="3497">
                  <c:v>-0.48718503239261762</c:v>
                </c:pt>
                <c:pt idx="3498">
                  <c:v>-0.48907380036690312</c:v>
                </c:pt>
                <c:pt idx="3499">
                  <c:v>-0.49081359172383127</c:v>
                </c:pt>
                <c:pt idx="3500">
                  <c:v>-0.4924038765061034</c:v>
                </c:pt>
                <c:pt idx="3501">
                  <c:v>-0.49384417029756866</c:v>
                </c:pt>
                <c:pt idx="3502">
                  <c:v>-0.49513403437078496</c:v>
                </c:pt>
                <c:pt idx="3503">
                  <c:v>-0.49627307582066121</c:v>
                </c:pt>
                <c:pt idx="3504">
                  <c:v>-0.49726094768413681</c:v>
                </c:pt>
                <c:pt idx="3505">
                  <c:v>-0.49809734904587238</c:v>
                </c:pt>
                <c:pt idx="3506">
                  <c:v>-0.49878202512991204</c:v>
                </c:pt>
                <c:pt idx="3507">
                  <c:v>-0.49931476737728714</c:v>
                </c:pt>
                <c:pt idx="3508">
                  <c:v>-0.49969541350954788</c:v>
                </c:pt>
                <c:pt idx="3509">
                  <c:v>-0.49992384757819575</c:v>
                </c:pt>
                <c:pt idx="3510">
                  <c:v>-0.5</c:v>
                </c:pt>
                <c:pt idx="3511">
                  <c:v>-0.49992384757819575</c:v>
                </c:pt>
                <c:pt idx="3512">
                  <c:v>-0.4996954135095481</c:v>
                </c:pt>
                <c:pt idx="3513">
                  <c:v>-0.49931476737728747</c:v>
                </c:pt>
                <c:pt idx="3514">
                  <c:v>-0.49878202512991238</c:v>
                </c:pt>
                <c:pt idx="3515">
                  <c:v>-0.49809734904587283</c:v>
                </c:pt>
                <c:pt idx="3516">
                  <c:v>-0.49726094768413687</c:v>
                </c:pt>
                <c:pt idx="3517">
                  <c:v>-0.49627307582066132</c:v>
                </c:pt>
                <c:pt idx="3518">
                  <c:v>-0.49513403437078557</c:v>
                </c:pt>
                <c:pt idx="3519">
                  <c:v>-0.49384417029756933</c:v>
                </c:pt>
                <c:pt idx="3520">
                  <c:v>-0.49240387650610412</c:v>
                </c:pt>
                <c:pt idx="3521">
                  <c:v>-0.49081359172383271</c:v>
                </c:pt>
                <c:pt idx="3522">
                  <c:v>-0.48907380036690323</c:v>
                </c:pt>
                <c:pt idx="3523">
                  <c:v>-0.48718503239261784</c:v>
                </c:pt>
                <c:pt idx="3524">
                  <c:v>-0.48514786313799813</c:v>
                </c:pt>
                <c:pt idx="3525">
                  <c:v>-0.48296291314453471</c:v>
                </c:pt>
                <c:pt idx="3526">
                  <c:v>-0.48063084796915956</c:v>
                </c:pt>
                <c:pt idx="3527">
                  <c:v>-0.47815237798151855</c:v>
                </c:pt>
                <c:pt idx="3528">
                  <c:v>-0.47552825814757727</c:v>
                </c:pt>
                <c:pt idx="3529">
                  <c:v>-0.47275928779965848</c:v>
                </c:pt>
                <c:pt idx="3530">
                  <c:v>-0.46984631039295394</c:v>
                </c:pt>
                <c:pt idx="3531">
                  <c:v>-0.46679021324860132</c:v>
                </c:pt>
                <c:pt idx="3532">
                  <c:v>-0.46359192728339499</c:v>
                </c:pt>
                <c:pt idx="3533">
                  <c:v>-0.46025242672622091</c:v>
                </c:pt>
                <c:pt idx="3534">
                  <c:v>-0.45677272882130077</c:v>
                </c:pt>
                <c:pt idx="3535">
                  <c:v>-0.45315389351832475</c:v>
                </c:pt>
                <c:pt idx="3536">
                  <c:v>-0.4493970231495828</c:v>
                </c:pt>
                <c:pt idx="3537">
                  <c:v>-0.44550326209418267</c:v>
                </c:pt>
                <c:pt idx="3538">
                  <c:v>-0.44147379642946505</c:v>
                </c:pt>
                <c:pt idx="3539">
                  <c:v>-0.43730985356969893</c:v>
                </c:pt>
                <c:pt idx="3540">
                  <c:v>-0.43301270189221991</c:v>
                </c:pt>
                <c:pt idx="3541">
                  <c:v>-0.42858365035105594</c:v>
                </c:pt>
                <c:pt idx="3542">
                  <c:v>-0.42402404807821198</c:v>
                </c:pt>
                <c:pt idx="3543">
                  <c:v>-0.41933528397271436</c:v>
                </c:pt>
                <c:pt idx="3544">
                  <c:v>-0.41451878627752253</c:v>
                </c:pt>
                <c:pt idx="3545">
                  <c:v>-0.40957602214449695</c:v>
                </c:pt>
                <c:pt idx="3546">
                  <c:v>-0.40450849718747411</c:v>
                </c:pt>
                <c:pt idx="3547">
                  <c:v>-0.39931775502364608</c:v>
                </c:pt>
                <c:pt idx="3548">
                  <c:v>-0.39400537680335984</c:v>
                </c:pt>
                <c:pt idx="3549">
                  <c:v>-0.388572980728488</c:v>
                </c:pt>
                <c:pt idx="3550">
                  <c:v>-0.38302222155949089</c:v>
                </c:pt>
                <c:pt idx="3551">
                  <c:v>-0.37735479011138695</c:v>
                </c:pt>
                <c:pt idx="3552">
                  <c:v>-0.37157241273869723</c:v>
                </c:pt>
                <c:pt idx="3553">
                  <c:v>-0.36567685080958451</c:v>
                </c:pt>
                <c:pt idx="3554">
                  <c:v>-0.35966990016932882</c:v>
                </c:pt>
                <c:pt idx="3555">
                  <c:v>-0.35355339059327617</c:v>
                </c:pt>
                <c:pt idx="3556">
                  <c:v>-0.34732918522950051</c:v>
                </c:pt>
                <c:pt idx="3557">
                  <c:v>-0.34099918003124996</c:v>
                </c:pt>
                <c:pt idx="3558">
                  <c:v>-0.33456530317942912</c:v>
                </c:pt>
                <c:pt idx="3559">
                  <c:v>-0.32802951449525275</c:v>
                </c:pt>
                <c:pt idx="3560">
                  <c:v>-0.32139380484327312</c:v>
                </c:pt>
                <c:pt idx="3561">
                  <c:v>-0.31466019552492136</c:v>
                </c:pt>
                <c:pt idx="3562">
                  <c:v>-0.30783073766283087</c:v>
                </c:pt>
                <c:pt idx="3563">
                  <c:v>-0.3009075115760248</c:v>
                </c:pt>
                <c:pt idx="3564">
                  <c:v>-0.29389262614623612</c:v>
                </c:pt>
                <c:pt idx="3565">
                  <c:v>-0.28678821817552447</c:v>
                </c:pt>
                <c:pt idx="3566">
                  <c:v>-0.27959645173537678</c:v>
                </c:pt>
                <c:pt idx="3567">
                  <c:v>-0.27231951750751598</c:v>
                </c:pt>
                <c:pt idx="3568">
                  <c:v>-0.26495963211660384</c:v>
                </c:pt>
                <c:pt idx="3569">
                  <c:v>-0.2575190374550273</c:v>
                </c:pt>
                <c:pt idx="3570">
                  <c:v>-0.24999999999999936</c:v>
                </c:pt>
                <c:pt idx="3571">
                  <c:v>-0.24240481012316986</c:v>
                </c:pt>
                <c:pt idx="3572">
                  <c:v>-0.23473578139294879</c:v>
                </c:pt>
                <c:pt idx="3573">
                  <c:v>-0.22699524986977576</c:v>
                </c:pt>
                <c:pt idx="3574">
                  <c:v>-0.21918557339453987</c:v>
                </c:pt>
                <c:pt idx="3575">
                  <c:v>-0.21130913087034991</c:v>
                </c:pt>
                <c:pt idx="3576">
                  <c:v>-0.20336832153790241</c:v>
                </c:pt>
                <c:pt idx="3577">
                  <c:v>-0.19536556424463786</c:v>
                </c:pt>
                <c:pt idx="3578">
                  <c:v>-0.18730329670795601</c:v>
                </c:pt>
                <c:pt idx="3579">
                  <c:v>-0.17918397477265222</c:v>
                </c:pt>
                <c:pt idx="3580">
                  <c:v>-0.17101007166283538</c:v>
                </c:pt>
                <c:pt idx="3581">
                  <c:v>-0.16278407722857807</c:v>
                </c:pt>
                <c:pt idx="3582">
                  <c:v>-0.15450849718747589</c:v>
                </c:pt>
                <c:pt idx="3583">
                  <c:v>-0.14618585236136925</c:v>
                </c:pt>
                <c:pt idx="3584">
                  <c:v>-0.13781867790849925</c:v>
                </c:pt>
                <c:pt idx="3585">
                  <c:v>-0.12940952255126234</c:v>
                </c:pt>
                <c:pt idx="3586">
                  <c:v>-0.12096094779983457</c:v>
                </c:pt>
                <c:pt idx="3587">
                  <c:v>-0.1124755271719355</c:v>
                </c:pt>
                <c:pt idx="3588">
                  <c:v>-0.1039558454088815</c:v>
                </c:pt>
                <c:pt idx="3589">
                  <c:v>-9.5404497688273041E-2</c:v>
                </c:pt>
                <c:pt idx="3590">
                  <c:v>-8.6824088833464555E-2</c:v>
                </c:pt>
                <c:pt idx="3591">
                  <c:v>-7.8217232520113603E-2</c:v>
                </c:pt>
                <c:pt idx="3592">
                  <c:v>-6.9586550480033177E-2</c:v>
                </c:pt>
                <c:pt idx="3593">
                  <c:v>-6.0934671702576493E-2</c:v>
                </c:pt>
                <c:pt idx="3594">
                  <c:v>-5.2264231633828304E-2</c:v>
                </c:pt>
                <c:pt idx="3595">
                  <c:v>-4.3577871373829367E-2</c:v>
                </c:pt>
                <c:pt idx="3596">
                  <c:v>-3.4878236872061721E-2</c:v>
                </c:pt>
                <c:pt idx="3597">
                  <c:v>-2.6167978121469759E-2</c:v>
                </c:pt>
                <c:pt idx="3598">
                  <c:v>-1.7449748351254176E-2</c:v>
                </c:pt>
                <c:pt idx="3599">
                  <c:v>-8.7262032186442226E-3</c:v>
                </c:pt>
                <c:pt idx="3600">
                  <c:v>-1.2251484549086222E-15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648064"/>
        <c:axId val="744648624"/>
      </c:lineChart>
      <c:catAx>
        <c:axId val="744648064"/>
        <c:scaling>
          <c:orientation val="minMax"/>
        </c:scaling>
        <c:delete val="0"/>
        <c:axPos val="b"/>
        <c:majorTickMark val="none"/>
        <c:minorTickMark val="none"/>
        <c:tickLblPos val="none"/>
        <c:crossAx val="744648624"/>
        <c:crosses val="autoZero"/>
        <c:auto val="1"/>
        <c:lblAlgn val="ctr"/>
        <c:lblOffset val="100"/>
        <c:noMultiLvlLbl val="0"/>
      </c:catAx>
      <c:valAx>
        <c:axId val="744648624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alpha val="0"/>
                </a:sysClr>
              </a:solidFill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744648064"/>
        <c:crosses val="autoZero"/>
        <c:crossBetween val="between"/>
      </c:valAx>
    </c:plotArea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Data!$K$1</c:f>
              <c:strCache>
                <c:ptCount val="1"/>
                <c:pt idx="0">
                  <c:v>Recovered signal1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Data!$K$2:$K$1025</c:f>
              <c:numCache>
                <c:formatCode>General</c:formatCode>
                <c:ptCount val="1024"/>
                <c:pt idx="24">
                  <c:v>0.18966588046784433</c:v>
                </c:pt>
                <c:pt idx="25">
                  <c:v>0.21210327203259574</c:v>
                </c:pt>
                <c:pt idx="26">
                  <c:v>0.22779688055271513</c:v>
                </c:pt>
                <c:pt idx="27">
                  <c:v>0.21575829728250978</c:v>
                </c:pt>
                <c:pt idx="28">
                  <c:v>0.20741611405267127</c:v>
                </c:pt>
                <c:pt idx="29">
                  <c:v>0.20237622676937861</c:v>
                </c:pt>
                <c:pt idx="30">
                  <c:v>0.19441362616463778</c:v>
                </c:pt>
                <c:pt idx="31">
                  <c:v>0.20191315617820288</c:v>
                </c:pt>
                <c:pt idx="32">
                  <c:v>0.21111678224862371</c:v>
                </c:pt>
                <c:pt idx="33">
                  <c:v>0.21019377938157752</c:v>
                </c:pt>
                <c:pt idx="34">
                  <c:v>0.23129448660877391</c:v>
                </c:pt>
                <c:pt idx="35">
                  <c:v>0.26960936038476835</c:v>
                </c:pt>
                <c:pt idx="36">
                  <c:v>0.28877733816770185</c:v>
                </c:pt>
                <c:pt idx="37">
                  <c:v>0.30702562950047141</c:v>
                </c:pt>
                <c:pt idx="38">
                  <c:v>0.3395450936611919</c:v>
                </c:pt>
                <c:pt idx="39">
                  <c:v>0.35540663795027727</c:v>
                </c:pt>
                <c:pt idx="40">
                  <c:v>0.36263990214149339</c:v>
                </c:pt>
                <c:pt idx="41">
                  <c:v>0.37908257945055729</c:v>
                </c:pt>
                <c:pt idx="42">
                  <c:v>0.36862301957002658</c:v>
                </c:pt>
                <c:pt idx="43">
                  <c:v>0.34250780134351588</c:v>
                </c:pt>
                <c:pt idx="44">
                  <c:v>0.35393032206090402</c:v>
                </c:pt>
                <c:pt idx="45">
                  <c:v>0.35822439089917885</c:v>
                </c:pt>
                <c:pt idx="46">
                  <c:v>0.31342420053668774</c:v>
                </c:pt>
                <c:pt idx="47">
                  <c:v>0.30399306764859535</c:v>
                </c:pt>
                <c:pt idx="48">
                  <c:v>0.35197587629690325</c:v>
                </c:pt>
                <c:pt idx="49">
                  <c:v>0.35800807862460676</c:v>
                </c:pt>
                <c:pt idx="50">
                  <c:v>0.33522784920935705</c:v>
                </c:pt>
                <c:pt idx="51">
                  <c:v>0.37799535967936287</c:v>
                </c:pt>
                <c:pt idx="52">
                  <c:v>0.44167917937805973</c:v>
                </c:pt>
                <c:pt idx="53">
                  <c:v>0.45146332789915145</c:v>
                </c:pt>
                <c:pt idx="54">
                  <c:v>0.45751507952590748</c:v>
                </c:pt>
                <c:pt idx="55">
                  <c:v>0.49594382066614551</c:v>
                </c:pt>
                <c:pt idx="56">
                  <c:v>0.5227976359123091</c:v>
                </c:pt>
                <c:pt idx="57">
                  <c:v>0.52432359157070219</c:v>
                </c:pt>
                <c:pt idx="58">
                  <c:v>0.51193514032017784</c:v>
                </c:pt>
                <c:pt idx="59">
                  <c:v>0.49104005751091656</c:v>
                </c:pt>
                <c:pt idx="60">
                  <c:v>0.48847250668145265</c:v>
                </c:pt>
                <c:pt idx="61">
                  <c:v>0.48835734868293451</c:v>
                </c:pt>
                <c:pt idx="62">
                  <c:v>0.44240637539481209</c:v>
                </c:pt>
                <c:pt idx="63">
                  <c:v>0.40371626047184461</c:v>
                </c:pt>
                <c:pt idx="64">
                  <c:v>0.43189989193074141</c:v>
                </c:pt>
                <c:pt idx="65">
                  <c:v>0.44409432574153029</c:v>
                </c:pt>
                <c:pt idx="66">
                  <c:v>0.40249353274069072</c:v>
                </c:pt>
                <c:pt idx="67">
                  <c:v>0.41307369876798239</c:v>
                </c:pt>
                <c:pt idx="68">
                  <c:v>0.47666442207884324</c:v>
                </c:pt>
                <c:pt idx="69">
                  <c:v>0.48565339841753374</c:v>
                </c:pt>
                <c:pt idx="70">
                  <c:v>0.47302063132117006</c:v>
                </c:pt>
                <c:pt idx="71">
                  <c:v>0.51412468594392058</c:v>
                </c:pt>
                <c:pt idx="72">
                  <c:v>0.54531746687078408</c:v>
                </c:pt>
                <c:pt idx="73">
                  <c:v>0.53020807955248961</c:v>
                </c:pt>
                <c:pt idx="74">
                  <c:v>0.53075928161431363</c:v>
                </c:pt>
                <c:pt idx="75">
                  <c:v>0.53683710206936353</c:v>
                </c:pt>
                <c:pt idx="76">
                  <c:v>0.50989929248561583</c:v>
                </c:pt>
                <c:pt idx="77">
                  <c:v>0.49360958802065841</c:v>
                </c:pt>
                <c:pt idx="78">
                  <c:v>0.49308343754509498</c:v>
                </c:pt>
                <c:pt idx="79">
                  <c:v>0.46258603071846682</c:v>
                </c:pt>
                <c:pt idx="80">
                  <c:v>0.43879465360849945</c:v>
                </c:pt>
                <c:pt idx="81">
                  <c:v>0.4554633879054209</c:v>
                </c:pt>
                <c:pt idx="82">
                  <c:v>0.45823531915022125</c:v>
                </c:pt>
                <c:pt idx="83">
                  <c:v>0.44412254478204488</c:v>
                </c:pt>
                <c:pt idx="84">
                  <c:v>0.46308292435949211</c:v>
                </c:pt>
                <c:pt idx="85">
                  <c:v>0.48843393385342282</c:v>
                </c:pt>
                <c:pt idx="86">
                  <c:v>0.49221472567289187</c:v>
                </c:pt>
                <c:pt idx="87">
                  <c:v>0.50622118946243988</c:v>
                </c:pt>
                <c:pt idx="88">
                  <c:v>0.5157735381380979</c:v>
                </c:pt>
                <c:pt idx="89">
                  <c:v>0.49823888406137784</c:v>
                </c:pt>
                <c:pt idx="90">
                  <c:v>0.49813117903732745</c:v>
                </c:pt>
                <c:pt idx="91">
                  <c:v>0.50241792574432065</c:v>
                </c:pt>
                <c:pt idx="92">
                  <c:v>0.45236106278990407</c:v>
                </c:pt>
                <c:pt idx="93">
                  <c:v>0.40677344610672073</c:v>
                </c:pt>
                <c:pt idx="94">
                  <c:v>0.41994037314967919</c:v>
                </c:pt>
                <c:pt idx="95">
                  <c:v>0.40237289607375826</c:v>
                </c:pt>
                <c:pt idx="96">
                  <c:v>0.33399727880699631</c:v>
                </c:pt>
                <c:pt idx="97">
                  <c:v>0.32616204894876122</c:v>
                </c:pt>
                <c:pt idx="98">
                  <c:v>0.36700700839533945</c:v>
                </c:pt>
                <c:pt idx="99">
                  <c:v>0.35447001208887807</c:v>
                </c:pt>
                <c:pt idx="100">
                  <c:v>0.32855070414997289</c:v>
                </c:pt>
                <c:pt idx="101">
                  <c:v>0.36306941401401732</c:v>
                </c:pt>
                <c:pt idx="102">
                  <c:v>0.40427854780641231</c:v>
                </c:pt>
                <c:pt idx="103">
                  <c:v>0.40501990885962202</c:v>
                </c:pt>
                <c:pt idx="104">
                  <c:v>0.40095080738968286</c:v>
                </c:pt>
                <c:pt idx="105">
                  <c:v>0.40918130131081643</c:v>
                </c:pt>
                <c:pt idx="106">
                  <c:v>0.41674957810722901</c:v>
                </c:pt>
                <c:pt idx="107">
                  <c:v>0.41041207735439861</c:v>
                </c:pt>
                <c:pt idx="108">
                  <c:v>0.37220444943941838</c:v>
                </c:pt>
                <c:pt idx="109">
                  <c:v>0.32889225895510732</c:v>
                </c:pt>
                <c:pt idx="110">
                  <c:v>0.32172652975342414</c:v>
                </c:pt>
                <c:pt idx="111">
                  <c:v>0.30512326925248318</c:v>
                </c:pt>
                <c:pt idx="112">
                  <c:v>0.24203588698967191</c:v>
                </c:pt>
                <c:pt idx="113">
                  <c:v>0.20693428297535546</c:v>
                </c:pt>
                <c:pt idx="114">
                  <c:v>0.22525448994580671</c:v>
                </c:pt>
                <c:pt idx="115">
                  <c:v>0.21517173002761159</c:v>
                </c:pt>
                <c:pt idx="116">
                  <c:v>0.17924001697749886</c:v>
                </c:pt>
                <c:pt idx="117">
                  <c:v>0.19084824192996291</c:v>
                </c:pt>
                <c:pt idx="118">
                  <c:v>0.22026435398839544</c:v>
                </c:pt>
                <c:pt idx="119">
                  <c:v>0.21430614445601232</c:v>
                </c:pt>
                <c:pt idx="120">
                  <c:v>0.20967988447644659</c:v>
                </c:pt>
                <c:pt idx="121">
                  <c:v>0.22214077086324927</c:v>
                </c:pt>
                <c:pt idx="122">
                  <c:v>0.21514814954305012</c:v>
                </c:pt>
                <c:pt idx="123">
                  <c:v>0.19802711635436621</c:v>
                </c:pt>
                <c:pt idx="124">
                  <c:v>0.18753106599651639</c:v>
                </c:pt>
                <c:pt idx="125">
                  <c:v>0.15933558129444297</c:v>
                </c:pt>
                <c:pt idx="126">
                  <c:v>0.12169095322751107</c:v>
                </c:pt>
                <c:pt idx="127">
                  <c:v>0.10293526139394815</c:v>
                </c:pt>
                <c:pt idx="128">
                  <c:v>8.357302681795821E-2</c:v>
                </c:pt>
                <c:pt idx="129">
                  <c:v>5.1108757116604155E-2</c:v>
                </c:pt>
                <c:pt idx="130">
                  <c:v>3.2056293098713252E-2</c:v>
                </c:pt>
                <c:pt idx="131">
                  <c:v>3.0022095135272788E-2</c:v>
                </c:pt>
                <c:pt idx="132">
                  <c:v>3.1478240197751292E-2</c:v>
                </c:pt>
                <c:pt idx="133">
                  <c:v>3.5994252127465952E-2</c:v>
                </c:pt>
                <c:pt idx="134">
                  <c:v>3.5107006976592581E-2</c:v>
                </c:pt>
                <c:pt idx="135">
                  <c:v>3.4831772661464512E-2</c:v>
                </c:pt>
                <c:pt idx="136">
                  <c:v>5.5892141088142513E-2</c:v>
                </c:pt>
                <c:pt idx="137">
                  <c:v>6.5223666628758489E-2</c:v>
                </c:pt>
                <c:pt idx="138">
                  <c:v>3.0554468772115401E-2</c:v>
                </c:pt>
                <c:pt idx="139">
                  <c:v>7.2032158545317923E-3</c:v>
                </c:pt>
                <c:pt idx="140">
                  <c:v>1.817854783082597E-2</c:v>
                </c:pt>
                <c:pt idx="141">
                  <c:v>-1.144642986123756E-2</c:v>
                </c:pt>
                <c:pt idx="142">
                  <c:v>-8.3959454503834727E-2</c:v>
                </c:pt>
                <c:pt idx="143">
                  <c:v>-0.11368505024883173</c:v>
                </c:pt>
                <c:pt idx="144">
                  <c:v>-0.11305102524566821</c:v>
                </c:pt>
                <c:pt idx="145">
                  <c:v>-0.1531636187167339</c:v>
                </c:pt>
                <c:pt idx="146">
                  <c:v>-0.20371144153152995</c:v>
                </c:pt>
                <c:pt idx="147">
                  <c:v>-0.2075574406006474</c:v>
                </c:pt>
                <c:pt idx="148">
                  <c:v>-0.19050691923548127</c:v>
                </c:pt>
                <c:pt idx="149">
                  <c:v>-0.19078997185980329</c:v>
                </c:pt>
                <c:pt idx="150">
                  <c:v>-0.19988007873646371</c:v>
                </c:pt>
                <c:pt idx="151">
                  <c:v>-0.19208034045659941</c:v>
                </c:pt>
                <c:pt idx="152">
                  <c:v>-0.15905368185209701</c:v>
                </c:pt>
                <c:pt idx="153">
                  <c:v>-0.13806060768374867</c:v>
                </c:pt>
                <c:pt idx="154">
                  <c:v>-0.1611616915251097</c:v>
                </c:pt>
                <c:pt idx="155">
                  <c:v>-0.17840965016074994</c:v>
                </c:pt>
                <c:pt idx="156">
                  <c:v>-0.15666528694213952</c:v>
                </c:pt>
                <c:pt idx="157">
                  <c:v>-0.16803329343111409</c:v>
                </c:pt>
                <c:pt idx="158">
                  <c:v>-0.23252211410396947</c:v>
                </c:pt>
                <c:pt idx="159">
                  <c:v>-0.26254265252768527</c:v>
                </c:pt>
                <c:pt idx="160">
                  <c:v>-0.25825161882609904</c:v>
                </c:pt>
                <c:pt idx="161">
                  <c:v>-0.29761580209205241</c:v>
                </c:pt>
                <c:pt idx="162">
                  <c:v>-0.34840478494645805</c:v>
                </c:pt>
                <c:pt idx="163">
                  <c:v>-0.35046497501690155</c:v>
                </c:pt>
                <c:pt idx="164">
                  <c:v>-0.34884700035270932</c:v>
                </c:pt>
                <c:pt idx="165">
                  <c:v>-0.36711306468395932</c:v>
                </c:pt>
                <c:pt idx="166">
                  <c:v>-0.36231273620747423</c:v>
                </c:pt>
                <c:pt idx="167">
                  <c:v>-0.34815294853532069</c:v>
                </c:pt>
                <c:pt idx="168">
                  <c:v>-0.35127256197361423</c:v>
                </c:pt>
                <c:pt idx="169">
                  <c:v>-0.34022985539015882</c:v>
                </c:pt>
                <c:pt idx="170">
                  <c:v>-0.32408557276357192</c:v>
                </c:pt>
                <c:pt idx="171">
                  <c:v>-0.34169623565538343</c:v>
                </c:pt>
                <c:pt idx="172">
                  <c:v>-0.35945854100593388</c:v>
                </c:pt>
                <c:pt idx="173">
                  <c:v>-0.35588327563807193</c:v>
                </c:pt>
                <c:pt idx="174">
                  <c:v>-0.37686368001373288</c:v>
                </c:pt>
                <c:pt idx="175">
                  <c:v>-0.41670767097927697</c:v>
                </c:pt>
                <c:pt idx="176">
                  <c:v>-0.43446736258156987</c:v>
                </c:pt>
                <c:pt idx="177">
                  <c:v>-0.45091322534325468</c:v>
                </c:pt>
                <c:pt idx="178">
                  <c:v>-0.47426141306092034</c:v>
                </c:pt>
                <c:pt idx="179">
                  <c:v>-0.47622480582695575</c:v>
                </c:pt>
                <c:pt idx="180">
                  <c:v>-0.48017806577051292</c:v>
                </c:pt>
                <c:pt idx="181">
                  <c:v>-0.49322214823930488</c:v>
                </c:pt>
                <c:pt idx="182">
                  <c:v>-0.46470086099176627</c:v>
                </c:pt>
                <c:pt idx="183">
                  <c:v>-0.42727251719245257</c:v>
                </c:pt>
                <c:pt idx="184">
                  <c:v>-0.44377490728291491</c:v>
                </c:pt>
                <c:pt idx="185">
                  <c:v>-0.44427488550223632</c:v>
                </c:pt>
                <c:pt idx="186">
                  <c:v>-0.38741917377523177</c:v>
                </c:pt>
                <c:pt idx="187">
                  <c:v>-0.38064078504908455</c:v>
                </c:pt>
                <c:pt idx="188">
                  <c:v>-0.43556056450636732</c:v>
                </c:pt>
                <c:pt idx="189">
                  <c:v>-0.43706807487907146</c:v>
                </c:pt>
                <c:pt idx="190">
                  <c:v>-0.41193841781434837</c:v>
                </c:pt>
                <c:pt idx="191">
                  <c:v>-0.45784961639532284</c:v>
                </c:pt>
                <c:pt idx="192">
                  <c:v>-0.51719725665446481</c:v>
                </c:pt>
                <c:pt idx="193">
                  <c:v>-0.52065715675409363</c:v>
                </c:pt>
                <c:pt idx="194">
                  <c:v>-0.5241227935176801</c:v>
                </c:pt>
                <c:pt idx="195">
                  <c:v>-0.55356409235425941</c:v>
                </c:pt>
                <c:pt idx="196">
                  <c:v>-0.56838132709875278</c:v>
                </c:pt>
                <c:pt idx="197">
                  <c:v>-0.56492174354799085</c:v>
                </c:pt>
                <c:pt idx="198">
                  <c:v>-0.54642784762635321</c:v>
                </c:pt>
                <c:pt idx="199">
                  <c:v>-0.51456442100399558</c:v>
                </c:pt>
                <c:pt idx="200">
                  <c:v>-0.50640005196027349</c:v>
                </c:pt>
                <c:pt idx="201">
                  <c:v>-0.50505075958222356</c:v>
                </c:pt>
                <c:pt idx="202">
                  <c:v>-0.45670822389864751</c:v>
                </c:pt>
                <c:pt idx="203">
                  <c:v>-0.41772700764513354</c:v>
                </c:pt>
                <c:pt idx="204">
                  <c:v>-0.44528759388730038</c:v>
                </c:pt>
                <c:pt idx="205">
                  <c:v>-0.45496078379027377</c:v>
                </c:pt>
                <c:pt idx="206">
                  <c:v>-0.41665048416509687</c:v>
                </c:pt>
                <c:pt idx="207">
                  <c:v>-0.42927641897740393</c:v>
                </c:pt>
                <c:pt idx="208">
                  <c:v>-0.48218810216908053</c:v>
                </c:pt>
                <c:pt idx="209">
                  <c:v>-0.48287145054147568</c:v>
                </c:pt>
                <c:pt idx="210">
                  <c:v>-0.47258918852789139</c:v>
                </c:pt>
                <c:pt idx="211">
                  <c:v>-0.50484414056733051</c:v>
                </c:pt>
                <c:pt idx="212">
                  <c:v>-0.51510376865233043</c:v>
                </c:pt>
                <c:pt idx="213">
                  <c:v>-0.49181894210275473</c:v>
                </c:pt>
                <c:pt idx="214">
                  <c:v>-0.49170806860339272</c:v>
                </c:pt>
                <c:pt idx="215">
                  <c:v>-0.48490036694653632</c:v>
                </c:pt>
                <c:pt idx="216">
                  <c:v>-0.44403993146252074</c:v>
                </c:pt>
                <c:pt idx="217">
                  <c:v>-0.42650204779965123</c:v>
                </c:pt>
                <c:pt idx="218">
                  <c:v>-0.42764955669962978</c:v>
                </c:pt>
                <c:pt idx="219">
                  <c:v>-0.39516141830724438</c:v>
                </c:pt>
                <c:pt idx="220">
                  <c:v>-0.36913634921951338</c:v>
                </c:pt>
                <c:pt idx="221">
                  <c:v>-0.38572763683711381</c:v>
                </c:pt>
                <c:pt idx="222">
                  <c:v>-0.39419488015811582</c:v>
                </c:pt>
                <c:pt idx="223">
                  <c:v>-0.38536452726898746</c:v>
                </c:pt>
                <c:pt idx="224">
                  <c:v>-0.39734446036869919</c:v>
                </c:pt>
                <c:pt idx="225">
                  <c:v>-0.41534081638514792</c:v>
                </c:pt>
                <c:pt idx="226">
                  <c:v>-0.42413552883521533</c:v>
                </c:pt>
                <c:pt idx="227">
                  <c:v>-0.4350353660233594</c:v>
                </c:pt>
                <c:pt idx="228">
                  <c:v>-0.42537388405529075</c:v>
                </c:pt>
                <c:pt idx="229">
                  <c:v>-0.39904740685925377</c:v>
                </c:pt>
                <c:pt idx="230">
                  <c:v>-0.40050292790823488</c:v>
                </c:pt>
                <c:pt idx="231">
                  <c:v>-0.39240806336057477</c:v>
                </c:pt>
                <c:pt idx="232">
                  <c:v>-0.32737226937017289</c:v>
                </c:pt>
                <c:pt idx="233">
                  <c:v>-0.28203151793273645</c:v>
                </c:pt>
                <c:pt idx="234">
                  <c:v>-0.29412022074438998</c:v>
                </c:pt>
                <c:pt idx="235">
                  <c:v>-0.26893281610346548</c:v>
                </c:pt>
                <c:pt idx="236">
                  <c:v>-0.20216657488072134</c:v>
                </c:pt>
                <c:pt idx="237">
                  <c:v>-0.19766689932660569</c:v>
                </c:pt>
                <c:pt idx="238">
                  <c:v>-0.23442447690635371</c:v>
                </c:pt>
                <c:pt idx="239">
                  <c:v>-0.22412152520231582</c:v>
                </c:pt>
                <c:pt idx="240">
                  <c:v>-0.20314873199207087</c:v>
                </c:pt>
                <c:pt idx="241">
                  <c:v>-0.23041494234834201</c:v>
                </c:pt>
                <c:pt idx="242">
                  <c:v>-0.26540059310941594</c:v>
                </c:pt>
                <c:pt idx="243">
                  <c:v>-0.26849660312822132</c:v>
                </c:pt>
                <c:pt idx="244">
                  <c:v>-0.25748383714411882</c:v>
                </c:pt>
                <c:pt idx="245">
                  <c:v>-0.25286656388600653</c:v>
                </c:pt>
                <c:pt idx="246">
                  <c:v>-0.25720641651482035</c:v>
                </c:pt>
                <c:pt idx="247">
                  <c:v>-0.24658931443039642</c:v>
                </c:pt>
                <c:pt idx="248">
                  <c:v>-0.19917461620776367</c:v>
                </c:pt>
                <c:pt idx="249">
                  <c:v>-0.15560251917668619</c:v>
                </c:pt>
                <c:pt idx="250">
                  <c:v>-0.14870107085116746</c:v>
                </c:pt>
                <c:pt idx="251">
                  <c:v>-0.12584456113434811</c:v>
                </c:pt>
                <c:pt idx="252">
                  <c:v>-6.8723490676584731E-2</c:v>
                </c:pt>
                <c:pt idx="253">
                  <c:v>-4.5065891447758084E-2</c:v>
                </c:pt>
                <c:pt idx="254">
                  <c:v>-5.7469985877537932E-2</c:v>
                </c:pt>
                <c:pt idx="255">
                  <c:v>-4.4762424291452087E-2</c:v>
                </c:pt>
                <c:pt idx="256">
                  <c:v>-2.5046240303423423E-2</c:v>
                </c:pt>
                <c:pt idx="257">
                  <c:v>-3.8262935513358819E-2</c:v>
                </c:pt>
                <c:pt idx="258">
                  <c:v>-5.0719747930644384E-2</c:v>
                </c:pt>
                <c:pt idx="259">
                  <c:v>-4.5367554973261434E-2</c:v>
                </c:pt>
                <c:pt idx="260">
                  <c:v>-4.8572363317903496E-2</c:v>
                </c:pt>
                <c:pt idx="261">
                  <c:v>-4.6583344804619731E-2</c:v>
                </c:pt>
                <c:pt idx="262">
                  <c:v>-2.4193625258417357E-2</c:v>
                </c:pt>
                <c:pt idx="263">
                  <c:v>-8.7412480434991679E-3</c:v>
                </c:pt>
                <c:pt idx="264">
                  <c:v>4.3861604229153833E-3</c:v>
                </c:pt>
                <c:pt idx="265">
                  <c:v>4.1943273415261585E-2</c:v>
                </c:pt>
                <c:pt idx="266">
                  <c:v>8.0721390054653036E-2</c:v>
                </c:pt>
                <c:pt idx="267">
                  <c:v>9.8628298755110852E-2</c:v>
                </c:pt>
                <c:pt idx="268">
                  <c:v>0.11618516391180055</c:v>
                </c:pt>
                <c:pt idx="269">
                  <c:v>0.13898861544882221</c:v>
                </c:pt>
                <c:pt idx="270">
                  <c:v>0.15428221985266946</c:v>
                </c:pt>
                <c:pt idx="271">
                  <c:v>0.15869284851661691</c:v>
                </c:pt>
                <c:pt idx="272">
                  <c:v>0.14494438872854407</c:v>
                </c:pt>
                <c:pt idx="273">
                  <c:v>0.12780653553678489</c:v>
                </c:pt>
                <c:pt idx="274">
                  <c:v>0.13723730402232381</c:v>
                </c:pt>
                <c:pt idx="275">
                  <c:v>0.1412766562653836</c:v>
                </c:pt>
                <c:pt idx="276">
                  <c:v>0.1075776529949851</c:v>
                </c:pt>
                <c:pt idx="277">
                  <c:v>0.10135606103807158</c:v>
                </c:pt>
                <c:pt idx="278">
                  <c:v>0.1515787049757707</c:v>
                </c:pt>
                <c:pt idx="279">
                  <c:v>0.17284286445924776</c:v>
                </c:pt>
                <c:pt idx="280">
                  <c:v>0.15750495976296011</c:v>
                </c:pt>
                <c:pt idx="281">
                  <c:v>0.19753239985289409</c:v>
                </c:pt>
                <c:pt idx="282">
                  <c:v>0.27175857221925825</c:v>
                </c:pt>
                <c:pt idx="283">
                  <c:v>0.29266137567622991</c:v>
                </c:pt>
                <c:pt idx="284">
                  <c:v>0.29340420271839412</c:v>
                </c:pt>
                <c:pt idx="285">
                  <c:v>0.33242324115235489</c:v>
                </c:pt>
                <c:pt idx="286">
                  <c:v>0.36942909685781766</c:v>
                </c:pt>
                <c:pt idx="287">
                  <c:v>0.36875404200133605</c:v>
                </c:pt>
                <c:pt idx="288">
                  <c:v>0.35359734972860135</c:v>
                </c:pt>
                <c:pt idx="289">
                  <c:v>0.34303557184334882</c:v>
                </c:pt>
                <c:pt idx="290">
                  <c:v>0.34385625162859951</c:v>
                </c:pt>
                <c:pt idx="291">
                  <c:v>0.34198959486497776</c:v>
                </c:pt>
                <c:pt idx="292">
                  <c:v>0.30959660712646725</c:v>
                </c:pt>
                <c:pt idx="293">
                  <c:v>0.28345610851359621</c:v>
                </c:pt>
                <c:pt idx="294">
                  <c:v>0.31064618097142238</c:v>
                </c:pt>
                <c:pt idx="295">
                  <c:v>0.33225315274327344</c:v>
                </c:pt>
                <c:pt idx="296">
                  <c:v>0.30935693184665769</c:v>
                </c:pt>
                <c:pt idx="297">
                  <c:v>0.32327018531815976</c:v>
                </c:pt>
                <c:pt idx="298">
                  <c:v>0.38615838659218432</c:v>
                </c:pt>
                <c:pt idx="299">
                  <c:v>0.40660558146003317</c:v>
                </c:pt>
                <c:pt idx="300">
                  <c:v>0.40108261854676358</c:v>
                </c:pt>
                <c:pt idx="301">
                  <c:v>0.43953738767922451</c:v>
                </c:pt>
                <c:pt idx="302">
                  <c:v>0.47199865433006538</c:v>
                </c:pt>
                <c:pt idx="303">
                  <c:v>0.45999595427207818</c:v>
                </c:pt>
                <c:pt idx="304">
                  <c:v>0.46210737123955015</c:v>
                </c:pt>
                <c:pt idx="305">
                  <c:v>0.47315230575939088</c:v>
                </c:pt>
                <c:pt idx="306">
                  <c:v>0.44841364599741323</c:v>
                </c:pt>
                <c:pt idx="307">
                  <c:v>0.43288863017596696</c:v>
                </c:pt>
                <c:pt idx="308">
                  <c:v>0.44520673054511223</c:v>
                </c:pt>
                <c:pt idx="309">
                  <c:v>0.42852108461679433</c:v>
                </c:pt>
                <c:pt idx="310">
                  <c:v>0.40577221344551967</c:v>
                </c:pt>
                <c:pt idx="311">
                  <c:v>0.43061243814618533</c:v>
                </c:pt>
                <c:pt idx="312">
                  <c:v>0.45470967390932032</c:v>
                </c:pt>
                <c:pt idx="313">
                  <c:v>0.44961895006977431</c:v>
                </c:pt>
                <c:pt idx="314">
                  <c:v>0.46810718986013211</c:v>
                </c:pt>
                <c:pt idx="315">
                  <c:v>0.50518789201459768</c:v>
                </c:pt>
                <c:pt idx="316">
                  <c:v>0.5211884999905908</c:v>
                </c:pt>
                <c:pt idx="317">
                  <c:v>0.53470027831311073</c:v>
                </c:pt>
                <c:pt idx="318">
                  <c:v>0.5453121585856755</c:v>
                </c:pt>
                <c:pt idx="319">
                  <c:v>0.5333992886614346</c:v>
                </c:pt>
                <c:pt idx="320">
                  <c:v>0.53460920422321501</c:v>
                </c:pt>
                <c:pt idx="321">
                  <c:v>0.54156909448699986</c:v>
                </c:pt>
                <c:pt idx="322">
                  <c:v>0.49603828304826891</c:v>
                </c:pt>
                <c:pt idx="323">
                  <c:v>0.45093819275109515</c:v>
                </c:pt>
                <c:pt idx="324">
                  <c:v>0.47037058482122307</c:v>
                </c:pt>
                <c:pt idx="325">
                  <c:v>0.46548181325252946</c:v>
                </c:pt>
                <c:pt idx="326">
                  <c:v>0.401371194166734</c:v>
                </c:pt>
                <c:pt idx="327">
                  <c:v>0.39761476898931536</c:v>
                </c:pt>
                <c:pt idx="328">
                  <c:v>0.45402386718996379</c:v>
                </c:pt>
                <c:pt idx="329">
                  <c:v>0.45152732217049918</c:v>
                </c:pt>
                <c:pt idx="330">
                  <c:v>0.42658532479505673</c:v>
                </c:pt>
                <c:pt idx="331">
                  <c:v>0.47091573799698427</c:v>
                </c:pt>
                <c:pt idx="332">
                  <c:v>0.521872548092573</c:v>
                </c:pt>
                <c:pt idx="333">
                  <c:v>0.52037685025173352</c:v>
                </c:pt>
                <c:pt idx="334">
                  <c:v>0.51993620761619064</c:v>
                </c:pt>
                <c:pt idx="335">
                  <c:v>0.53730075753128781</c:v>
                </c:pt>
                <c:pt idx="336">
                  <c:v>0.54076443235892524</c:v>
                </c:pt>
                <c:pt idx="337">
                  <c:v>0.53252516852035259</c:v>
                </c:pt>
                <c:pt idx="338">
                  <c:v>0.50731763406278796</c:v>
                </c:pt>
                <c:pt idx="339">
                  <c:v>0.467534756585891</c:v>
                </c:pt>
                <c:pt idx="340">
                  <c:v>0.45535750520761326</c:v>
                </c:pt>
                <c:pt idx="341">
                  <c:v>0.45116103644612915</c:v>
                </c:pt>
                <c:pt idx="342">
                  <c:v>0.40357359134514964</c:v>
                </c:pt>
                <c:pt idx="343">
                  <c:v>0.36853342854197929</c:v>
                </c:pt>
                <c:pt idx="344">
                  <c:v>0.39271665465361638</c:v>
                </c:pt>
                <c:pt idx="345">
                  <c:v>0.39842311533822289</c:v>
                </c:pt>
                <c:pt idx="346">
                  <c:v>0.3677089932569324</c:v>
                </c:pt>
                <c:pt idx="347">
                  <c:v>0.381621739576467</c:v>
                </c:pt>
                <c:pt idx="348">
                  <c:v>0.41909735088979666</c:v>
                </c:pt>
                <c:pt idx="349">
                  <c:v>0.41284459429231507</c:v>
                </c:pt>
                <c:pt idx="350">
                  <c:v>0.40667539721934637</c:v>
                </c:pt>
                <c:pt idx="351">
                  <c:v>0.42660528789795038</c:v>
                </c:pt>
                <c:pt idx="352">
                  <c:v>0.41582410452350832</c:v>
                </c:pt>
                <c:pt idx="353">
                  <c:v>0.38769448326514566</c:v>
                </c:pt>
                <c:pt idx="354">
                  <c:v>0.38604999537058865</c:v>
                </c:pt>
                <c:pt idx="355">
                  <c:v>0.36640119435851487</c:v>
                </c:pt>
                <c:pt idx="356">
                  <c:v>0.31624922658048105</c:v>
                </c:pt>
                <c:pt idx="357">
                  <c:v>0.29864324615867593</c:v>
                </c:pt>
                <c:pt idx="358">
                  <c:v>0.30038775608929535</c:v>
                </c:pt>
                <c:pt idx="359">
                  <c:v>0.26963960917207141</c:v>
                </c:pt>
                <c:pt idx="360">
                  <c:v>0.24410798238762768</c:v>
                </c:pt>
                <c:pt idx="361">
                  <c:v>0.25846969411285642</c:v>
                </c:pt>
                <c:pt idx="362">
                  <c:v>0.27303134974292376</c:v>
                </c:pt>
                <c:pt idx="363">
                  <c:v>0.27187324025462262</c:v>
                </c:pt>
                <c:pt idx="364">
                  <c:v>0.27544075441949228</c:v>
                </c:pt>
                <c:pt idx="365">
                  <c:v>0.28504678863134952</c:v>
                </c:pt>
                <c:pt idx="366">
                  <c:v>0.30040200603750888</c:v>
                </c:pt>
                <c:pt idx="367">
                  <c:v>0.30762728043398568</c:v>
                </c:pt>
                <c:pt idx="368">
                  <c:v>0.27884543805120121</c:v>
                </c:pt>
                <c:pt idx="369">
                  <c:v>0.24724146490733057</c:v>
                </c:pt>
                <c:pt idx="370">
                  <c:v>0.25116742866778624</c:v>
                </c:pt>
                <c:pt idx="371">
                  <c:v>0.23049929191514126</c:v>
                </c:pt>
                <c:pt idx="372">
                  <c:v>0.15583776379125194</c:v>
                </c:pt>
                <c:pt idx="373">
                  <c:v>0.11527988883738165</c:v>
                </c:pt>
                <c:pt idx="374">
                  <c:v>0.12509351525075169</c:v>
                </c:pt>
                <c:pt idx="375">
                  <c:v>9.4436372258904028E-2</c:v>
                </c:pt>
                <c:pt idx="376">
                  <c:v>3.5477470570664096E-2</c:v>
                </c:pt>
                <c:pt idx="377">
                  <c:v>3.4744501297713969E-2</c:v>
                </c:pt>
                <c:pt idx="378">
                  <c:v>6.511471807497389E-2</c:v>
                </c:pt>
                <c:pt idx="379">
                  <c:v>5.9607205774027727E-2</c:v>
                </c:pt>
                <c:pt idx="380">
                  <c:v>4.5741436045156514E-2</c:v>
                </c:pt>
                <c:pt idx="381">
                  <c:v>6.3794967953896123E-2</c:v>
                </c:pt>
                <c:pt idx="382">
                  <c:v>9.1881652756300933E-2</c:v>
                </c:pt>
                <c:pt idx="383">
                  <c:v>9.8570964057837648E-2</c:v>
                </c:pt>
                <c:pt idx="384">
                  <c:v>8.1138661895100384E-2</c:v>
                </c:pt>
                <c:pt idx="385">
                  <c:v>6.4968114072842323E-2</c:v>
                </c:pt>
                <c:pt idx="386">
                  <c:v>6.7587412213976822E-2</c:v>
                </c:pt>
                <c:pt idx="387">
                  <c:v>5.3528395502927477E-2</c:v>
                </c:pt>
                <c:pt idx="388">
                  <c:v>4.1812736073994124E-4</c:v>
                </c:pt>
                <c:pt idx="389">
                  <c:v>-3.8828439063974145E-2</c:v>
                </c:pt>
                <c:pt idx="390">
                  <c:v>-4.4398164099544057E-2</c:v>
                </c:pt>
                <c:pt idx="391">
                  <c:v>-7.1849842419787646E-2</c:v>
                </c:pt>
                <c:pt idx="392">
                  <c:v>-0.11773232732245972</c:v>
                </c:pt>
                <c:pt idx="393">
                  <c:v>-0.12737019319527609</c:v>
                </c:pt>
                <c:pt idx="394">
                  <c:v>-0.12154947390309342</c:v>
                </c:pt>
                <c:pt idx="395">
                  <c:v>-0.13470530997375138</c:v>
                </c:pt>
                <c:pt idx="396">
                  <c:v>-0.13552068143529541</c:v>
                </c:pt>
                <c:pt idx="397">
                  <c:v>-0.12134395794379962</c:v>
                </c:pt>
                <c:pt idx="398">
                  <c:v>-0.1256077101999406</c:v>
                </c:pt>
                <c:pt idx="399">
                  <c:v>-0.12835242111403919</c:v>
                </c:pt>
                <c:pt idx="400">
                  <c:v>-0.11713285121947768</c:v>
                </c:pt>
                <c:pt idx="401">
                  <c:v>-0.13276995470479744</c:v>
                </c:pt>
                <c:pt idx="402">
                  <c:v>-0.16741220290398026</c:v>
                </c:pt>
                <c:pt idx="403">
                  <c:v>-0.17954815187508952</c:v>
                </c:pt>
                <c:pt idx="404">
                  <c:v>-0.19409701197642618</c:v>
                </c:pt>
                <c:pt idx="405">
                  <c:v>-0.23699073422355338</c:v>
                </c:pt>
                <c:pt idx="406">
                  <c:v>-0.27344432544616026</c:v>
                </c:pt>
                <c:pt idx="407">
                  <c:v>-0.28919528249112358</c:v>
                </c:pt>
                <c:pt idx="408">
                  <c:v>-0.30239717270771038</c:v>
                </c:pt>
                <c:pt idx="409">
                  <c:v>-0.312728917001378</c:v>
                </c:pt>
                <c:pt idx="410">
                  <c:v>-0.32319057610537388</c:v>
                </c:pt>
                <c:pt idx="411">
                  <c:v>-0.32861126484530984</c:v>
                </c:pt>
                <c:pt idx="412">
                  <c:v>-0.30175120980683562</c:v>
                </c:pt>
                <c:pt idx="413">
                  <c:v>-0.27284642765110806</c:v>
                </c:pt>
                <c:pt idx="414">
                  <c:v>-0.28959435056967731</c:v>
                </c:pt>
                <c:pt idx="415">
                  <c:v>-0.29529637133383857</c:v>
                </c:pt>
                <c:pt idx="416">
                  <c:v>-0.25054390501175278</c:v>
                </c:pt>
                <c:pt idx="417">
                  <c:v>-0.24765259700857317</c:v>
                </c:pt>
                <c:pt idx="418">
                  <c:v>-0.3084924550213114</c:v>
                </c:pt>
                <c:pt idx="419">
                  <c:v>-0.32532904337107094</c:v>
                </c:pt>
                <c:pt idx="420">
                  <c:v>-0.30676014716909472</c:v>
                </c:pt>
                <c:pt idx="421">
                  <c:v>-0.35324179237248132</c:v>
                </c:pt>
                <c:pt idx="422">
                  <c:v>-0.42299441488987038</c:v>
                </c:pt>
                <c:pt idx="423">
                  <c:v>-0.4340079687074514</c:v>
                </c:pt>
                <c:pt idx="424">
                  <c:v>-0.43523826221717438</c:v>
                </c:pt>
                <c:pt idx="425">
                  <c:v>-0.46879801347373773</c:v>
                </c:pt>
                <c:pt idx="426">
                  <c:v>-0.48992705320928637</c:v>
                </c:pt>
                <c:pt idx="427">
                  <c:v>-0.48462493979319232</c:v>
                </c:pt>
                <c:pt idx="428">
                  <c:v>-0.47031163232539031</c:v>
                </c:pt>
                <c:pt idx="429">
                  <c:v>-0.44900108733090088</c:v>
                </c:pt>
                <c:pt idx="430">
                  <c:v>-0.44193804820577315</c:v>
                </c:pt>
                <c:pt idx="431">
                  <c:v>-0.44443467679455473</c:v>
                </c:pt>
                <c:pt idx="432">
                  <c:v>-0.41344397169357361</c:v>
                </c:pt>
                <c:pt idx="433">
                  <c:v>-0.38449884336273565</c:v>
                </c:pt>
                <c:pt idx="434">
                  <c:v>-0.4130707798074309</c:v>
                </c:pt>
                <c:pt idx="435">
                  <c:v>-0.43581898142693415</c:v>
                </c:pt>
                <c:pt idx="436">
                  <c:v>-0.41372315283313371</c:v>
                </c:pt>
                <c:pt idx="437">
                  <c:v>-0.42919049173511331</c:v>
                </c:pt>
                <c:pt idx="438">
                  <c:v>-0.48442738818423536</c:v>
                </c:pt>
                <c:pt idx="439">
                  <c:v>-0.49392135813577231</c:v>
                </c:pt>
                <c:pt idx="440">
                  <c:v>-0.48819272328403812</c:v>
                </c:pt>
                <c:pt idx="441">
                  <c:v>-0.52148684533767098</c:v>
                </c:pt>
                <c:pt idx="442">
                  <c:v>-0.53264960674603168</c:v>
                </c:pt>
                <c:pt idx="443">
                  <c:v>-0.50844782794064958</c:v>
                </c:pt>
                <c:pt idx="444">
                  <c:v>-0.51306408496971256</c:v>
                </c:pt>
                <c:pt idx="445">
                  <c:v>-0.51450452199912178</c:v>
                </c:pt>
                <c:pt idx="446">
                  <c:v>-0.47238650806741295</c:v>
                </c:pt>
                <c:pt idx="447">
                  <c:v>-0.4563936452291128</c:v>
                </c:pt>
                <c:pt idx="448">
                  <c:v>-0.47507255880951332</c:v>
                </c:pt>
                <c:pt idx="449">
                  <c:v>-0.4541757242109013</c:v>
                </c:pt>
                <c:pt idx="450">
                  <c:v>-0.42713016515887942</c:v>
                </c:pt>
                <c:pt idx="451">
                  <c:v>-0.45577157575970212</c:v>
                </c:pt>
                <c:pt idx="452">
                  <c:v>-0.48415263244171919</c:v>
                </c:pt>
                <c:pt idx="453">
                  <c:v>-0.47931558054717238</c:v>
                </c:pt>
                <c:pt idx="454">
                  <c:v>-0.49303348413119724</c:v>
                </c:pt>
                <c:pt idx="455">
                  <c:v>-0.5236085202971017</c:v>
                </c:pt>
                <c:pt idx="456">
                  <c:v>-0.53827706371021367</c:v>
                </c:pt>
                <c:pt idx="457">
                  <c:v>-0.54797138622729935</c:v>
                </c:pt>
                <c:pt idx="458">
                  <c:v>-0.54328166844213921</c:v>
                </c:pt>
                <c:pt idx="459">
                  <c:v>-0.51907874847086977</c:v>
                </c:pt>
                <c:pt idx="460">
                  <c:v>-0.51849187812582065</c:v>
                </c:pt>
                <c:pt idx="461">
                  <c:v>-0.5171474390818438</c:v>
                </c:pt>
                <c:pt idx="462">
                  <c:v>-0.45735885811558585</c:v>
                </c:pt>
                <c:pt idx="463">
                  <c:v>-0.40911864886681731</c:v>
                </c:pt>
                <c:pt idx="464">
                  <c:v>-0.42918909570927022</c:v>
                </c:pt>
                <c:pt idx="465">
                  <c:v>-0.41817195717146932</c:v>
                </c:pt>
                <c:pt idx="466">
                  <c:v>-0.35260497006778102</c:v>
                </c:pt>
                <c:pt idx="467">
                  <c:v>-0.35211805788474843</c:v>
                </c:pt>
                <c:pt idx="468">
                  <c:v>-0.40485804179287543</c:v>
                </c:pt>
                <c:pt idx="469">
                  <c:v>-0.39975371002087973</c:v>
                </c:pt>
                <c:pt idx="470">
                  <c:v>-0.37766897559244583</c:v>
                </c:pt>
                <c:pt idx="471">
                  <c:v>-0.4160471117891183</c:v>
                </c:pt>
                <c:pt idx="472">
                  <c:v>-0.45573690815797357</c:v>
                </c:pt>
                <c:pt idx="473">
                  <c:v>-0.45121929660638993</c:v>
                </c:pt>
                <c:pt idx="474">
                  <c:v>-0.44594196320412338</c:v>
                </c:pt>
                <c:pt idx="475">
                  <c:v>-0.44952332668042799</c:v>
                </c:pt>
                <c:pt idx="476">
                  <c:v>-0.44341264650477591</c:v>
                </c:pt>
                <c:pt idx="477">
                  <c:v>-0.43096809733332986</c:v>
                </c:pt>
                <c:pt idx="478">
                  <c:v>-0.39940264589938845</c:v>
                </c:pt>
                <c:pt idx="479">
                  <c:v>-0.35576326576977174</c:v>
                </c:pt>
                <c:pt idx="480">
                  <c:v>-0.34145123507831376</c:v>
                </c:pt>
                <c:pt idx="481">
                  <c:v>-0.33338165091700939</c:v>
                </c:pt>
                <c:pt idx="482">
                  <c:v>-0.29027928478458731</c:v>
                </c:pt>
                <c:pt idx="483">
                  <c:v>-0.26324786741984435</c:v>
                </c:pt>
                <c:pt idx="484">
                  <c:v>-0.28174915463746253</c:v>
                </c:pt>
                <c:pt idx="485">
                  <c:v>-0.28298507217087743</c:v>
                </c:pt>
                <c:pt idx="486">
                  <c:v>-0.26389498738159201</c:v>
                </c:pt>
                <c:pt idx="487">
                  <c:v>-0.27831865801671657</c:v>
                </c:pt>
                <c:pt idx="488">
                  <c:v>-0.29723835767393875</c:v>
                </c:pt>
                <c:pt idx="489">
                  <c:v>-0.28623124131193578</c:v>
                </c:pt>
                <c:pt idx="490">
                  <c:v>-0.28561632828672207</c:v>
                </c:pt>
                <c:pt idx="491">
                  <c:v>-0.29105673231897589</c:v>
                </c:pt>
                <c:pt idx="492">
                  <c:v>-0.26101983678410456</c:v>
                </c:pt>
                <c:pt idx="493">
                  <c:v>-0.2315879367265434</c:v>
                </c:pt>
                <c:pt idx="494">
                  <c:v>-0.22795047483398792</c:v>
                </c:pt>
                <c:pt idx="495">
                  <c:v>-0.19702915480910591</c:v>
                </c:pt>
                <c:pt idx="496">
                  <c:v>-0.14280418027038441</c:v>
                </c:pt>
                <c:pt idx="497">
                  <c:v>-0.12637008687266391</c:v>
                </c:pt>
                <c:pt idx="498">
                  <c:v>-0.1283480004405502</c:v>
                </c:pt>
                <c:pt idx="499">
                  <c:v>-0.10317394273116458</c:v>
                </c:pt>
                <c:pt idx="500">
                  <c:v>-8.0668013591261745E-2</c:v>
                </c:pt>
                <c:pt idx="501">
                  <c:v>-9.1420369101918544E-2</c:v>
                </c:pt>
                <c:pt idx="502">
                  <c:v>-0.11256733678622001</c:v>
                </c:pt>
                <c:pt idx="503">
                  <c:v>-0.12072677443203325</c:v>
                </c:pt>
                <c:pt idx="504">
                  <c:v>-0.11535274551177123</c:v>
                </c:pt>
                <c:pt idx="505">
                  <c:v>-0.11675709449612388</c:v>
                </c:pt>
                <c:pt idx="506">
                  <c:v>-0.13961470386156324</c:v>
                </c:pt>
                <c:pt idx="507">
                  <c:v>-0.14287219056226474</c:v>
                </c:pt>
                <c:pt idx="508">
                  <c:v>-9.7051557942321759E-2</c:v>
                </c:pt>
                <c:pt idx="509">
                  <c:v>-6.405166376595732E-2</c:v>
                </c:pt>
                <c:pt idx="510">
                  <c:v>-7.0945510153811064E-2</c:v>
                </c:pt>
                <c:pt idx="511">
                  <c:v>-3.8990146499674611E-2</c:v>
                </c:pt>
                <c:pt idx="512">
                  <c:v>3.8990146499668754E-2</c:v>
                </c:pt>
                <c:pt idx="513">
                  <c:v>7.0945510153808303E-2</c:v>
                </c:pt>
                <c:pt idx="514">
                  <c:v>6.4051663765954781E-2</c:v>
                </c:pt>
                <c:pt idx="515">
                  <c:v>9.705155794231865E-2</c:v>
                </c:pt>
                <c:pt idx="516">
                  <c:v>0.1428721905622643</c:v>
                </c:pt>
                <c:pt idx="517">
                  <c:v>0.13961470386156541</c:v>
                </c:pt>
                <c:pt idx="518">
                  <c:v>0.11675709449612608</c:v>
                </c:pt>
                <c:pt idx="519">
                  <c:v>0.11535274551177396</c:v>
                </c:pt>
                <c:pt idx="520">
                  <c:v>0.12072677443203648</c:v>
                </c:pt>
                <c:pt idx="521">
                  <c:v>0.11256733678622242</c:v>
                </c:pt>
                <c:pt idx="522">
                  <c:v>9.1420369101921348E-2</c:v>
                </c:pt>
                <c:pt idx="523">
                  <c:v>8.0668013591263993E-2</c:v>
                </c:pt>
                <c:pt idx="524">
                  <c:v>0.10317394273116377</c:v>
                </c:pt>
                <c:pt idx="525">
                  <c:v>0.12834800044054906</c:v>
                </c:pt>
                <c:pt idx="526">
                  <c:v>0.12637008687266271</c:v>
                </c:pt>
                <c:pt idx="527">
                  <c:v>0.14280418027038044</c:v>
                </c:pt>
                <c:pt idx="528">
                  <c:v>0.19702915480910171</c:v>
                </c:pt>
                <c:pt idx="529">
                  <c:v>0.22795047483398564</c:v>
                </c:pt>
                <c:pt idx="530">
                  <c:v>0.23158793672654104</c:v>
                </c:pt>
                <c:pt idx="531">
                  <c:v>0.26101983678410168</c:v>
                </c:pt>
                <c:pt idx="532">
                  <c:v>0.29105673231897533</c:v>
                </c:pt>
                <c:pt idx="533">
                  <c:v>0.2856163282867204</c:v>
                </c:pt>
                <c:pt idx="534">
                  <c:v>0.28623124131193523</c:v>
                </c:pt>
                <c:pt idx="535">
                  <c:v>0.2972383576739403</c:v>
                </c:pt>
                <c:pt idx="536">
                  <c:v>0.27831865801671735</c:v>
                </c:pt>
                <c:pt idx="537">
                  <c:v>0.26389498738159067</c:v>
                </c:pt>
                <c:pt idx="538">
                  <c:v>0.28298507217087526</c:v>
                </c:pt>
                <c:pt idx="539">
                  <c:v>0.28174915463746003</c:v>
                </c:pt>
                <c:pt idx="540">
                  <c:v>0.26324786741983747</c:v>
                </c:pt>
                <c:pt idx="541">
                  <c:v>0.29027928478458198</c:v>
                </c:pt>
                <c:pt idx="542">
                  <c:v>0.33338165091700356</c:v>
                </c:pt>
                <c:pt idx="543">
                  <c:v>0.3414512350783076</c:v>
                </c:pt>
                <c:pt idx="544">
                  <c:v>0.35576326576976591</c:v>
                </c:pt>
                <c:pt idx="545">
                  <c:v>0.39940264589938268</c:v>
                </c:pt>
                <c:pt idx="546">
                  <c:v>0.43096809733332586</c:v>
                </c:pt>
                <c:pt idx="547">
                  <c:v>0.44341264650477341</c:v>
                </c:pt>
                <c:pt idx="548">
                  <c:v>0.44952332668042833</c:v>
                </c:pt>
                <c:pt idx="549">
                  <c:v>0.44594196320412582</c:v>
                </c:pt>
                <c:pt idx="550">
                  <c:v>0.45121929660639221</c:v>
                </c:pt>
                <c:pt idx="551">
                  <c:v>0.45573690815797835</c:v>
                </c:pt>
                <c:pt idx="552">
                  <c:v>0.41604711178912535</c:v>
                </c:pt>
                <c:pt idx="553">
                  <c:v>0.37766897559245111</c:v>
                </c:pt>
                <c:pt idx="554">
                  <c:v>0.39975371002088483</c:v>
                </c:pt>
                <c:pt idx="555">
                  <c:v>0.40485804179288104</c:v>
                </c:pt>
                <c:pt idx="556">
                  <c:v>0.35211805788475137</c:v>
                </c:pt>
                <c:pt idx="557">
                  <c:v>0.35260497006778513</c:v>
                </c:pt>
                <c:pt idx="558">
                  <c:v>0.41817195717147132</c:v>
                </c:pt>
                <c:pt idx="559">
                  <c:v>0.42918909570926983</c:v>
                </c:pt>
                <c:pt idx="560">
                  <c:v>0.40911864886681698</c:v>
                </c:pt>
                <c:pt idx="561">
                  <c:v>0.45735885811558336</c:v>
                </c:pt>
                <c:pt idx="562">
                  <c:v>0.51714743908184213</c:v>
                </c:pt>
                <c:pt idx="563">
                  <c:v>0.51849187812582664</c:v>
                </c:pt>
                <c:pt idx="564">
                  <c:v>0.51907874847087365</c:v>
                </c:pt>
                <c:pt idx="565">
                  <c:v>0.54328166844214254</c:v>
                </c:pt>
                <c:pt idx="566">
                  <c:v>0.54797138622730868</c:v>
                </c:pt>
                <c:pt idx="567">
                  <c:v>0.53827706371022355</c:v>
                </c:pt>
                <c:pt idx="568">
                  <c:v>0.52360852029710969</c:v>
                </c:pt>
                <c:pt idx="569">
                  <c:v>0.4930334841312079</c:v>
                </c:pt>
                <c:pt idx="570">
                  <c:v>0.47931558054718132</c:v>
                </c:pt>
                <c:pt idx="571">
                  <c:v>0.48415263244172474</c:v>
                </c:pt>
                <c:pt idx="572">
                  <c:v>0.455771575759709</c:v>
                </c:pt>
                <c:pt idx="573">
                  <c:v>0.42713016515888313</c:v>
                </c:pt>
                <c:pt idx="574">
                  <c:v>0.4541757242109003</c:v>
                </c:pt>
                <c:pt idx="575">
                  <c:v>0.47507255880951432</c:v>
                </c:pt>
                <c:pt idx="576">
                  <c:v>0.45639364522911391</c:v>
                </c:pt>
                <c:pt idx="577">
                  <c:v>0.47238650806740801</c:v>
                </c:pt>
                <c:pt idx="578">
                  <c:v>0.51450452199911656</c:v>
                </c:pt>
                <c:pt idx="579">
                  <c:v>0.51306408496970957</c:v>
                </c:pt>
                <c:pt idx="580">
                  <c:v>0.50844782794064658</c:v>
                </c:pt>
                <c:pt idx="581">
                  <c:v>0.53264960674602335</c:v>
                </c:pt>
                <c:pt idx="582">
                  <c:v>0.52148684533766332</c:v>
                </c:pt>
                <c:pt idx="583">
                  <c:v>0.48819272328403873</c:v>
                </c:pt>
                <c:pt idx="584">
                  <c:v>0.49392135813576932</c:v>
                </c:pt>
                <c:pt idx="585">
                  <c:v>0.48442738818423547</c:v>
                </c:pt>
                <c:pt idx="586">
                  <c:v>0.42919049173511697</c:v>
                </c:pt>
                <c:pt idx="587">
                  <c:v>0.4137231528331296</c:v>
                </c:pt>
                <c:pt idx="588">
                  <c:v>0.43581898142693065</c:v>
                </c:pt>
                <c:pt idx="589">
                  <c:v>0.41307077980743018</c:v>
                </c:pt>
                <c:pt idx="590">
                  <c:v>0.38449884336272966</c:v>
                </c:pt>
                <c:pt idx="591">
                  <c:v>0.41344397169356545</c:v>
                </c:pt>
                <c:pt idx="592">
                  <c:v>0.44443467679454962</c:v>
                </c:pt>
                <c:pt idx="593">
                  <c:v>0.4419380482057676</c:v>
                </c:pt>
                <c:pt idx="594">
                  <c:v>0.44900108733089739</c:v>
                </c:pt>
                <c:pt idx="595">
                  <c:v>0.47031163232538736</c:v>
                </c:pt>
                <c:pt idx="596">
                  <c:v>0.48462493979319132</c:v>
                </c:pt>
                <c:pt idx="597">
                  <c:v>0.48992705320928637</c:v>
                </c:pt>
                <c:pt idx="598">
                  <c:v>0.46879801347374289</c:v>
                </c:pt>
                <c:pt idx="599">
                  <c:v>0.43523826221717932</c:v>
                </c:pt>
                <c:pt idx="600">
                  <c:v>0.43400796870745539</c:v>
                </c:pt>
                <c:pt idx="601">
                  <c:v>0.42299441488987938</c:v>
                </c:pt>
                <c:pt idx="602">
                  <c:v>0.35324179237249492</c:v>
                </c:pt>
                <c:pt idx="603">
                  <c:v>0.30676014716910338</c:v>
                </c:pt>
                <c:pt idx="604">
                  <c:v>0.32532904337107976</c:v>
                </c:pt>
                <c:pt idx="605">
                  <c:v>0.30849245502132566</c:v>
                </c:pt>
                <c:pt idx="606">
                  <c:v>0.2476525970085848</c:v>
                </c:pt>
                <c:pt idx="607">
                  <c:v>0.25054390501175861</c:v>
                </c:pt>
                <c:pt idx="608">
                  <c:v>0.29529637133384723</c:v>
                </c:pt>
                <c:pt idx="609">
                  <c:v>0.2895943505696828</c:v>
                </c:pt>
                <c:pt idx="610">
                  <c:v>0.27284642765110939</c:v>
                </c:pt>
                <c:pt idx="611">
                  <c:v>0.3017512098068344</c:v>
                </c:pt>
                <c:pt idx="612">
                  <c:v>0.32861126484531006</c:v>
                </c:pt>
                <c:pt idx="613">
                  <c:v>0.32319057610537338</c:v>
                </c:pt>
                <c:pt idx="614">
                  <c:v>0.31272891700137873</c:v>
                </c:pt>
                <c:pt idx="615">
                  <c:v>0.30239717270771238</c:v>
                </c:pt>
                <c:pt idx="616">
                  <c:v>0.28919528249112575</c:v>
                </c:pt>
                <c:pt idx="617">
                  <c:v>0.27344432544616365</c:v>
                </c:pt>
                <c:pt idx="618">
                  <c:v>0.23699073422355668</c:v>
                </c:pt>
                <c:pt idx="619">
                  <c:v>0.19409701197642931</c:v>
                </c:pt>
                <c:pt idx="620">
                  <c:v>0.17954815187508938</c:v>
                </c:pt>
                <c:pt idx="621">
                  <c:v>0.16741220290397973</c:v>
                </c:pt>
                <c:pt idx="622">
                  <c:v>0.13276995470479674</c:v>
                </c:pt>
                <c:pt idx="623">
                  <c:v>0.11713285121947166</c:v>
                </c:pt>
                <c:pt idx="624">
                  <c:v>0.12835242111403372</c:v>
                </c:pt>
                <c:pt idx="625">
                  <c:v>0.12560771019993558</c:v>
                </c:pt>
                <c:pt idx="626">
                  <c:v>0.12134395794379152</c:v>
                </c:pt>
                <c:pt idx="627">
                  <c:v>0.1355206814352875</c:v>
                </c:pt>
                <c:pt idx="628">
                  <c:v>0.13470530997374539</c:v>
                </c:pt>
                <c:pt idx="629">
                  <c:v>0.12154947390308769</c:v>
                </c:pt>
                <c:pt idx="630">
                  <c:v>0.1273701931952704</c:v>
                </c:pt>
                <c:pt idx="631">
                  <c:v>0.11773232732245606</c:v>
                </c:pt>
                <c:pt idx="632">
                  <c:v>7.1849842419786897E-2</c:v>
                </c:pt>
                <c:pt idx="633">
                  <c:v>4.4398164099544134E-2</c:v>
                </c:pt>
                <c:pt idx="634">
                  <c:v>3.8828439063975088E-2</c:v>
                </c:pt>
                <c:pt idx="635">
                  <c:v>-4.1812736073527815E-4</c:v>
                </c:pt>
                <c:pt idx="636">
                  <c:v>-5.3528395502922495E-2</c:v>
                </c:pt>
                <c:pt idx="637">
                  <c:v>-6.7587412213973963E-2</c:v>
                </c:pt>
                <c:pt idx="638">
                  <c:v>-6.4968114072840533E-2</c:v>
                </c:pt>
                <c:pt idx="639">
                  <c:v>-8.1138661895097663E-2</c:v>
                </c:pt>
                <c:pt idx="640">
                  <c:v>-9.8570964057836954E-2</c:v>
                </c:pt>
                <c:pt idx="641">
                  <c:v>-9.1881652756302626E-2</c:v>
                </c:pt>
                <c:pt idx="642">
                  <c:v>-6.3794967953898538E-2</c:v>
                </c:pt>
                <c:pt idx="643">
                  <c:v>-4.5741436045158512E-2</c:v>
                </c:pt>
                <c:pt idx="644">
                  <c:v>-5.9607205774026714E-2</c:v>
                </c:pt>
                <c:pt idx="645">
                  <c:v>-6.5114718074971836E-2</c:v>
                </c:pt>
                <c:pt idx="646">
                  <c:v>-3.4744501297712109E-2</c:v>
                </c:pt>
                <c:pt idx="647">
                  <c:v>-3.5477470570654847E-2</c:v>
                </c:pt>
                <c:pt idx="648">
                  <c:v>-9.4436372258895993E-2</c:v>
                </c:pt>
                <c:pt idx="649">
                  <c:v>-0.12509351525074525</c:v>
                </c:pt>
                <c:pt idx="650">
                  <c:v>-0.11527988883737338</c:v>
                </c:pt>
                <c:pt idx="651">
                  <c:v>-0.15583776379124462</c:v>
                </c:pt>
                <c:pt idx="652">
                  <c:v>-0.23049929191513444</c:v>
                </c:pt>
                <c:pt idx="653">
                  <c:v>-0.25116742866778474</c:v>
                </c:pt>
                <c:pt idx="654">
                  <c:v>-0.24724146490732996</c:v>
                </c:pt>
                <c:pt idx="655">
                  <c:v>-0.27884543805120049</c:v>
                </c:pt>
                <c:pt idx="656">
                  <c:v>-0.30762728043399085</c:v>
                </c:pt>
                <c:pt idx="657">
                  <c:v>-0.30040200603751432</c:v>
                </c:pt>
                <c:pt idx="658">
                  <c:v>-0.28504678863135607</c:v>
                </c:pt>
                <c:pt idx="659">
                  <c:v>-0.2754407544195005</c:v>
                </c:pt>
                <c:pt idx="660">
                  <c:v>-0.27187324025463078</c:v>
                </c:pt>
                <c:pt idx="661">
                  <c:v>-0.27303134974293169</c:v>
                </c:pt>
                <c:pt idx="662">
                  <c:v>-0.25846969411286413</c:v>
                </c:pt>
                <c:pt idx="663">
                  <c:v>-0.24410798238763567</c:v>
                </c:pt>
                <c:pt idx="664">
                  <c:v>-0.26963960917207946</c:v>
                </c:pt>
                <c:pt idx="665">
                  <c:v>-0.30038775608930202</c:v>
                </c:pt>
                <c:pt idx="666">
                  <c:v>-0.2986432461586816</c:v>
                </c:pt>
                <c:pt idx="667">
                  <c:v>-0.31624922658048743</c:v>
                </c:pt>
                <c:pt idx="668">
                  <c:v>-0.36640119435852236</c:v>
                </c:pt>
                <c:pt idx="669">
                  <c:v>-0.38604999537059614</c:v>
                </c:pt>
                <c:pt idx="670">
                  <c:v>-0.38769448326515288</c:v>
                </c:pt>
                <c:pt idx="671">
                  <c:v>-0.41582410452351842</c:v>
                </c:pt>
                <c:pt idx="672">
                  <c:v>-0.42660528789796104</c:v>
                </c:pt>
                <c:pt idx="673">
                  <c:v>-0.40667539721935436</c:v>
                </c:pt>
                <c:pt idx="674">
                  <c:v>-0.41284459429232234</c:v>
                </c:pt>
                <c:pt idx="675">
                  <c:v>-0.41909735088980532</c:v>
                </c:pt>
                <c:pt idx="676">
                  <c:v>-0.38162173957647288</c:v>
                </c:pt>
                <c:pt idx="677">
                  <c:v>-0.3677089932569339</c:v>
                </c:pt>
                <c:pt idx="678">
                  <c:v>-0.39842311533822355</c:v>
                </c:pt>
                <c:pt idx="679">
                  <c:v>-0.39271665465361688</c:v>
                </c:pt>
                <c:pt idx="680">
                  <c:v>-0.36853342854197424</c:v>
                </c:pt>
                <c:pt idx="681">
                  <c:v>-0.40357359134514453</c:v>
                </c:pt>
                <c:pt idx="682">
                  <c:v>-0.45116103644612282</c:v>
                </c:pt>
                <c:pt idx="683">
                  <c:v>-0.45535750520760726</c:v>
                </c:pt>
                <c:pt idx="684">
                  <c:v>-0.46753475658588478</c:v>
                </c:pt>
                <c:pt idx="685">
                  <c:v>-0.50731763406278307</c:v>
                </c:pt>
                <c:pt idx="686">
                  <c:v>-0.53252516852035037</c:v>
                </c:pt>
                <c:pt idx="687">
                  <c:v>-0.5407644323589228</c:v>
                </c:pt>
                <c:pt idx="688">
                  <c:v>-0.5373007575312837</c:v>
                </c:pt>
                <c:pt idx="689">
                  <c:v>-0.51993620761619064</c:v>
                </c:pt>
                <c:pt idx="690">
                  <c:v>-0.52037685025173352</c:v>
                </c:pt>
                <c:pt idx="691">
                  <c:v>-0.52187254809256856</c:v>
                </c:pt>
                <c:pt idx="692">
                  <c:v>-0.47091573799698405</c:v>
                </c:pt>
                <c:pt idx="693">
                  <c:v>-0.42658532479505662</c:v>
                </c:pt>
                <c:pt idx="694">
                  <c:v>-0.45152732217049385</c:v>
                </c:pt>
                <c:pt idx="695">
                  <c:v>-0.45402386718996096</c:v>
                </c:pt>
                <c:pt idx="696">
                  <c:v>-0.39761476898931536</c:v>
                </c:pt>
                <c:pt idx="697">
                  <c:v>-0.4013711941667279</c:v>
                </c:pt>
                <c:pt idx="698">
                  <c:v>-0.46548181325252308</c:v>
                </c:pt>
                <c:pt idx="699">
                  <c:v>-0.4703705848212219</c:v>
                </c:pt>
                <c:pt idx="700">
                  <c:v>-0.45093819275109359</c:v>
                </c:pt>
                <c:pt idx="701">
                  <c:v>-0.49603828304826564</c:v>
                </c:pt>
                <c:pt idx="702">
                  <c:v>-0.54156909448700008</c:v>
                </c:pt>
                <c:pt idx="703">
                  <c:v>-0.534609204223222</c:v>
                </c:pt>
                <c:pt idx="704">
                  <c:v>-0.53339928866144015</c:v>
                </c:pt>
                <c:pt idx="705">
                  <c:v>-0.54531215858567939</c:v>
                </c:pt>
                <c:pt idx="706">
                  <c:v>-0.5347002783131205</c:v>
                </c:pt>
                <c:pt idx="707">
                  <c:v>-0.52118849999059991</c:v>
                </c:pt>
                <c:pt idx="708">
                  <c:v>-0.50518789201460068</c:v>
                </c:pt>
                <c:pt idx="709">
                  <c:v>-0.46810718986013983</c:v>
                </c:pt>
                <c:pt idx="710">
                  <c:v>-0.44961895006977981</c:v>
                </c:pt>
                <c:pt idx="711">
                  <c:v>-0.45470967390932432</c:v>
                </c:pt>
                <c:pt idx="712">
                  <c:v>-0.43061243814619227</c:v>
                </c:pt>
                <c:pt idx="713">
                  <c:v>-0.40577221344552455</c:v>
                </c:pt>
                <c:pt idx="714">
                  <c:v>-0.42852108461679511</c:v>
                </c:pt>
                <c:pt idx="715">
                  <c:v>-0.44520673054511573</c:v>
                </c:pt>
                <c:pt idx="716">
                  <c:v>-0.43288863017597146</c:v>
                </c:pt>
                <c:pt idx="717">
                  <c:v>-0.44841364599741335</c:v>
                </c:pt>
                <c:pt idx="718">
                  <c:v>-0.47315230575939432</c:v>
                </c:pt>
                <c:pt idx="719">
                  <c:v>-0.46210737123955192</c:v>
                </c:pt>
                <c:pt idx="720">
                  <c:v>-0.4599959542720769</c:v>
                </c:pt>
                <c:pt idx="721">
                  <c:v>-0.47199865433006732</c:v>
                </c:pt>
                <c:pt idx="722">
                  <c:v>-0.43953738767922806</c:v>
                </c:pt>
                <c:pt idx="723">
                  <c:v>-0.40108261854676258</c:v>
                </c:pt>
                <c:pt idx="724">
                  <c:v>-0.40660558146003006</c:v>
                </c:pt>
                <c:pt idx="725">
                  <c:v>-0.38615838659218338</c:v>
                </c:pt>
                <c:pt idx="726">
                  <c:v>-0.32327018531815688</c:v>
                </c:pt>
                <c:pt idx="727">
                  <c:v>-0.30935693184664742</c:v>
                </c:pt>
                <c:pt idx="728">
                  <c:v>-0.33225315274326367</c:v>
                </c:pt>
                <c:pt idx="729">
                  <c:v>-0.31064618097141738</c:v>
                </c:pt>
                <c:pt idx="730">
                  <c:v>-0.28345610851358399</c:v>
                </c:pt>
                <c:pt idx="731">
                  <c:v>-0.30959660712645404</c:v>
                </c:pt>
                <c:pt idx="732">
                  <c:v>-0.34198959486496605</c:v>
                </c:pt>
                <c:pt idx="733">
                  <c:v>-0.34385625162858852</c:v>
                </c:pt>
                <c:pt idx="734">
                  <c:v>-0.34303557184333733</c:v>
                </c:pt>
                <c:pt idx="735">
                  <c:v>-0.35359734972859175</c:v>
                </c:pt>
                <c:pt idx="736">
                  <c:v>-0.36875404200132733</c:v>
                </c:pt>
                <c:pt idx="737">
                  <c:v>-0.36942909685781022</c:v>
                </c:pt>
                <c:pt idx="738">
                  <c:v>-0.33242324115235156</c:v>
                </c:pt>
                <c:pt idx="739">
                  <c:v>-0.29340420271839052</c:v>
                </c:pt>
                <c:pt idx="740">
                  <c:v>-0.29266137567622491</c:v>
                </c:pt>
                <c:pt idx="741">
                  <c:v>-0.27175857221925853</c:v>
                </c:pt>
                <c:pt idx="742">
                  <c:v>-0.19753239985289592</c:v>
                </c:pt>
                <c:pt idx="743">
                  <c:v>-0.1575049597629628</c:v>
                </c:pt>
                <c:pt idx="744">
                  <c:v>-0.17284286445924821</c:v>
                </c:pt>
                <c:pt idx="745">
                  <c:v>-0.15157870497577511</c:v>
                </c:pt>
                <c:pt idx="746">
                  <c:v>-0.10135606103807487</c:v>
                </c:pt>
                <c:pt idx="747">
                  <c:v>-0.10757765299498492</c:v>
                </c:pt>
                <c:pt idx="748">
                  <c:v>-0.14127665626538419</c:v>
                </c:pt>
                <c:pt idx="749">
                  <c:v>-0.13723730402232476</c:v>
                </c:pt>
                <c:pt idx="750">
                  <c:v>-0.12780653553678431</c:v>
                </c:pt>
                <c:pt idx="751">
                  <c:v>-0.14494438872854426</c:v>
                </c:pt>
                <c:pt idx="752">
                  <c:v>-0.15869284851661741</c:v>
                </c:pt>
                <c:pt idx="753">
                  <c:v>-0.15428221985267052</c:v>
                </c:pt>
                <c:pt idx="754">
                  <c:v>-0.13898861544882449</c:v>
                </c:pt>
                <c:pt idx="755">
                  <c:v>-0.11618516391180472</c:v>
                </c:pt>
                <c:pt idx="756">
                  <c:v>-9.8628298755115265E-2</c:v>
                </c:pt>
                <c:pt idx="757">
                  <c:v>-8.0721390054658601E-2</c:v>
                </c:pt>
                <c:pt idx="758">
                  <c:v>-4.1943273415267796E-2</c:v>
                </c:pt>
                <c:pt idx="759">
                  <c:v>-4.3861604229210828E-3</c:v>
                </c:pt>
                <c:pt idx="760">
                  <c:v>8.7412480434953983E-3</c:v>
                </c:pt>
                <c:pt idx="761">
                  <c:v>2.4193625258413072E-2</c:v>
                </c:pt>
                <c:pt idx="762">
                  <c:v>4.6583344804616823E-2</c:v>
                </c:pt>
                <c:pt idx="763">
                  <c:v>4.8572363317904078E-2</c:v>
                </c:pt>
                <c:pt idx="764">
                  <c:v>4.5367554973261934E-2</c:v>
                </c:pt>
                <c:pt idx="765">
                  <c:v>5.0719747930645862E-2</c:v>
                </c:pt>
                <c:pt idx="766">
                  <c:v>3.8262935513362281E-2</c:v>
                </c:pt>
                <c:pt idx="767">
                  <c:v>2.5046240303425896E-2</c:v>
                </c:pt>
                <c:pt idx="768">
                  <c:v>4.4762424291452926E-2</c:v>
                </c:pt>
                <c:pt idx="769">
                  <c:v>5.7469985877541284E-2</c:v>
                </c:pt>
                <c:pt idx="770">
                  <c:v>4.5065891447760333E-2</c:v>
                </c:pt>
                <c:pt idx="771">
                  <c:v>6.8723490676584231E-2</c:v>
                </c:pt>
                <c:pt idx="772">
                  <c:v>0.12584456113434664</c:v>
                </c:pt>
                <c:pt idx="773">
                  <c:v>0.14870107085116607</c:v>
                </c:pt>
                <c:pt idx="774">
                  <c:v>0.15560251917668438</c:v>
                </c:pt>
                <c:pt idx="775">
                  <c:v>0.19917461620776167</c:v>
                </c:pt>
                <c:pt idx="776">
                  <c:v>0.24658931443039386</c:v>
                </c:pt>
                <c:pt idx="777">
                  <c:v>0.25720641651481951</c:v>
                </c:pt>
                <c:pt idx="778">
                  <c:v>0.25286656388600653</c:v>
                </c:pt>
                <c:pt idx="779">
                  <c:v>0.25748383714412032</c:v>
                </c:pt>
                <c:pt idx="780">
                  <c:v>0.26849660312822338</c:v>
                </c:pt>
                <c:pt idx="781">
                  <c:v>0.26540059310941938</c:v>
                </c:pt>
                <c:pt idx="782">
                  <c:v>0.23041494234834531</c:v>
                </c:pt>
                <c:pt idx="783">
                  <c:v>0.20314873199207387</c:v>
                </c:pt>
                <c:pt idx="784">
                  <c:v>0.22412152520231479</c:v>
                </c:pt>
                <c:pt idx="785">
                  <c:v>0.23442447690635326</c:v>
                </c:pt>
                <c:pt idx="786">
                  <c:v>0.1976668993266042</c:v>
                </c:pt>
                <c:pt idx="787">
                  <c:v>0.20216657488071302</c:v>
                </c:pt>
                <c:pt idx="788">
                  <c:v>0.26893281610345682</c:v>
                </c:pt>
                <c:pt idx="789">
                  <c:v>0.29412022074438132</c:v>
                </c:pt>
                <c:pt idx="790">
                  <c:v>0.28203151793272546</c:v>
                </c:pt>
                <c:pt idx="791">
                  <c:v>0.32737226937016317</c:v>
                </c:pt>
                <c:pt idx="792">
                  <c:v>0.39240806336056616</c:v>
                </c:pt>
                <c:pt idx="793">
                  <c:v>0.40050292790822994</c:v>
                </c:pt>
                <c:pt idx="794">
                  <c:v>0.39904740685924883</c:v>
                </c:pt>
                <c:pt idx="795">
                  <c:v>0.42537388405528764</c:v>
                </c:pt>
                <c:pt idx="796">
                  <c:v>0.43503536602336035</c:v>
                </c:pt>
                <c:pt idx="797">
                  <c:v>0.42413552883521571</c:v>
                </c:pt>
                <c:pt idx="798">
                  <c:v>0.41534081638514875</c:v>
                </c:pt>
                <c:pt idx="799">
                  <c:v>0.39734446036870136</c:v>
                </c:pt>
                <c:pt idx="800">
                  <c:v>0.38536452726898979</c:v>
                </c:pt>
                <c:pt idx="801">
                  <c:v>0.39419488015811732</c:v>
                </c:pt>
                <c:pt idx="802">
                  <c:v>0.38572763683711581</c:v>
                </c:pt>
                <c:pt idx="803">
                  <c:v>0.36913634921951538</c:v>
                </c:pt>
                <c:pt idx="804">
                  <c:v>0.39516141830724438</c:v>
                </c:pt>
                <c:pt idx="805">
                  <c:v>0.42764955669963017</c:v>
                </c:pt>
                <c:pt idx="806">
                  <c:v>0.42650204779965006</c:v>
                </c:pt>
                <c:pt idx="807">
                  <c:v>0.44403993146251874</c:v>
                </c:pt>
                <c:pt idx="808">
                  <c:v>0.48490036694653682</c:v>
                </c:pt>
                <c:pt idx="809">
                  <c:v>0.49170806860339072</c:v>
                </c:pt>
                <c:pt idx="810">
                  <c:v>0.49181894210275279</c:v>
                </c:pt>
                <c:pt idx="811">
                  <c:v>0.51510376865233098</c:v>
                </c:pt>
                <c:pt idx="812">
                  <c:v>0.50484414056733129</c:v>
                </c:pt>
                <c:pt idx="813">
                  <c:v>0.47258918852789705</c:v>
                </c:pt>
                <c:pt idx="814">
                  <c:v>0.48287145054147934</c:v>
                </c:pt>
                <c:pt idx="815">
                  <c:v>0.48218810216908237</c:v>
                </c:pt>
                <c:pt idx="816">
                  <c:v>0.42927641897741048</c:v>
                </c:pt>
                <c:pt idx="817">
                  <c:v>0.41665048416509831</c:v>
                </c:pt>
                <c:pt idx="818">
                  <c:v>0.45496078379027244</c:v>
                </c:pt>
                <c:pt idx="819">
                  <c:v>0.44528759388730332</c:v>
                </c:pt>
                <c:pt idx="820">
                  <c:v>0.41772700764513154</c:v>
                </c:pt>
                <c:pt idx="821">
                  <c:v>0.45670822389864296</c:v>
                </c:pt>
                <c:pt idx="822">
                  <c:v>0.50505075958222156</c:v>
                </c:pt>
                <c:pt idx="823">
                  <c:v>0.50640005196027216</c:v>
                </c:pt>
                <c:pt idx="824">
                  <c:v>0.51456442100399158</c:v>
                </c:pt>
                <c:pt idx="825">
                  <c:v>0.54642784762634877</c:v>
                </c:pt>
                <c:pt idx="826">
                  <c:v>0.56492174354798863</c:v>
                </c:pt>
                <c:pt idx="827">
                  <c:v>0.56838132709875</c:v>
                </c:pt>
                <c:pt idx="828">
                  <c:v>0.55356409235425696</c:v>
                </c:pt>
                <c:pt idx="829">
                  <c:v>0.52412279351767854</c:v>
                </c:pt>
                <c:pt idx="830">
                  <c:v>0.52065715675409374</c:v>
                </c:pt>
                <c:pt idx="831">
                  <c:v>0.51719725665446303</c:v>
                </c:pt>
                <c:pt idx="832">
                  <c:v>0.45784961639532362</c:v>
                </c:pt>
                <c:pt idx="833">
                  <c:v>0.41193841781435053</c:v>
                </c:pt>
                <c:pt idx="834">
                  <c:v>0.43706807487906946</c:v>
                </c:pt>
                <c:pt idx="835">
                  <c:v>0.43556056450636588</c:v>
                </c:pt>
                <c:pt idx="836">
                  <c:v>0.38064078504908516</c:v>
                </c:pt>
                <c:pt idx="837">
                  <c:v>0.38741917377522139</c:v>
                </c:pt>
                <c:pt idx="838">
                  <c:v>0.44427488550222732</c:v>
                </c:pt>
                <c:pt idx="839">
                  <c:v>0.44377490728290986</c:v>
                </c:pt>
                <c:pt idx="840">
                  <c:v>0.42727251719243964</c:v>
                </c:pt>
                <c:pt idx="841">
                  <c:v>0.46470086099175517</c:v>
                </c:pt>
                <c:pt idx="842">
                  <c:v>0.49322214823929938</c:v>
                </c:pt>
                <c:pt idx="843">
                  <c:v>0.48017806577050692</c:v>
                </c:pt>
                <c:pt idx="844">
                  <c:v>0.47622480582695037</c:v>
                </c:pt>
                <c:pt idx="845">
                  <c:v>0.47426141306091785</c:v>
                </c:pt>
                <c:pt idx="846">
                  <c:v>0.45091322534325357</c:v>
                </c:pt>
                <c:pt idx="847">
                  <c:v>0.43446736258156782</c:v>
                </c:pt>
                <c:pt idx="848">
                  <c:v>0.41670767097927713</c:v>
                </c:pt>
                <c:pt idx="849">
                  <c:v>0.37686368001373582</c:v>
                </c:pt>
                <c:pt idx="850">
                  <c:v>0.35588327563807276</c:v>
                </c:pt>
                <c:pt idx="851">
                  <c:v>0.35945854100593438</c:v>
                </c:pt>
                <c:pt idx="852">
                  <c:v>0.34169623565538676</c:v>
                </c:pt>
                <c:pt idx="853">
                  <c:v>0.32408557276357508</c:v>
                </c:pt>
                <c:pt idx="854">
                  <c:v>0.34022985539015982</c:v>
                </c:pt>
                <c:pt idx="855">
                  <c:v>0.35127256197361845</c:v>
                </c:pt>
                <c:pt idx="856">
                  <c:v>0.34815294853532475</c:v>
                </c:pt>
                <c:pt idx="857">
                  <c:v>0.36231273620747723</c:v>
                </c:pt>
                <c:pt idx="858">
                  <c:v>0.36711306468396537</c:v>
                </c:pt>
                <c:pt idx="859">
                  <c:v>0.34884700035271698</c:v>
                </c:pt>
                <c:pt idx="860">
                  <c:v>0.35046497501690838</c:v>
                </c:pt>
                <c:pt idx="861">
                  <c:v>0.34840478494646987</c:v>
                </c:pt>
                <c:pt idx="862">
                  <c:v>0.29761580209206445</c:v>
                </c:pt>
                <c:pt idx="863">
                  <c:v>0.25825161882610903</c:v>
                </c:pt>
                <c:pt idx="864">
                  <c:v>0.26254265252769454</c:v>
                </c:pt>
                <c:pt idx="865">
                  <c:v>0.23252211410398013</c:v>
                </c:pt>
                <c:pt idx="866">
                  <c:v>0.16803329343112369</c:v>
                </c:pt>
                <c:pt idx="867">
                  <c:v>0.15666528694214077</c:v>
                </c:pt>
                <c:pt idx="868">
                  <c:v>0.17840965016075094</c:v>
                </c:pt>
                <c:pt idx="869">
                  <c:v>0.16116169152511078</c:v>
                </c:pt>
                <c:pt idx="870">
                  <c:v>0.13806060768374537</c:v>
                </c:pt>
                <c:pt idx="871">
                  <c:v>0.15905368185209345</c:v>
                </c:pt>
                <c:pt idx="872">
                  <c:v>0.19208034045659594</c:v>
                </c:pt>
                <c:pt idx="873">
                  <c:v>0.19988007873646141</c:v>
                </c:pt>
                <c:pt idx="874">
                  <c:v>0.19078997185980071</c:v>
                </c:pt>
                <c:pt idx="875">
                  <c:v>0.19050691923548022</c:v>
                </c:pt>
                <c:pt idx="876">
                  <c:v>0.20755744060064721</c:v>
                </c:pt>
                <c:pt idx="877">
                  <c:v>0.20371144153153037</c:v>
                </c:pt>
                <c:pt idx="878">
                  <c:v>0.15316361871673739</c:v>
                </c:pt>
                <c:pt idx="879">
                  <c:v>0.11305102524567116</c:v>
                </c:pt>
                <c:pt idx="880">
                  <c:v>0.11368505024883405</c:v>
                </c:pt>
                <c:pt idx="881">
                  <c:v>8.395945450384075E-2</c:v>
                </c:pt>
                <c:pt idx="882">
                  <c:v>1.1446429861242773E-2</c:v>
                </c:pt>
                <c:pt idx="883">
                  <c:v>-1.8178547830822133E-2</c:v>
                </c:pt>
                <c:pt idx="884">
                  <c:v>-7.2032158545292813E-3</c:v>
                </c:pt>
                <c:pt idx="885">
                  <c:v>-3.0554468772112847E-2</c:v>
                </c:pt>
                <c:pt idx="886">
                  <c:v>-6.5223666628756796E-2</c:v>
                </c:pt>
                <c:pt idx="887">
                  <c:v>-5.5892141088142513E-2</c:v>
                </c:pt>
                <c:pt idx="888">
                  <c:v>-3.4831772661464602E-2</c:v>
                </c:pt>
                <c:pt idx="889">
                  <c:v>-3.5107006976593982E-2</c:v>
                </c:pt>
                <c:pt idx="890">
                  <c:v>-3.5994252127467631E-2</c:v>
                </c:pt>
                <c:pt idx="891">
                  <c:v>-3.1478240197751646E-2</c:v>
                </c:pt>
                <c:pt idx="892">
                  <c:v>-3.002209513527309E-2</c:v>
                </c:pt>
                <c:pt idx="893">
                  <c:v>-3.2056293098713412E-2</c:v>
                </c:pt>
                <c:pt idx="894">
                  <c:v>-5.1108757116601032E-2</c:v>
                </c:pt>
                <c:pt idx="895">
                  <c:v>-8.3573026817955212E-2</c:v>
                </c:pt>
                <c:pt idx="896">
                  <c:v>-0.10293526139394571</c:v>
                </c:pt>
                <c:pt idx="897">
                  <c:v>-0.1216909532275075</c:v>
                </c:pt>
                <c:pt idx="898">
                  <c:v>-0.15933558129443931</c:v>
                </c:pt>
                <c:pt idx="899">
                  <c:v>-0.1875310659965149</c:v>
                </c:pt>
                <c:pt idx="900">
                  <c:v>-0.19802711635436621</c:v>
                </c:pt>
                <c:pt idx="901">
                  <c:v>-0.21514814954305042</c:v>
                </c:pt>
                <c:pt idx="902">
                  <c:v>-0.22214077086325168</c:v>
                </c:pt>
                <c:pt idx="903">
                  <c:v>-0.209679884476451</c:v>
                </c:pt>
                <c:pt idx="904">
                  <c:v>-0.21430614445601673</c:v>
                </c:pt>
                <c:pt idx="905">
                  <c:v>-0.22026435398840041</c:v>
                </c:pt>
                <c:pt idx="906">
                  <c:v>-0.19084824192996971</c:v>
                </c:pt>
                <c:pt idx="907">
                  <c:v>-0.17924001697750341</c:v>
                </c:pt>
                <c:pt idx="908">
                  <c:v>-0.21517173002761558</c:v>
                </c:pt>
                <c:pt idx="909">
                  <c:v>-0.22525448994581129</c:v>
                </c:pt>
                <c:pt idx="910">
                  <c:v>-0.20693428297535946</c:v>
                </c:pt>
                <c:pt idx="911">
                  <c:v>-0.24203588698967371</c:v>
                </c:pt>
                <c:pt idx="912">
                  <c:v>-0.3051232692524854</c:v>
                </c:pt>
                <c:pt idx="913">
                  <c:v>-0.32172652975342475</c:v>
                </c:pt>
                <c:pt idx="914">
                  <c:v>-0.32889225895510682</c:v>
                </c:pt>
                <c:pt idx="915">
                  <c:v>-0.37220444943941888</c:v>
                </c:pt>
                <c:pt idx="916">
                  <c:v>-0.41041207735439861</c:v>
                </c:pt>
                <c:pt idx="917">
                  <c:v>-0.41674957810722985</c:v>
                </c:pt>
                <c:pt idx="918">
                  <c:v>-0.40918130131081937</c:v>
                </c:pt>
                <c:pt idx="919">
                  <c:v>-0.40095080738968519</c:v>
                </c:pt>
                <c:pt idx="920">
                  <c:v>-0.40501990885962397</c:v>
                </c:pt>
                <c:pt idx="921">
                  <c:v>-0.40427854780641498</c:v>
                </c:pt>
                <c:pt idx="922">
                  <c:v>-0.36306941401402032</c:v>
                </c:pt>
                <c:pt idx="923">
                  <c:v>-0.32855070414997489</c:v>
                </c:pt>
                <c:pt idx="924">
                  <c:v>-0.35447001208887524</c:v>
                </c:pt>
                <c:pt idx="925">
                  <c:v>-0.36700700839533468</c:v>
                </c:pt>
                <c:pt idx="926">
                  <c:v>-0.32616204894875506</c:v>
                </c:pt>
                <c:pt idx="927">
                  <c:v>-0.33399727880698432</c:v>
                </c:pt>
                <c:pt idx="928">
                  <c:v>-0.40237289607374727</c:v>
                </c:pt>
                <c:pt idx="929">
                  <c:v>-0.4199403731496687</c:v>
                </c:pt>
                <c:pt idx="930">
                  <c:v>-0.40677344610670674</c:v>
                </c:pt>
                <c:pt idx="931">
                  <c:v>-0.45236106278989191</c:v>
                </c:pt>
                <c:pt idx="932">
                  <c:v>-0.50241792574430966</c:v>
                </c:pt>
                <c:pt idx="933">
                  <c:v>-0.4981311790373173</c:v>
                </c:pt>
                <c:pt idx="934">
                  <c:v>-0.49823888406136935</c:v>
                </c:pt>
                <c:pt idx="935">
                  <c:v>-0.5157735381380919</c:v>
                </c:pt>
                <c:pt idx="936">
                  <c:v>-0.50622118946243577</c:v>
                </c:pt>
                <c:pt idx="937">
                  <c:v>-0.49221472567288715</c:v>
                </c:pt>
                <c:pt idx="938">
                  <c:v>-0.48843393385341682</c:v>
                </c:pt>
                <c:pt idx="939">
                  <c:v>-0.46308292435948489</c:v>
                </c:pt>
                <c:pt idx="940">
                  <c:v>-0.44412254478203755</c:v>
                </c:pt>
                <c:pt idx="941">
                  <c:v>-0.45823531915021043</c:v>
                </c:pt>
                <c:pt idx="942">
                  <c:v>-0.45546338790541152</c:v>
                </c:pt>
                <c:pt idx="943">
                  <c:v>-0.4387946536084904</c:v>
                </c:pt>
                <c:pt idx="944">
                  <c:v>-0.46258603071845444</c:v>
                </c:pt>
                <c:pt idx="945">
                  <c:v>-0.49308343754508288</c:v>
                </c:pt>
                <c:pt idx="946">
                  <c:v>-0.49360958802064925</c:v>
                </c:pt>
                <c:pt idx="947">
                  <c:v>-0.50989929248560373</c:v>
                </c:pt>
                <c:pt idx="948">
                  <c:v>-0.53683710206935342</c:v>
                </c:pt>
                <c:pt idx="949">
                  <c:v>-0.53075928161430963</c:v>
                </c:pt>
                <c:pt idx="950">
                  <c:v>-0.53020807955248483</c:v>
                </c:pt>
                <c:pt idx="951">
                  <c:v>-0.54531746687078186</c:v>
                </c:pt>
                <c:pt idx="952">
                  <c:v>-0.51412468594392058</c:v>
                </c:pt>
                <c:pt idx="953">
                  <c:v>-0.473020631321173</c:v>
                </c:pt>
                <c:pt idx="954">
                  <c:v>-0.48565339841753524</c:v>
                </c:pt>
                <c:pt idx="955">
                  <c:v>-0.47666442207884308</c:v>
                </c:pt>
                <c:pt idx="956">
                  <c:v>-0.41307369876798583</c:v>
                </c:pt>
                <c:pt idx="957">
                  <c:v>-0.40249353274069</c:v>
                </c:pt>
                <c:pt idx="958">
                  <c:v>-0.44409432574152574</c:v>
                </c:pt>
                <c:pt idx="959">
                  <c:v>-0.43189989193073897</c:v>
                </c:pt>
                <c:pt idx="960">
                  <c:v>-0.40371626047183767</c:v>
                </c:pt>
                <c:pt idx="961">
                  <c:v>-0.44240637539480343</c:v>
                </c:pt>
                <c:pt idx="962">
                  <c:v>-0.48835734868293135</c:v>
                </c:pt>
                <c:pt idx="963">
                  <c:v>-0.48847250668145137</c:v>
                </c:pt>
                <c:pt idx="964">
                  <c:v>-0.49104005751091356</c:v>
                </c:pt>
                <c:pt idx="965">
                  <c:v>-0.51193514032017762</c:v>
                </c:pt>
                <c:pt idx="966">
                  <c:v>-0.52432359157070152</c:v>
                </c:pt>
                <c:pt idx="967">
                  <c:v>-0.52279763591230977</c:v>
                </c:pt>
                <c:pt idx="968">
                  <c:v>-0.495943820666151</c:v>
                </c:pt>
                <c:pt idx="969">
                  <c:v>-0.45751507952591336</c:v>
                </c:pt>
                <c:pt idx="970">
                  <c:v>-0.45146332789915494</c:v>
                </c:pt>
                <c:pt idx="971">
                  <c:v>-0.44167917937806578</c:v>
                </c:pt>
                <c:pt idx="972">
                  <c:v>-0.37799535967936987</c:v>
                </c:pt>
                <c:pt idx="973">
                  <c:v>-0.33522784920935889</c:v>
                </c:pt>
                <c:pt idx="974">
                  <c:v>-0.35800807862460465</c:v>
                </c:pt>
                <c:pt idx="975">
                  <c:v>-0.35197587629690513</c:v>
                </c:pt>
                <c:pt idx="976">
                  <c:v>-0.3039930676485943</c:v>
                </c:pt>
                <c:pt idx="977">
                  <c:v>-0.31342420053667835</c:v>
                </c:pt>
                <c:pt idx="978">
                  <c:v>-0.35822439089917091</c:v>
                </c:pt>
                <c:pt idx="979">
                  <c:v>-0.35393032206089931</c:v>
                </c:pt>
                <c:pt idx="980">
                  <c:v>-0.34250780134350883</c:v>
                </c:pt>
                <c:pt idx="981">
                  <c:v>-0.36862301957001886</c:v>
                </c:pt>
                <c:pt idx="982">
                  <c:v>-0.37908257945055318</c:v>
                </c:pt>
                <c:pt idx="983">
                  <c:v>-0.3626399021414895</c:v>
                </c:pt>
                <c:pt idx="984">
                  <c:v>-0.35540663795027289</c:v>
                </c:pt>
                <c:pt idx="985">
                  <c:v>-0.33954509366119234</c:v>
                </c:pt>
                <c:pt idx="986">
                  <c:v>-0.30702562950047274</c:v>
                </c:pt>
                <c:pt idx="987">
                  <c:v>-0.28877733816770235</c:v>
                </c:pt>
                <c:pt idx="988">
                  <c:v>-0.26960936038476946</c:v>
                </c:pt>
                <c:pt idx="989">
                  <c:v>-0.23129448660877674</c:v>
                </c:pt>
                <c:pt idx="990">
                  <c:v>-0.21019377938157988</c:v>
                </c:pt>
                <c:pt idx="991">
                  <c:v>-0.21111678224862526</c:v>
                </c:pt>
                <c:pt idx="992">
                  <c:v>-0.20191315617820496</c:v>
                </c:pt>
                <c:pt idx="993">
                  <c:v>-0.19441362616463928</c:v>
                </c:pt>
                <c:pt idx="994">
                  <c:v>-0.20237622676937908</c:v>
                </c:pt>
                <c:pt idx="995">
                  <c:v>-0.20741611405267393</c:v>
                </c:pt>
                <c:pt idx="996">
                  <c:v>-0.21575829728251225</c:v>
                </c:pt>
                <c:pt idx="997">
                  <c:v>-0.22779688055271849</c:v>
                </c:pt>
                <c:pt idx="998">
                  <c:v>-0.21210327203260321</c:v>
                </c:pt>
                <c:pt idx="999">
                  <c:v>-0.18966588046784949</c:v>
                </c:pt>
                <c:pt idx="1000">
                  <c:v>-0.19583959279669241</c:v>
                </c:pt>
                <c:pt idx="1001">
                  <c:v>-0.17936858076098094</c:v>
                </c:pt>
                <c:pt idx="1002">
                  <c:v>-0.11484900240699153</c:v>
                </c:pt>
                <c:pt idx="1003">
                  <c:v>-7.8621336868399186E-2</c:v>
                </c:pt>
                <c:pt idx="1004">
                  <c:v>-8.1105855814593827E-2</c:v>
                </c:pt>
                <c:pt idx="1005">
                  <c:v>-4.4190493707132697E-2</c:v>
                </c:pt>
                <c:pt idx="1006">
                  <c:v>1.5940164803026433E-2</c:v>
                </c:pt>
                <c:pt idx="1007">
                  <c:v>2.3887864994254392E-2</c:v>
                </c:pt>
                <c:pt idx="1008">
                  <c:v>4.3885365964155066E-3</c:v>
                </c:pt>
                <c:pt idx="1009">
                  <c:v>1.4297948369781174E-2</c:v>
                </c:pt>
                <c:pt idx="1010">
                  <c:v>3.1114394879409996E-2</c:v>
                </c:pt>
                <c:pt idx="1011">
                  <c:v>1.6600426953474051E-2</c:v>
                </c:pt>
                <c:pt idx="1012">
                  <c:v>-1.6600426953465218E-2</c:v>
                </c:pt>
                <c:pt idx="1013">
                  <c:v>-3.111439487940568E-2</c:v>
                </c:pt>
                <c:pt idx="1014">
                  <c:v>-1.4297948369780222E-2</c:v>
                </c:pt>
                <c:pt idx="1015">
                  <c:v>-4.3885365964138915E-3</c:v>
                </c:pt>
                <c:pt idx="1016">
                  <c:v>-2.3887864994253782E-2</c:v>
                </c:pt>
                <c:pt idx="1017">
                  <c:v>-1.5940164803039423E-2</c:v>
                </c:pt>
                <c:pt idx="1018">
                  <c:v>4.4190493707115842E-2</c:v>
                </c:pt>
                <c:pt idx="1019">
                  <c:v>8.1105855814583724E-2</c:v>
                </c:pt>
                <c:pt idx="1020">
                  <c:v>7.8621336868388528E-2</c:v>
                </c:pt>
                <c:pt idx="1021">
                  <c:v>0.11484900240696858</c:v>
                </c:pt>
                <c:pt idx="1022">
                  <c:v>0.17936858076096257</c:v>
                </c:pt>
                <c:pt idx="1023">
                  <c:v>0.19583959279668464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681008"/>
        <c:axId val="1109681568"/>
      </c:barChart>
      <c:catAx>
        <c:axId val="1109681008"/>
        <c:scaling>
          <c:orientation val="minMax"/>
        </c:scaling>
        <c:delete val="1"/>
        <c:axPos val="b"/>
        <c:majorTickMark val="out"/>
        <c:minorTickMark val="none"/>
        <c:tickLblPos val="none"/>
        <c:crossAx val="1109681568"/>
        <c:crosses val="autoZero"/>
        <c:auto val="1"/>
        <c:lblAlgn val="ctr"/>
        <c:lblOffset val="100"/>
        <c:noMultiLvlLbl val="0"/>
      </c:catAx>
      <c:valAx>
        <c:axId val="11096815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681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Data!$L$1</c:f>
              <c:strCache>
                <c:ptCount val="1"/>
                <c:pt idx="0">
                  <c:v>Recovered signal2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Data!$L$2:$L$1025</c:f>
              <c:numCache>
                <c:formatCode>General</c:formatCode>
                <c:ptCount val="1024"/>
                <c:pt idx="24">
                  <c:v>0.37731581737679576</c:v>
                </c:pt>
                <c:pt idx="25">
                  <c:v>0.37582374560256254</c:v>
                </c:pt>
                <c:pt idx="26">
                  <c:v>0.39151735412267907</c:v>
                </c:pt>
                <c:pt idx="27">
                  <c:v>0.41120643103252008</c:v>
                </c:pt>
                <c:pt idx="28">
                  <c:v>0.41954861426236151</c:v>
                </c:pt>
                <c:pt idx="29">
                  <c:v>0.41941614319515541</c:v>
                </c:pt>
                <c:pt idx="30">
                  <c:v>0.411453542590412</c:v>
                </c:pt>
                <c:pt idx="31">
                  <c:v>0.39424996655440547</c:v>
                </c:pt>
                <c:pt idx="32">
                  <c:v>0.38504634048398007</c:v>
                </c:pt>
                <c:pt idx="33">
                  <c:v>0.40065165732801206</c:v>
                </c:pt>
                <c:pt idx="34">
                  <c:v>0.42175236455520798</c:v>
                </c:pt>
                <c:pt idx="35">
                  <c:v>0.41724042260462268</c:v>
                </c:pt>
                <c:pt idx="36">
                  <c:v>0.39807244482168913</c:v>
                </c:pt>
                <c:pt idx="37">
                  <c:v>0.40312189597505638</c:v>
                </c:pt>
                <c:pt idx="38">
                  <c:v>0.43564136013577598</c:v>
                </c:pt>
                <c:pt idx="39">
                  <c:v>0.45830953591865287</c:v>
                </c:pt>
                <c:pt idx="40">
                  <c:v>0.45107627172743314</c:v>
                </c:pt>
                <c:pt idx="41">
                  <c:v>0.4325815636774667</c:v>
                </c:pt>
                <c:pt idx="42">
                  <c:v>0.42212200379693537</c:v>
                </c:pt>
                <c:pt idx="43">
                  <c:v>0.41626267725880745</c:v>
                </c:pt>
                <c:pt idx="44">
                  <c:v>0.40484015654141475</c:v>
                </c:pt>
                <c:pt idx="45">
                  <c:v>0.38056850791617586</c:v>
                </c:pt>
                <c:pt idx="46">
                  <c:v>0.33576831755368464</c:v>
                </c:pt>
                <c:pt idx="47">
                  <c:v>0.27605026974030267</c:v>
                </c:pt>
                <c:pt idx="48">
                  <c:v>0.22806746109199708</c:v>
                </c:pt>
                <c:pt idx="49">
                  <c:v>0.20589101859985151</c:v>
                </c:pt>
                <c:pt idx="50">
                  <c:v>0.18311078918460191</c:v>
                </c:pt>
                <c:pt idx="51">
                  <c:v>0.13036561242933276</c:v>
                </c:pt>
                <c:pt idx="52">
                  <c:v>6.6681792730638192E-2</c:v>
                </c:pt>
                <c:pt idx="53">
                  <c:v>3.6140594523464596E-2</c:v>
                </c:pt>
                <c:pt idx="54">
                  <c:v>4.2192346150222833E-2</c:v>
                </c:pt>
                <c:pt idx="55">
                  <c:v>4.4008625679624526E-2</c:v>
                </c:pt>
                <c:pt idx="56">
                  <c:v>1.7154810433461013E-2</c:v>
                </c:pt>
                <c:pt idx="57">
                  <c:v>-1.7248375078603811E-2</c:v>
                </c:pt>
                <c:pt idx="58">
                  <c:v>-2.9636826329128001E-2</c:v>
                </c:pt>
                <c:pt idx="59">
                  <c:v>-2.1492549313419592E-2</c:v>
                </c:pt>
                <c:pt idx="60">
                  <c:v>-1.8924998483952443E-2</c:v>
                </c:pt>
                <c:pt idx="61">
                  <c:v>-4.238953743324194E-2</c:v>
                </c:pt>
                <c:pt idx="62">
                  <c:v>-8.8340510721369545E-2</c:v>
                </c:pt>
                <c:pt idx="63">
                  <c:v>-0.13406068271189991</c:v>
                </c:pt>
                <c:pt idx="64">
                  <c:v>-0.16224431417079743</c:v>
                </c:pt>
                <c:pt idx="65">
                  <c:v>-0.18359740866435967</c:v>
                </c:pt>
                <c:pt idx="66">
                  <c:v>-0.22519820166519824</c:v>
                </c:pt>
                <c:pt idx="67">
                  <c:v>-0.2920947853775448</c:v>
                </c:pt>
                <c:pt idx="68">
                  <c:v>-0.35568550868840032</c:v>
                </c:pt>
                <c:pt idx="69">
                  <c:v>-0.38960785453612373</c:v>
                </c:pt>
                <c:pt idx="70">
                  <c:v>-0.40224062163248986</c:v>
                </c:pt>
                <c:pt idx="71">
                  <c:v>-0.42038116251451751</c:v>
                </c:pt>
                <c:pt idx="72">
                  <c:v>-0.45157394344137763</c:v>
                </c:pt>
                <c:pt idx="73">
                  <c:v>-0.47683650623875051</c:v>
                </c:pt>
                <c:pt idx="74">
                  <c:v>-0.47628530417692394</c:v>
                </c:pt>
                <c:pt idx="75">
                  <c:v>-0.45191014064738827</c:v>
                </c:pt>
                <c:pt idx="76">
                  <c:v>-0.42497233106363735</c:v>
                </c:pt>
                <c:pt idx="77">
                  <c:v>-0.41375954777211543</c:v>
                </c:pt>
                <c:pt idx="78">
                  <c:v>-0.41428569824767925</c:v>
                </c:pt>
                <c:pt idx="79">
                  <c:v>-0.40670696703561243</c:v>
                </c:pt>
                <c:pt idx="80">
                  <c:v>-0.382915589925648</c:v>
                </c:pt>
                <c:pt idx="81">
                  <c:v>-0.35945806648988288</c:v>
                </c:pt>
                <c:pt idx="82">
                  <c:v>-0.35668613524507925</c:v>
                </c:pt>
                <c:pt idx="83">
                  <c:v>-0.37376535453146054</c:v>
                </c:pt>
                <c:pt idx="84">
                  <c:v>-0.39272573410890382</c:v>
                </c:pt>
                <c:pt idx="85">
                  <c:v>-0.39986715364451852</c:v>
                </c:pt>
                <c:pt idx="86">
                  <c:v>-0.39608636182505719</c:v>
                </c:pt>
                <c:pt idx="87">
                  <c:v>-0.39308983242889722</c:v>
                </c:pt>
                <c:pt idx="88">
                  <c:v>-0.40264218110454741</c:v>
                </c:pt>
                <c:pt idx="89">
                  <c:v>-0.42011537846599772</c:v>
                </c:pt>
                <c:pt idx="90">
                  <c:v>-0.42022308349005022</c:v>
                </c:pt>
                <c:pt idx="91">
                  <c:v>-0.38534763491731688</c:v>
                </c:pt>
                <c:pt idx="92">
                  <c:v>-0.33529077196289409</c:v>
                </c:pt>
                <c:pt idx="93">
                  <c:v>-0.30476153171749931</c:v>
                </c:pt>
                <c:pt idx="94">
                  <c:v>-0.29159460467454767</c:v>
                </c:pt>
                <c:pt idx="95">
                  <c:v>-0.25810806109912332</c:v>
                </c:pt>
                <c:pt idx="96">
                  <c:v>-0.18973244383236798</c:v>
                </c:pt>
                <c:pt idx="97">
                  <c:v>-0.11896879119801484</c:v>
                </c:pt>
                <c:pt idx="98">
                  <c:v>-7.8123831751434503E-2</c:v>
                </c:pt>
                <c:pt idx="99">
                  <c:v>-5.8441534173816104E-2</c:v>
                </c:pt>
                <c:pt idx="100">
                  <c:v>-3.2522226234909329E-2</c:v>
                </c:pt>
                <c:pt idx="101">
                  <c:v>7.4238784817333746E-3</c:v>
                </c:pt>
                <c:pt idx="102">
                  <c:v>4.8633012274128029E-2</c:v>
                </c:pt>
                <c:pt idx="103">
                  <c:v>7.5439976368135417E-2</c:v>
                </c:pt>
                <c:pt idx="104">
                  <c:v>7.9509077838077133E-2</c:v>
                </c:pt>
                <c:pt idx="105">
                  <c:v>7.0904942854198821E-2</c:v>
                </c:pt>
                <c:pt idx="106">
                  <c:v>7.8473219650615031E-2</c:v>
                </c:pt>
                <c:pt idx="107">
                  <c:v>0.1158479259258019</c:v>
                </c:pt>
                <c:pt idx="108">
                  <c:v>0.1540555538407784</c:v>
                </c:pt>
                <c:pt idx="109">
                  <c:v>0.15996369614787831</c:v>
                </c:pt>
                <c:pt idx="110">
                  <c:v>0.15279796694619202</c:v>
                </c:pt>
                <c:pt idx="111">
                  <c:v>0.18018195512717344</c:v>
                </c:pt>
                <c:pt idx="112">
                  <c:v>0.24326933738998163</c:v>
                </c:pt>
                <c:pt idx="113">
                  <c:v>0.29475651174736034</c:v>
                </c:pt>
                <c:pt idx="114">
                  <c:v>0.31307671871781562</c:v>
                </c:pt>
                <c:pt idx="115">
                  <c:v>0.32793076340263955</c:v>
                </c:pt>
                <c:pt idx="116">
                  <c:v>0.36386247645275427</c:v>
                </c:pt>
                <c:pt idx="117">
                  <c:v>0.40637513048945362</c:v>
                </c:pt>
                <c:pt idx="118">
                  <c:v>0.43579124254788393</c:v>
                </c:pt>
                <c:pt idx="119">
                  <c:v>0.45218537430185013</c:v>
                </c:pt>
                <c:pt idx="120">
                  <c:v>0.45681163428141308</c:v>
                </c:pt>
                <c:pt idx="121">
                  <c:v>0.44804655315782532</c:v>
                </c:pt>
                <c:pt idx="122">
                  <c:v>0.44105393183762437</c:v>
                </c:pt>
                <c:pt idx="123">
                  <c:v>0.45205406276793697</c:v>
                </c:pt>
                <c:pt idx="124">
                  <c:v>0.46255011312578698</c:v>
                </c:pt>
                <c:pt idx="125">
                  <c:v>0.44206489439200786</c:v>
                </c:pt>
                <c:pt idx="126">
                  <c:v>0.40442026632507738</c:v>
                </c:pt>
                <c:pt idx="127">
                  <c:v>0.39337295969741526</c:v>
                </c:pt>
                <c:pt idx="128">
                  <c:v>0.41273519427339711</c:v>
                </c:pt>
                <c:pt idx="129">
                  <c:v>0.42173792800799664</c:v>
                </c:pt>
                <c:pt idx="130">
                  <c:v>0.40268546399010841</c:v>
                </c:pt>
                <c:pt idx="131">
                  <c:v>0.38243734888553244</c:v>
                </c:pt>
                <c:pt idx="132">
                  <c:v>0.38098120382305845</c:v>
                </c:pt>
                <c:pt idx="133">
                  <c:v>0.38620149837979706</c:v>
                </c:pt>
                <c:pt idx="134">
                  <c:v>0.38531425322892504</c:v>
                </c:pt>
                <c:pt idx="135">
                  <c:v>0.37798573185944634</c:v>
                </c:pt>
                <c:pt idx="136">
                  <c:v>0.35692536343276576</c:v>
                </c:pt>
                <c:pt idx="137">
                  <c:v>0.3176168919740025</c:v>
                </c:pt>
                <c:pt idx="138">
                  <c:v>0.28294769411735432</c:v>
                </c:pt>
                <c:pt idx="139">
                  <c:v>0.27351050659510862</c:v>
                </c:pt>
                <c:pt idx="140">
                  <c:v>0.26253517461881443</c:v>
                </c:pt>
                <c:pt idx="141">
                  <c:v>0.21112669267955847</c:v>
                </c:pt>
                <c:pt idx="142">
                  <c:v>0.13861366803696223</c:v>
                </c:pt>
                <c:pt idx="143">
                  <c:v>0.10018021616777538</c:v>
                </c:pt>
                <c:pt idx="144">
                  <c:v>9.9546191164613718E-2</c:v>
                </c:pt>
                <c:pt idx="145">
                  <c:v>8.4986624943365133E-2</c:v>
                </c:pt>
                <c:pt idx="146">
                  <c:v>3.4438802128572574E-2</c:v>
                </c:pt>
                <c:pt idx="147">
                  <c:v>-1.5089286868268501E-2</c:v>
                </c:pt>
                <c:pt idx="148">
                  <c:v>-3.2139808233434826E-2</c:v>
                </c:pt>
                <c:pt idx="149">
                  <c:v>-3.1934158464201411E-2</c:v>
                </c:pt>
                <c:pt idx="150">
                  <c:v>-4.1024265340861753E-2</c:v>
                </c:pt>
                <c:pt idx="151">
                  <c:v>-6.4520049373489069E-2</c:v>
                </c:pt>
                <c:pt idx="152">
                  <c:v>-9.7546707977993571E-2</c:v>
                </c:pt>
                <c:pt idx="153">
                  <c:v>-0.13302328839212477</c:v>
                </c:pt>
                <c:pt idx="154">
                  <c:v>-0.15612437223348422</c:v>
                </c:pt>
                <c:pt idx="155">
                  <c:v>-0.16431602113342272</c:v>
                </c:pt>
                <c:pt idx="156">
                  <c:v>-0.18606038435203601</c:v>
                </c:pt>
                <c:pt idx="157">
                  <c:v>-0.24330438450133443</c:v>
                </c:pt>
                <c:pt idx="158">
                  <c:v>-0.30779320517418868</c:v>
                </c:pt>
                <c:pt idx="159">
                  <c:v>-0.33713289385722967</c:v>
                </c:pt>
                <c:pt idx="160">
                  <c:v>-0.34142392755881174</c:v>
                </c:pt>
                <c:pt idx="161">
                  <c:v>-0.36597904691860644</c:v>
                </c:pt>
                <c:pt idx="162">
                  <c:v>-0.41676802977300931</c:v>
                </c:pt>
                <c:pt idx="163">
                  <c:v>-0.45364802317466646</c:v>
                </c:pt>
                <c:pt idx="164">
                  <c:v>-0.45526599783885535</c:v>
                </c:pt>
                <c:pt idx="165">
                  <c:v>-0.44297706433396666</c:v>
                </c:pt>
                <c:pt idx="166">
                  <c:v>-0.43817673585748018</c:v>
                </c:pt>
                <c:pt idx="167">
                  <c:v>-0.43767744103549838</c:v>
                </c:pt>
                <c:pt idx="168">
                  <c:v>-0.43455782759721118</c:v>
                </c:pt>
                <c:pt idx="169">
                  <c:v>-0.42799688471030112</c:v>
                </c:pt>
                <c:pt idx="170">
                  <c:v>-0.41185260208370988</c:v>
                </c:pt>
                <c:pt idx="171">
                  <c:v>-0.38466090301379796</c:v>
                </c:pt>
                <c:pt idx="172">
                  <c:v>-0.36689859766324961</c:v>
                </c:pt>
                <c:pt idx="173">
                  <c:v>-0.37723663639416138</c:v>
                </c:pt>
                <c:pt idx="174">
                  <c:v>-0.39821704076982833</c:v>
                </c:pt>
                <c:pt idx="175">
                  <c:v>-0.39805964541561212</c:v>
                </c:pt>
                <c:pt idx="176">
                  <c:v>-0.3802999538133145</c:v>
                </c:pt>
                <c:pt idx="177">
                  <c:v>-0.37796742153052532</c:v>
                </c:pt>
                <c:pt idx="178">
                  <c:v>-0.40131560924819337</c:v>
                </c:pt>
                <c:pt idx="179">
                  <c:v>-0.423465121961904</c:v>
                </c:pt>
                <c:pt idx="180">
                  <c:v>-0.41951186201834711</c:v>
                </c:pt>
                <c:pt idx="181">
                  <c:v>-0.39375978714133558</c:v>
                </c:pt>
                <c:pt idx="182">
                  <c:v>-0.36523849989379531</c:v>
                </c:pt>
                <c:pt idx="183">
                  <c:v>-0.34499112937589282</c:v>
                </c:pt>
                <c:pt idx="184">
                  <c:v>-0.32848873928543376</c:v>
                </c:pt>
                <c:pt idx="185">
                  <c:v>-0.29863912546279253</c:v>
                </c:pt>
                <c:pt idx="186">
                  <c:v>-0.24178341373578371</c:v>
                </c:pt>
                <c:pt idx="187">
                  <c:v>-0.17001078727901864</c:v>
                </c:pt>
                <c:pt idx="188">
                  <c:v>-0.11509100782173209</c:v>
                </c:pt>
                <c:pt idx="189">
                  <c:v>-8.8435731363733464E-2</c:v>
                </c:pt>
                <c:pt idx="190">
                  <c:v>-6.3306074299012124E-2</c:v>
                </c:pt>
                <c:pt idx="191">
                  <c:v>-1.3494520931256785E-2</c:v>
                </c:pt>
                <c:pt idx="192">
                  <c:v>4.5853119327879985E-2</c:v>
                </c:pt>
                <c:pt idx="193">
                  <c:v>7.7733254083328956E-2</c:v>
                </c:pt>
                <c:pt idx="194">
                  <c:v>7.4267617319742477E-2</c:v>
                </c:pt>
                <c:pt idx="195">
                  <c:v>6.592157873873726E-2</c:v>
                </c:pt>
                <c:pt idx="196">
                  <c:v>8.0738813483230545E-2</c:v>
                </c:pt>
                <c:pt idx="197">
                  <c:v>0.1116510947462576</c:v>
                </c:pt>
                <c:pt idx="198">
                  <c:v>0.13014499066789717</c:v>
                </c:pt>
                <c:pt idx="199">
                  <c:v>0.12450416662930665</c:v>
                </c:pt>
                <c:pt idx="200">
                  <c:v>0.11633979758558449</c:v>
                </c:pt>
                <c:pt idx="201">
                  <c:v>0.13576243901386942</c:v>
                </c:pt>
                <c:pt idx="202">
                  <c:v>0.18410497469744791</c:v>
                </c:pt>
                <c:pt idx="203">
                  <c:v>0.23239949340989557</c:v>
                </c:pt>
                <c:pt idx="204">
                  <c:v>0.25996007965206536</c:v>
                </c:pt>
                <c:pt idx="205">
                  <c:v>0.28032356806051606</c:v>
                </c:pt>
                <c:pt idx="206">
                  <c:v>0.31863386768568941</c:v>
                </c:pt>
                <c:pt idx="207">
                  <c:v>0.3756771357292355</c:v>
                </c:pt>
                <c:pt idx="208">
                  <c:v>0.42858881892091405</c:v>
                </c:pt>
                <c:pt idx="209">
                  <c:v>0.45929816983695082</c:v>
                </c:pt>
                <c:pt idx="210">
                  <c:v>0.46958043185053688</c:v>
                </c:pt>
                <c:pt idx="211">
                  <c:v>0.47356879625639881</c:v>
                </c:pt>
                <c:pt idx="212">
                  <c:v>0.48382842434140666</c:v>
                </c:pt>
                <c:pt idx="213">
                  <c:v>0.49842338358089888</c:v>
                </c:pt>
                <c:pt idx="214">
                  <c:v>0.49853425708025484</c:v>
                </c:pt>
                <c:pt idx="215">
                  <c:v>0.47026272900574556</c:v>
                </c:pt>
                <c:pt idx="216">
                  <c:v>0.42940229352172732</c:v>
                </c:pt>
                <c:pt idx="217">
                  <c:v>0.4064961940631322</c:v>
                </c:pt>
                <c:pt idx="218">
                  <c:v>0.40534868516315203</c:v>
                </c:pt>
                <c:pt idx="219">
                  <c:v>0.39921630509545408</c:v>
                </c:pt>
                <c:pt idx="220">
                  <c:v>0.37319123600772203</c:v>
                </c:pt>
                <c:pt idx="221">
                  <c:v>0.34526253480606361</c:v>
                </c:pt>
                <c:pt idx="222">
                  <c:v>0.33679529148506182</c:v>
                </c:pt>
                <c:pt idx="223">
                  <c:v>0.34571823316140232</c:v>
                </c:pt>
                <c:pt idx="224">
                  <c:v>0.35769816626111406</c:v>
                </c:pt>
                <c:pt idx="225">
                  <c:v>0.36241683922957757</c:v>
                </c:pt>
                <c:pt idx="226">
                  <c:v>0.35362212677950455</c:v>
                </c:pt>
                <c:pt idx="227">
                  <c:v>0.33487836425387552</c:v>
                </c:pt>
                <c:pt idx="228">
                  <c:v>0.32521688228579904</c:v>
                </c:pt>
                <c:pt idx="229">
                  <c:v>0.33348104924474459</c:v>
                </c:pt>
                <c:pt idx="230">
                  <c:v>0.33202552819575953</c:v>
                </c:pt>
                <c:pt idx="231">
                  <c:v>0.28951299872201564</c:v>
                </c:pt>
                <c:pt idx="232">
                  <c:v>0.22447720473161045</c:v>
                </c:pt>
                <c:pt idx="233">
                  <c:v>0.18431026757867924</c:v>
                </c:pt>
                <c:pt idx="234">
                  <c:v>0.17222156476702541</c:v>
                </c:pt>
                <c:pt idx="235">
                  <c:v>0.14277775482829871</c:v>
                </c:pt>
                <c:pt idx="236">
                  <c:v>7.6011513605554679E-2</c:v>
                </c:pt>
                <c:pt idx="237">
                  <c:v>7.3596195861009824E-3</c:v>
                </c:pt>
                <c:pt idx="238">
                  <c:v>-2.9397957993647309E-2</c:v>
                </c:pt>
                <c:pt idx="239">
                  <c:v>-4.5237868719509446E-2</c:v>
                </c:pt>
                <c:pt idx="240">
                  <c:v>-6.6210661929756817E-2</c:v>
                </c:pt>
                <c:pt idx="241">
                  <c:v>-9.7888390634546643E-2</c:v>
                </c:pt>
                <c:pt idx="242">
                  <c:v>-0.13287404139561737</c:v>
                </c:pt>
                <c:pt idx="243">
                  <c:v>-0.16224737922437651</c:v>
                </c:pt>
                <c:pt idx="244">
                  <c:v>-0.17326014520847929</c:v>
                </c:pt>
                <c:pt idx="245">
                  <c:v>-0.16611133630816549</c:v>
                </c:pt>
                <c:pt idx="246">
                  <c:v>-0.17045118893698241</c:v>
                </c:pt>
                <c:pt idx="247">
                  <c:v>-0.20969150451023191</c:v>
                </c:pt>
                <c:pt idx="248">
                  <c:v>-0.25710620273286466</c:v>
                </c:pt>
                <c:pt idx="249">
                  <c:v>-0.27096939329678182</c:v>
                </c:pt>
                <c:pt idx="250">
                  <c:v>-0.2640679449712614</c:v>
                </c:pt>
                <c:pt idx="251">
                  <c:v>-0.28632821821772575</c:v>
                </c:pt>
                <c:pt idx="252">
                  <c:v>-0.3434492886754863</c:v>
                </c:pt>
                <c:pt idx="253">
                  <c:v>-0.38951648629458541</c:v>
                </c:pt>
                <c:pt idx="254">
                  <c:v>-0.40192058072436415</c:v>
                </c:pt>
                <c:pt idx="255">
                  <c:v>-0.40735900112903151</c:v>
                </c:pt>
                <c:pt idx="256">
                  <c:v>-0.42707518511706116</c:v>
                </c:pt>
                <c:pt idx="257">
                  <c:v>-0.44883681790676083</c:v>
                </c:pt>
                <c:pt idx="258">
                  <c:v>-0.46129363032404358</c:v>
                </c:pt>
                <c:pt idx="259">
                  <c:v>-0.46854912381942981</c:v>
                </c:pt>
                <c:pt idx="260">
                  <c:v>-0.46534431547478788</c:v>
                </c:pt>
                <c:pt idx="261">
                  <c:v>-0.44296620467414038</c:v>
                </c:pt>
                <c:pt idx="262">
                  <c:v>-0.42057648512794227</c:v>
                </c:pt>
                <c:pt idx="263">
                  <c:v>-0.42427798602978262</c:v>
                </c:pt>
                <c:pt idx="264">
                  <c:v>-0.43740539449619426</c:v>
                </c:pt>
                <c:pt idx="265">
                  <c:v>-0.42126264397516788</c:v>
                </c:pt>
                <c:pt idx="266">
                  <c:v>-0.38248452733578298</c:v>
                </c:pt>
                <c:pt idx="267">
                  <c:v>-0.36658488965196412</c:v>
                </c:pt>
                <c:pt idx="268">
                  <c:v>-0.38414175480864982</c:v>
                </c:pt>
                <c:pt idx="269">
                  <c:v>-0.39691526862073623</c:v>
                </c:pt>
                <c:pt idx="270">
                  <c:v>-0.38162166421689175</c:v>
                </c:pt>
                <c:pt idx="271">
                  <c:v>-0.35735655464215832</c:v>
                </c:pt>
                <c:pt idx="272">
                  <c:v>-0.34360809485408628</c:v>
                </c:pt>
                <c:pt idx="273">
                  <c:v>-0.33572543327316273</c:v>
                </c:pt>
                <c:pt idx="274">
                  <c:v>-0.32629466478762686</c:v>
                </c:pt>
                <c:pt idx="275">
                  <c:v>-0.31143563501426952</c:v>
                </c:pt>
                <c:pt idx="276">
                  <c:v>-0.27773663174386831</c:v>
                </c:pt>
                <c:pt idx="277">
                  <c:v>-0.22127866156438192</c:v>
                </c:pt>
                <c:pt idx="278">
                  <c:v>-0.17105601762668318</c:v>
                </c:pt>
                <c:pt idx="279">
                  <c:v>-0.15181253792477897</c:v>
                </c:pt>
                <c:pt idx="280">
                  <c:v>-0.13647463322849054</c:v>
                </c:pt>
                <c:pt idx="281">
                  <c:v>-8.3543634584104631E-2</c:v>
                </c:pt>
                <c:pt idx="282">
                  <c:v>-9.3174622177422742E-3</c:v>
                </c:pt>
                <c:pt idx="283">
                  <c:v>3.1535481701216596E-2</c:v>
                </c:pt>
                <c:pt idx="284">
                  <c:v>3.0792654659052367E-2</c:v>
                </c:pt>
                <c:pt idx="285">
                  <c:v>3.5816202180367414E-2</c:v>
                </c:pt>
                <c:pt idx="286">
                  <c:v>7.2822057885827934E-2</c:v>
                </c:pt>
                <c:pt idx="287">
                  <c:v>0.11398248635970409</c:v>
                </c:pt>
                <c:pt idx="288">
                  <c:v>0.1291391786324414</c:v>
                </c:pt>
                <c:pt idx="289">
                  <c:v>0.12566867014040878</c:v>
                </c:pt>
                <c:pt idx="290">
                  <c:v>0.12648934992565972</c:v>
                </c:pt>
                <c:pt idx="291">
                  <c:v>0.14282326795976613</c:v>
                </c:pt>
                <c:pt idx="292">
                  <c:v>0.17521625569827706</c:v>
                </c:pt>
                <c:pt idx="293">
                  <c:v>0.2143324789252109</c:v>
                </c:pt>
                <c:pt idx="294">
                  <c:v>0.24152255138303777</c:v>
                </c:pt>
                <c:pt idx="295">
                  <c:v>0.25321563974380684</c:v>
                </c:pt>
                <c:pt idx="296">
                  <c:v>0.27611186064042742</c:v>
                </c:pt>
                <c:pt idx="297">
                  <c:v>0.33089350976421456</c:v>
                </c:pt>
                <c:pt idx="298">
                  <c:v>0.39378171103824311</c:v>
                </c:pt>
                <c:pt idx="299">
                  <c:v>0.42643125865167925</c:v>
                </c:pt>
                <c:pt idx="300">
                  <c:v>0.43195422156495322</c:v>
                </c:pt>
                <c:pt idx="301">
                  <c:v>0.44564214106768246</c:v>
                </c:pt>
                <c:pt idx="302">
                  <c:v>0.47810340771852511</c:v>
                </c:pt>
                <c:pt idx="303">
                  <c:v>0.50343610378740045</c:v>
                </c:pt>
                <c:pt idx="304">
                  <c:v>0.50132468681993958</c:v>
                </c:pt>
                <c:pt idx="305">
                  <c:v>0.47961290720215044</c:v>
                </c:pt>
                <c:pt idx="306">
                  <c:v>0.45487424744016708</c:v>
                </c:pt>
                <c:pt idx="307">
                  <c:v>0.43546043220107783</c:v>
                </c:pt>
                <c:pt idx="308">
                  <c:v>0.42314233183192546</c:v>
                </c:pt>
                <c:pt idx="309">
                  <c:v>0.41193971990326134</c:v>
                </c:pt>
                <c:pt idx="310">
                  <c:v>0.38919084873198634</c:v>
                </c:pt>
                <c:pt idx="311">
                  <c:v>0.35462790981798387</c:v>
                </c:pt>
                <c:pt idx="312">
                  <c:v>0.33053067405485209</c:v>
                </c:pt>
                <c:pt idx="313">
                  <c:v>0.33496750961141714</c:v>
                </c:pt>
                <c:pt idx="314">
                  <c:v>0.35345574940177243</c:v>
                </c:pt>
                <c:pt idx="315">
                  <c:v>0.35672791158030631</c:v>
                </c:pt>
                <c:pt idx="316">
                  <c:v>0.34072730360430881</c:v>
                </c:pt>
                <c:pt idx="317">
                  <c:v>0.32962686247577255</c:v>
                </c:pt>
                <c:pt idx="318">
                  <c:v>0.34023874274833626</c:v>
                </c:pt>
                <c:pt idx="319">
                  <c:v>0.35897500837221208</c:v>
                </c:pt>
                <c:pt idx="320">
                  <c:v>0.35776509281043362</c:v>
                </c:pt>
                <c:pt idx="321">
                  <c:v>0.32554101066789931</c:v>
                </c:pt>
                <c:pt idx="322">
                  <c:v>0.28001019922916714</c:v>
                </c:pt>
                <c:pt idx="323">
                  <c:v>0.24686254930815407</c:v>
                </c:pt>
                <c:pt idx="324">
                  <c:v>0.2274301572380292</c:v>
                </c:pt>
                <c:pt idx="325">
                  <c:v>0.19508729821595963</c:v>
                </c:pt>
                <c:pt idx="326">
                  <c:v>0.13097667913016761</c:v>
                </c:pt>
                <c:pt idx="327">
                  <c:v>5.3385415515779147E-2</c:v>
                </c:pt>
                <c:pt idx="328">
                  <c:v>-3.0236826848692392E-3</c:v>
                </c:pt>
                <c:pt idx="329">
                  <c:v>-3.0946230820644412E-2</c:v>
                </c:pt>
                <c:pt idx="330">
                  <c:v>-5.5888228196088935E-2</c:v>
                </c:pt>
                <c:pt idx="331">
                  <c:v>-9.8931491784227762E-2</c:v>
                </c:pt>
                <c:pt idx="332">
                  <c:v>-0.14988830187981744</c:v>
                </c:pt>
                <c:pt idx="333">
                  <c:v>-0.18153743098519876</c:v>
                </c:pt>
                <c:pt idx="334">
                  <c:v>-0.18197807362073939</c:v>
                </c:pt>
                <c:pt idx="335">
                  <c:v>-0.16903415155290799</c:v>
                </c:pt>
                <c:pt idx="336">
                  <c:v>-0.17249782638054048</c:v>
                </c:pt>
                <c:pt idx="337">
                  <c:v>-0.19978832718401709</c:v>
                </c:pt>
                <c:pt idx="338">
                  <c:v>-0.22499586164158239</c:v>
                </c:pt>
                <c:pt idx="339">
                  <c:v>-0.22368694475292494</c:v>
                </c:pt>
                <c:pt idx="340">
                  <c:v>-0.2115096933746442</c:v>
                </c:pt>
                <c:pt idx="341">
                  <c:v>-0.22620266323675467</c:v>
                </c:pt>
                <c:pt idx="342">
                  <c:v>-0.27379010833774181</c:v>
                </c:pt>
                <c:pt idx="343">
                  <c:v>-0.32100081133364983</c:v>
                </c:pt>
                <c:pt idx="344">
                  <c:v>-0.34518403744528237</c:v>
                </c:pt>
                <c:pt idx="345">
                  <c:v>-0.36176107544353575</c:v>
                </c:pt>
                <c:pt idx="346">
                  <c:v>-0.39247519752482896</c:v>
                </c:pt>
                <c:pt idx="347">
                  <c:v>-0.43429802321422184</c:v>
                </c:pt>
                <c:pt idx="348">
                  <c:v>-0.47177363452755289</c:v>
                </c:pt>
                <c:pt idx="349">
                  <c:v>-0.49602169950992864</c:v>
                </c:pt>
                <c:pt idx="350">
                  <c:v>-0.50219089658290061</c:v>
                </c:pt>
                <c:pt idx="351">
                  <c:v>-0.49144952691001481</c:v>
                </c:pt>
                <c:pt idx="352">
                  <c:v>-0.48066834353557608</c:v>
                </c:pt>
                <c:pt idx="353">
                  <c:v>-0.484453535154106</c:v>
                </c:pt>
                <c:pt idx="354">
                  <c:v>-0.48609802304866295</c:v>
                </c:pt>
                <c:pt idx="355">
                  <c:v>-0.45723839464500421</c:v>
                </c:pt>
                <c:pt idx="356">
                  <c:v>-0.407086426866971</c:v>
                </c:pt>
                <c:pt idx="357">
                  <c:v>-0.37556858089890255</c:v>
                </c:pt>
                <c:pt idx="358">
                  <c:v>-0.37382407096828668</c:v>
                </c:pt>
                <c:pt idx="359">
                  <c:v>-0.3706039013001784</c:v>
                </c:pt>
                <c:pt idx="360">
                  <c:v>-0.34507227451572958</c:v>
                </c:pt>
                <c:pt idx="361">
                  <c:v>-0.31452800088736588</c:v>
                </c:pt>
                <c:pt idx="362">
                  <c:v>-0.29996634525729543</c:v>
                </c:pt>
                <c:pt idx="363">
                  <c:v>-0.29929489573509732</c:v>
                </c:pt>
                <c:pt idx="364">
                  <c:v>-0.30286240989997509</c:v>
                </c:pt>
                <c:pt idx="365">
                  <c:v>-0.30341170832417164</c:v>
                </c:pt>
                <c:pt idx="366">
                  <c:v>-0.28805649091801161</c:v>
                </c:pt>
                <c:pt idx="367">
                  <c:v>-0.25334472423555687</c:v>
                </c:pt>
                <c:pt idx="368">
                  <c:v>-0.22456288185277176</c:v>
                </c:pt>
                <c:pt idx="369">
                  <c:v>-0.22232427567981417</c:v>
                </c:pt>
                <c:pt idx="370">
                  <c:v>-0.21839831191935691</c:v>
                </c:pt>
                <c:pt idx="371">
                  <c:v>-0.17105171947511918</c:v>
                </c:pt>
                <c:pt idx="372">
                  <c:v>-9.6390191351230226E-2</c:v>
                </c:pt>
                <c:pt idx="373">
                  <c:v>-5.0034273908679192E-2</c:v>
                </c:pt>
                <c:pt idx="374">
                  <c:v>-4.0220647495307495E-2</c:v>
                </c:pt>
                <c:pt idx="375">
                  <c:v>-1.7946929324587364E-2</c:v>
                </c:pt>
                <c:pt idx="376">
                  <c:v>4.1011972363652366E-2</c:v>
                </c:pt>
                <c:pt idx="377">
                  <c:v>0.10217160440765524</c:v>
                </c:pt>
                <c:pt idx="378">
                  <c:v>0.13254182118491473</c:v>
                </c:pt>
                <c:pt idx="379">
                  <c:v>0.14312431811883689</c:v>
                </c:pt>
                <c:pt idx="380">
                  <c:v>0.15699008784770949</c:v>
                </c:pt>
                <c:pt idx="381">
                  <c:v>0.17876507194066421</c:v>
                </c:pt>
                <c:pt idx="382">
                  <c:v>0.20685175674306988</c:v>
                </c:pt>
                <c:pt idx="383">
                  <c:v>0.23786002795591468</c:v>
                </c:pt>
                <c:pt idx="384">
                  <c:v>0.2552923301186506</c:v>
                </c:pt>
                <c:pt idx="385">
                  <c:v>0.25107223022922431</c:v>
                </c:pt>
                <c:pt idx="386">
                  <c:v>0.25369152837035824</c:v>
                </c:pt>
                <c:pt idx="387">
                  <c:v>0.29299999982912506</c:v>
                </c:pt>
                <c:pt idx="388">
                  <c:v>0.34611026797131245</c:v>
                </c:pt>
                <c:pt idx="389">
                  <c:v>0.36709607675246625</c:v>
                </c:pt>
                <c:pt idx="390">
                  <c:v>0.3615263517168964</c:v>
                </c:pt>
                <c:pt idx="391">
                  <c:v>0.37670626788656747</c:v>
                </c:pt>
                <c:pt idx="392">
                  <c:v>0.42258875278923824</c:v>
                </c:pt>
                <c:pt idx="393">
                  <c:v>0.45949533567003825</c:v>
                </c:pt>
                <c:pt idx="394">
                  <c:v>0.46531605496222322</c:v>
                </c:pt>
                <c:pt idx="395">
                  <c:v>0.4602903905149488</c:v>
                </c:pt>
                <c:pt idx="396">
                  <c:v>0.46110576197649433</c:v>
                </c:pt>
                <c:pt idx="397">
                  <c:v>0.46052152555699633</c:v>
                </c:pt>
                <c:pt idx="398">
                  <c:v>0.45625777330085843</c:v>
                </c:pt>
                <c:pt idx="399">
                  <c:v>0.45426362409468202</c:v>
                </c:pt>
                <c:pt idx="400">
                  <c:v>0.44304405420011855</c:v>
                </c:pt>
                <c:pt idx="401">
                  <c:v>0.40918378985989068</c:v>
                </c:pt>
                <c:pt idx="402">
                  <c:v>0.37454154166070308</c:v>
                </c:pt>
                <c:pt idx="403">
                  <c:v>0.37143661075418138</c:v>
                </c:pt>
                <c:pt idx="404">
                  <c:v>0.38598547085552215</c:v>
                </c:pt>
                <c:pt idx="405">
                  <c:v>0.375544381828539</c:v>
                </c:pt>
                <c:pt idx="406">
                  <c:v>0.33909079060593189</c:v>
                </c:pt>
                <c:pt idx="407">
                  <c:v>0.31911037003607601</c:v>
                </c:pt>
                <c:pt idx="408">
                  <c:v>0.33231226025266597</c:v>
                </c:pt>
                <c:pt idx="409">
                  <c:v>0.3473472026750713</c:v>
                </c:pt>
                <c:pt idx="410">
                  <c:v>0.33688554357107703</c:v>
                </c:pt>
                <c:pt idx="411">
                  <c:v>0.30928203905129636</c:v>
                </c:pt>
                <c:pt idx="412">
                  <c:v>0.28242198401282714</c:v>
                </c:pt>
                <c:pt idx="413">
                  <c:v>0.26137371560513051</c:v>
                </c:pt>
                <c:pt idx="414">
                  <c:v>0.24462579268655968</c:v>
                </c:pt>
                <c:pt idx="415">
                  <c:v>0.22320854720646779</c:v>
                </c:pt>
                <c:pt idx="416">
                  <c:v>0.17845608088438664</c:v>
                </c:pt>
                <c:pt idx="417">
                  <c:v>0.10906423381915224</c:v>
                </c:pt>
                <c:pt idx="418">
                  <c:v>4.8224375806413006E-2</c:v>
                </c:pt>
                <c:pt idx="419">
                  <c:v>2.1407939499723149E-2</c:v>
                </c:pt>
                <c:pt idx="420">
                  <c:v>2.8390432977483592E-3</c:v>
                </c:pt>
                <c:pt idx="421">
                  <c:v>-4.7374428247646802E-2</c:v>
                </c:pt>
                <c:pt idx="422">
                  <c:v>-0.11712705076503194</c:v>
                </c:pt>
                <c:pt idx="423">
                  <c:v>-0.15747648642363987</c:v>
                </c:pt>
                <c:pt idx="424">
                  <c:v>-0.15624619291391204</c:v>
                </c:pt>
                <c:pt idx="425">
                  <c:v>-0.15183782086337491</c:v>
                </c:pt>
                <c:pt idx="426">
                  <c:v>-0.17296686059891744</c:v>
                </c:pt>
                <c:pt idx="427">
                  <c:v>-0.20424021982665991</c:v>
                </c:pt>
                <c:pt idx="428">
                  <c:v>-0.21855352729446209</c:v>
                </c:pt>
                <c:pt idx="429">
                  <c:v>-0.21331352015792429</c:v>
                </c:pt>
                <c:pt idx="430">
                  <c:v>-0.20625048103279719</c:v>
                </c:pt>
                <c:pt idx="431">
                  <c:v>-0.21532109315929296</c:v>
                </c:pt>
                <c:pt idx="432">
                  <c:v>-0.24631179826027341</c:v>
                </c:pt>
                <c:pt idx="433">
                  <c:v>-0.28674164748879449</c:v>
                </c:pt>
                <c:pt idx="434">
                  <c:v>-0.31531358393349607</c:v>
                </c:pt>
                <c:pt idx="435">
                  <c:v>-0.32899891728333264</c:v>
                </c:pt>
                <c:pt idx="436">
                  <c:v>-0.35109474587712358</c:v>
                </c:pt>
                <c:pt idx="437">
                  <c:v>-0.39857340092657007</c:v>
                </c:pt>
                <c:pt idx="438">
                  <c:v>-0.45381029737569051</c:v>
                </c:pt>
                <c:pt idx="439">
                  <c:v>-0.48626807636591085</c:v>
                </c:pt>
                <c:pt idx="440">
                  <c:v>-0.49199671121765026</c:v>
                </c:pt>
                <c:pt idx="441">
                  <c:v>-0.49307991619363795</c:v>
                </c:pt>
                <c:pt idx="442">
                  <c:v>-0.5042426776019866</c:v>
                </c:pt>
                <c:pt idx="443">
                  <c:v>-0.51653707220505851</c:v>
                </c:pt>
                <c:pt idx="444">
                  <c:v>-0.51192081517599564</c:v>
                </c:pt>
                <c:pt idx="445">
                  <c:v>-0.48323095967128399</c:v>
                </c:pt>
                <c:pt idx="446">
                  <c:v>-0.44111294573956816</c:v>
                </c:pt>
                <c:pt idx="447">
                  <c:v>-0.40564674667972495</c:v>
                </c:pt>
                <c:pt idx="448">
                  <c:v>-0.38696783309932775</c:v>
                </c:pt>
                <c:pt idx="449">
                  <c:v>-0.37335931356820246</c:v>
                </c:pt>
                <c:pt idx="450">
                  <c:v>-0.34631375451617824</c:v>
                </c:pt>
                <c:pt idx="451">
                  <c:v>-0.30732618322608568</c:v>
                </c:pt>
                <c:pt idx="452">
                  <c:v>-0.27894512654406162</c:v>
                </c:pt>
                <c:pt idx="453">
                  <c:v>-0.27687502223194688</c:v>
                </c:pt>
                <c:pt idx="454">
                  <c:v>-0.2905929258159744</c:v>
                </c:pt>
                <c:pt idx="455">
                  <c:v>-0.29577033400057068</c:v>
                </c:pt>
                <c:pt idx="456">
                  <c:v>-0.28110179058745488</c:v>
                </c:pt>
                <c:pt idx="457">
                  <c:v>-0.26014803379012075</c:v>
                </c:pt>
                <c:pt idx="458">
                  <c:v>-0.25545831600496038</c:v>
                </c:pt>
                <c:pt idx="459">
                  <c:v>-0.26808673460597282</c:v>
                </c:pt>
                <c:pt idx="460">
                  <c:v>-0.26867360495102155</c:v>
                </c:pt>
                <c:pt idx="461">
                  <c:v>-0.23137863292292193</c:v>
                </c:pt>
                <c:pt idx="462">
                  <c:v>-0.17159005195666324</c:v>
                </c:pt>
                <c:pt idx="463">
                  <c:v>-0.12815753333285967</c:v>
                </c:pt>
                <c:pt idx="464">
                  <c:v>-0.10808708649041092</c:v>
                </c:pt>
                <c:pt idx="465">
                  <c:v>-7.6757223502944824E-2</c:v>
                </c:pt>
                <c:pt idx="466">
                  <c:v>-1.1190236399253787E-2</c:v>
                </c:pt>
                <c:pt idx="467">
                  <c:v>6.553286381049743E-2</c:v>
                </c:pt>
                <c:pt idx="468">
                  <c:v>0.11827284771862558</c:v>
                </c:pt>
                <c:pt idx="469">
                  <c:v>0.14430072787471587</c:v>
                </c:pt>
                <c:pt idx="470">
                  <c:v>0.16638546230315318</c:v>
                </c:pt>
                <c:pt idx="471">
                  <c:v>0.19952266564310317</c:v>
                </c:pt>
                <c:pt idx="472">
                  <c:v>0.23921246201195762</c:v>
                </c:pt>
                <c:pt idx="473">
                  <c:v>0.26934677758815401</c:v>
                </c:pt>
                <c:pt idx="474">
                  <c:v>0.27462411099042361</c:v>
                </c:pt>
                <c:pt idx="475">
                  <c:v>0.25943233290066658</c:v>
                </c:pt>
                <c:pt idx="476">
                  <c:v>0.25332165272501234</c:v>
                </c:pt>
                <c:pt idx="477">
                  <c:v>0.27700181394024637</c:v>
                </c:pt>
                <c:pt idx="478">
                  <c:v>0.30856726537419038</c:v>
                </c:pt>
                <c:pt idx="479">
                  <c:v>0.31288165867971718</c:v>
                </c:pt>
                <c:pt idx="480">
                  <c:v>0.29856962798826303</c:v>
                </c:pt>
                <c:pt idx="481">
                  <c:v>0.30782526077320477</c:v>
                </c:pt>
                <c:pt idx="482">
                  <c:v>0.35092762690562113</c:v>
                </c:pt>
                <c:pt idx="483">
                  <c:v>0.39325535407441281</c:v>
                </c:pt>
                <c:pt idx="484">
                  <c:v>0.41175664129203482</c:v>
                </c:pt>
                <c:pt idx="485">
                  <c:v>0.42200278393992496</c:v>
                </c:pt>
                <c:pt idx="486">
                  <c:v>0.4410928687292065</c:v>
                </c:pt>
                <c:pt idx="487">
                  <c:v>0.46353488312141616</c:v>
                </c:pt>
                <c:pt idx="488">
                  <c:v>0.48245458277863895</c:v>
                </c:pt>
                <c:pt idx="489">
                  <c:v>0.49778288793377445</c:v>
                </c:pt>
                <c:pt idx="490">
                  <c:v>0.49839780095898784</c:v>
                </c:pt>
                <c:pt idx="491">
                  <c:v>0.47361726890078598</c:v>
                </c:pt>
                <c:pt idx="492">
                  <c:v>0.44358037336591977</c:v>
                </c:pt>
                <c:pt idx="493">
                  <c:v>0.43722628858629931</c:v>
                </c:pt>
                <c:pt idx="494">
                  <c:v>0.44086375047885484</c:v>
                </c:pt>
                <c:pt idx="495">
                  <c:v>0.4146039329438459</c:v>
                </c:pt>
                <c:pt idx="496">
                  <c:v>0.36037895840512318</c:v>
                </c:pt>
                <c:pt idx="497">
                  <c:v>0.32347222688904737</c:v>
                </c:pt>
                <c:pt idx="498">
                  <c:v>0.32149431332115797</c:v>
                </c:pt>
                <c:pt idx="499">
                  <c:v>0.32199054588595444</c:v>
                </c:pt>
                <c:pt idx="500">
                  <c:v>0.29948461674605364</c:v>
                </c:pt>
                <c:pt idx="501">
                  <c:v>0.2679981115173708</c:v>
                </c:pt>
                <c:pt idx="502">
                  <c:v>0.24685114383306991</c:v>
                </c:pt>
                <c:pt idx="503">
                  <c:v>0.23570064693630371</c:v>
                </c:pt>
                <c:pt idx="504">
                  <c:v>0.23032661801604312</c:v>
                </c:pt>
                <c:pt idx="505">
                  <c:v>0.22551213523987904</c:v>
                </c:pt>
                <c:pt idx="506">
                  <c:v>0.20265452587443997</c:v>
                </c:pt>
                <c:pt idx="507">
                  <c:v>0.15328142193018371</c:v>
                </c:pt>
                <c:pt idx="508">
                  <c:v>0.10746078931024119</c:v>
                </c:pt>
                <c:pt idx="509">
                  <c:v>9.4629052068453345E-2</c:v>
                </c:pt>
                <c:pt idx="510">
                  <c:v>8.7735205680598213E-2</c:v>
                </c:pt>
                <c:pt idx="511">
                  <c:v>3.8990146499674611E-2</c:v>
                </c:pt>
                <c:pt idx="512">
                  <c:v>-3.8990146499668581E-2</c:v>
                </c:pt>
                <c:pt idx="513">
                  <c:v>-8.7735205680593065E-2</c:v>
                </c:pt>
                <c:pt idx="514">
                  <c:v>-9.4629052068448016E-2</c:v>
                </c:pt>
                <c:pt idx="515">
                  <c:v>-0.10746078931023668</c:v>
                </c:pt>
                <c:pt idx="516">
                  <c:v>-0.15328142193017971</c:v>
                </c:pt>
                <c:pt idx="517">
                  <c:v>-0.20265452587443733</c:v>
                </c:pt>
                <c:pt idx="518">
                  <c:v>-0.22551213523987676</c:v>
                </c:pt>
                <c:pt idx="519">
                  <c:v>-0.23032661801604037</c:v>
                </c:pt>
                <c:pt idx="520">
                  <c:v>-0.23570064693630124</c:v>
                </c:pt>
                <c:pt idx="521">
                  <c:v>-0.24685114383306841</c:v>
                </c:pt>
                <c:pt idx="522">
                  <c:v>-0.2679981115173693</c:v>
                </c:pt>
                <c:pt idx="523">
                  <c:v>-0.29948461674605154</c:v>
                </c:pt>
                <c:pt idx="524">
                  <c:v>-0.32199054588595166</c:v>
                </c:pt>
                <c:pt idx="525">
                  <c:v>-0.32149431332115491</c:v>
                </c:pt>
                <c:pt idx="526">
                  <c:v>-0.32347222688904353</c:v>
                </c:pt>
                <c:pt idx="527">
                  <c:v>-0.36037895840511935</c:v>
                </c:pt>
                <c:pt idx="528">
                  <c:v>-0.41460393294383968</c:v>
                </c:pt>
                <c:pt idx="529">
                  <c:v>-0.44086375047885135</c:v>
                </c:pt>
                <c:pt idx="530">
                  <c:v>-0.43722628858629581</c:v>
                </c:pt>
                <c:pt idx="531">
                  <c:v>-0.44358037336591688</c:v>
                </c:pt>
                <c:pt idx="532">
                  <c:v>-0.47361726890078432</c:v>
                </c:pt>
                <c:pt idx="533">
                  <c:v>-0.49839780095898484</c:v>
                </c:pt>
                <c:pt idx="534">
                  <c:v>-0.49778288793377129</c:v>
                </c:pt>
                <c:pt idx="535">
                  <c:v>-0.48245458277863773</c:v>
                </c:pt>
                <c:pt idx="536">
                  <c:v>-0.46353488312141511</c:v>
                </c:pt>
                <c:pt idx="537">
                  <c:v>-0.441092868729206</c:v>
                </c:pt>
                <c:pt idx="538">
                  <c:v>-0.42200278393992491</c:v>
                </c:pt>
                <c:pt idx="539">
                  <c:v>-0.41175664129203488</c:v>
                </c:pt>
                <c:pt idx="540">
                  <c:v>-0.39325535407441231</c:v>
                </c:pt>
                <c:pt idx="541">
                  <c:v>-0.35092762690562002</c:v>
                </c:pt>
                <c:pt idx="542">
                  <c:v>-0.30782526077319988</c:v>
                </c:pt>
                <c:pt idx="543">
                  <c:v>-0.29856962798826264</c:v>
                </c:pt>
                <c:pt idx="544">
                  <c:v>-0.31288165867971574</c:v>
                </c:pt>
                <c:pt idx="545">
                  <c:v>-0.30856726537418816</c:v>
                </c:pt>
                <c:pt idx="546">
                  <c:v>-0.27700181394023932</c:v>
                </c:pt>
                <c:pt idx="547">
                  <c:v>-0.25332165272501006</c:v>
                </c:pt>
                <c:pt idx="548">
                  <c:v>-0.25943233290066542</c:v>
                </c:pt>
                <c:pt idx="549">
                  <c:v>-0.27462411099042233</c:v>
                </c:pt>
                <c:pt idx="550">
                  <c:v>-0.26934677758815317</c:v>
                </c:pt>
                <c:pt idx="551">
                  <c:v>-0.23921246201195867</c:v>
                </c:pt>
                <c:pt idx="552">
                  <c:v>-0.19952266564310517</c:v>
                </c:pt>
                <c:pt idx="553">
                  <c:v>-0.16638546230315537</c:v>
                </c:pt>
                <c:pt idx="554">
                  <c:v>-0.14430072787471837</c:v>
                </c:pt>
                <c:pt idx="555">
                  <c:v>-0.11827284771863107</c:v>
                </c:pt>
                <c:pt idx="556">
                  <c:v>-6.5532863810502023E-2</c:v>
                </c:pt>
                <c:pt idx="557">
                  <c:v>1.119023639924943E-2</c:v>
                </c:pt>
                <c:pt idx="558">
                  <c:v>7.675722350293783E-2</c:v>
                </c:pt>
                <c:pt idx="559">
                  <c:v>0.10808708649040555</c:v>
                </c:pt>
                <c:pt idx="560">
                  <c:v>0.12815753333285465</c:v>
                </c:pt>
                <c:pt idx="561">
                  <c:v>0.17159005195665825</c:v>
                </c:pt>
                <c:pt idx="562">
                  <c:v>0.23137863292291938</c:v>
                </c:pt>
                <c:pt idx="563">
                  <c:v>0.26867360495102455</c:v>
                </c:pt>
                <c:pt idx="564">
                  <c:v>0.26808673460597737</c:v>
                </c:pt>
                <c:pt idx="565">
                  <c:v>0.25545831600496532</c:v>
                </c:pt>
                <c:pt idx="566">
                  <c:v>0.26014803379012474</c:v>
                </c:pt>
                <c:pt idx="567">
                  <c:v>0.28110179058746082</c:v>
                </c:pt>
                <c:pt idx="568">
                  <c:v>0.29577033400057767</c:v>
                </c:pt>
                <c:pt idx="569">
                  <c:v>0.29059292581597967</c:v>
                </c:pt>
                <c:pt idx="570">
                  <c:v>0.27687502223195032</c:v>
                </c:pt>
                <c:pt idx="571">
                  <c:v>0.27894512654406711</c:v>
                </c:pt>
                <c:pt idx="572">
                  <c:v>0.30732618322608979</c:v>
                </c:pt>
                <c:pt idx="573">
                  <c:v>0.34631375451618129</c:v>
                </c:pt>
                <c:pt idx="574">
                  <c:v>0.37335931356820673</c:v>
                </c:pt>
                <c:pt idx="575">
                  <c:v>0.38696783309933463</c:v>
                </c:pt>
                <c:pt idx="576">
                  <c:v>0.40564674667973205</c:v>
                </c:pt>
                <c:pt idx="577">
                  <c:v>0.44111294573956938</c:v>
                </c:pt>
                <c:pt idx="578">
                  <c:v>0.48323095967128604</c:v>
                </c:pt>
                <c:pt idx="579">
                  <c:v>0.51192081517600374</c:v>
                </c:pt>
                <c:pt idx="580">
                  <c:v>0.51653707220506651</c:v>
                </c:pt>
                <c:pt idx="581">
                  <c:v>0.50424267760198915</c:v>
                </c:pt>
                <c:pt idx="582">
                  <c:v>0.49307991619364472</c:v>
                </c:pt>
                <c:pt idx="583">
                  <c:v>0.49199671121765953</c:v>
                </c:pt>
                <c:pt idx="584">
                  <c:v>0.48626807636592256</c:v>
                </c:pt>
                <c:pt idx="585">
                  <c:v>0.45381029737570283</c:v>
                </c:pt>
                <c:pt idx="586">
                  <c:v>0.39857340092658111</c:v>
                </c:pt>
                <c:pt idx="587">
                  <c:v>0.3510947458771333</c:v>
                </c:pt>
                <c:pt idx="588">
                  <c:v>0.32899891728334102</c:v>
                </c:pt>
                <c:pt idx="589">
                  <c:v>0.31531358393350339</c:v>
                </c:pt>
                <c:pt idx="590">
                  <c:v>0.28674164748880515</c:v>
                </c:pt>
                <c:pt idx="591">
                  <c:v>0.24631179826028041</c:v>
                </c:pt>
                <c:pt idx="592">
                  <c:v>0.21532109315929823</c:v>
                </c:pt>
                <c:pt idx="593">
                  <c:v>0.20625048103280141</c:v>
                </c:pt>
                <c:pt idx="594">
                  <c:v>0.21331352015792876</c:v>
                </c:pt>
                <c:pt idx="595">
                  <c:v>0.21855352729446564</c:v>
                </c:pt>
                <c:pt idx="596">
                  <c:v>0.20424021982666529</c:v>
                </c:pt>
                <c:pt idx="597">
                  <c:v>0.17296686059892402</c:v>
                </c:pt>
                <c:pt idx="598">
                  <c:v>0.15183782086337891</c:v>
                </c:pt>
                <c:pt idx="599">
                  <c:v>0.15624619291391512</c:v>
                </c:pt>
                <c:pt idx="600">
                  <c:v>0.15747648642364359</c:v>
                </c:pt>
                <c:pt idx="601">
                  <c:v>0.11712705076504012</c:v>
                </c:pt>
                <c:pt idx="602">
                  <c:v>4.7374428247656974E-2</c:v>
                </c:pt>
                <c:pt idx="603">
                  <c:v>-2.8390432977410951E-3</c:v>
                </c:pt>
                <c:pt idx="604">
                  <c:v>-2.140793949971629E-2</c:v>
                </c:pt>
                <c:pt idx="605">
                  <c:v>-4.8224375806402348E-2</c:v>
                </c:pt>
                <c:pt idx="606">
                  <c:v>-0.10906423381914072</c:v>
                </c:pt>
                <c:pt idx="607">
                  <c:v>-0.17845608088438053</c:v>
                </c:pt>
                <c:pt idx="608">
                  <c:v>-0.22320854720646291</c:v>
                </c:pt>
                <c:pt idx="609">
                  <c:v>-0.24462579268655318</c:v>
                </c:pt>
                <c:pt idx="610">
                  <c:v>-0.2613737156051244</c:v>
                </c:pt>
                <c:pt idx="611">
                  <c:v>-0.28242198401282342</c:v>
                </c:pt>
                <c:pt idx="612">
                  <c:v>-0.30928203905129331</c:v>
                </c:pt>
                <c:pt idx="613">
                  <c:v>-0.33688554357107398</c:v>
                </c:pt>
                <c:pt idx="614">
                  <c:v>-0.3473472026750688</c:v>
                </c:pt>
                <c:pt idx="615">
                  <c:v>-0.33231226025266364</c:v>
                </c:pt>
                <c:pt idx="616">
                  <c:v>-0.31911037003607562</c:v>
                </c:pt>
                <c:pt idx="617">
                  <c:v>-0.33909079060592989</c:v>
                </c:pt>
                <c:pt idx="618">
                  <c:v>-0.3755443818285365</c:v>
                </c:pt>
                <c:pt idx="619">
                  <c:v>-0.38598547085552026</c:v>
                </c:pt>
                <c:pt idx="620">
                  <c:v>-0.37143661075417989</c:v>
                </c:pt>
                <c:pt idx="621">
                  <c:v>-0.37454154166070008</c:v>
                </c:pt>
                <c:pt idx="622">
                  <c:v>-0.40918378985988729</c:v>
                </c:pt>
                <c:pt idx="623">
                  <c:v>-0.44304405420011633</c:v>
                </c:pt>
                <c:pt idx="624">
                  <c:v>-0.45426362409468068</c:v>
                </c:pt>
                <c:pt idx="625">
                  <c:v>-0.45625777330085676</c:v>
                </c:pt>
                <c:pt idx="626">
                  <c:v>-0.46052152555699627</c:v>
                </c:pt>
                <c:pt idx="627">
                  <c:v>-0.46110576197649517</c:v>
                </c:pt>
                <c:pt idx="628">
                  <c:v>-0.46029039051494941</c:v>
                </c:pt>
                <c:pt idx="629">
                  <c:v>-0.46531605496222345</c:v>
                </c:pt>
                <c:pt idx="630">
                  <c:v>-0.4594953356700387</c:v>
                </c:pt>
                <c:pt idx="631">
                  <c:v>-0.42258875278923885</c:v>
                </c:pt>
                <c:pt idx="632">
                  <c:v>-0.37670626788656864</c:v>
                </c:pt>
                <c:pt idx="633">
                  <c:v>-0.36152635171689995</c:v>
                </c:pt>
                <c:pt idx="634">
                  <c:v>-0.36709607675246952</c:v>
                </c:pt>
                <c:pt idx="635">
                  <c:v>-0.3461102679713175</c:v>
                </c:pt>
                <c:pt idx="636">
                  <c:v>-0.29299999982913005</c:v>
                </c:pt>
                <c:pt idx="637">
                  <c:v>-0.25369152837036213</c:v>
                </c:pt>
                <c:pt idx="638">
                  <c:v>-0.25107223022922781</c:v>
                </c:pt>
                <c:pt idx="639">
                  <c:v>-0.25529233011865426</c:v>
                </c:pt>
                <c:pt idx="640">
                  <c:v>-0.23786002795591668</c:v>
                </c:pt>
                <c:pt idx="641">
                  <c:v>-0.20685175674307063</c:v>
                </c:pt>
                <c:pt idx="642">
                  <c:v>-0.1787650719406659</c:v>
                </c:pt>
                <c:pt idx="643">
                  <c:v>-0.15699008784771246</c:v>
                </c:pt>
                <c:pt idx="644">
                  <c:v>-0.14312431811884038</c:v>
                </c:pt>
                <c:pt idx="645">
                  <c:v>-0.13254182118491875</c:v>
                </c:pt>
                <c:pt idx="646">
                  <c:v>-0.10217160440766022</c:v>
                </c:pt>
                <c:pt idx="647">
                  <c:v>-4.1011972363659346E-2</c:v>
                </c:pt>
                <c:pt idx="648">
                  <c:v>1.7946929324580821E-2</c:v>
                </c:pt>
                <c:pt idx="649">
                  <c:v>4.022064749530261E-2</c:v>
                </c:pt>
                <c:pt idx="650">
                  <c:v>5.0034273908674522E-2</c:v>
                </c:pt>
                <c:pt idx="651">
                  <c:v>9.6390191351225049E-2</c:v>
                </c:pt>
                <c:pt idx="652">
                  <c:v>0.17105171947511472</c:v>
                </c:pt>
                <c:pt idx="653">
                  <c:v>0.21839831191935499</c:v>
                </c:pt>
                <c:pt idx="654">
                  <c:v>0.22232427567981217</c:v>
                </c:pt>
                <c:pt idx="655">
                  <c:v>0.22456288185276907</c:v>
                </c:pt>
                <c:pt idx="656">
                  <c:v>0.25334472423555782</c:v>
                </c:pt>
                <c:pt idx="657">
                  <c:v>0.28805649091801327</c:v>
                </c:pt>
                <c:pt idx="658">
                  <c:v>0.30341170832417214</c:v>
                </c:pt>
                <c:pt idx="659">
                  <c:v>0.30286240989997459</c:v>
                </c:pt>
                <c:pt idx="660">
                  <c:v>0.29929489573509682</c:v>
                </c:pt>
                <c:pt idx="661">
                  <c:v>0.29996634525729526</c:v>
                </c:pt>
                <c:pt idx="662">
                  <c:v>0.31452800088736566</c:v>
                </c:pt>
                <c:pt idx="663">
                  <c:v>0.34507227451572836</c:v>
                </c:pt>
                <c:pt idx="664">
                  <c:v>0.37060390130017562</c:v>
                </c:pt>
                <c:pt idx="665">
                  <c:v>0.37382407096828135</c:v>
                </c:pt>
                <c:pt idx="666">
                  <c:v>0.37556858089889872</c:v>
                </c:pt>
                <c:pt idx="667">
                  <c:v>0.40708642686696966</c:v>
                </c:pt>
                <c:pt idx="668">
                  <c:v>0.45723839464500177</c:v>
                </c:pt>
                <c:pt idx="669">
                  <c:v>0.48609802304866101</c:v>
                </c:pt>
                <c:pt idx="670">
                  <c:v>0.48445353515410466</c:v>
                </c:pt>
                <c:pt idx="671">
                  <c:v>0.4806683435355778</c:v>
                </c:pt>
                <c:pt idx="672">
                  <c:v>0.49144952691001881</c:v>
                </c:pt>
                <c:pt idx="673">
                  <c:v>0.50219089658290061</c:v>
                </c:pt>
                <c:pt idx="674">
                  <c:v>0.49602169950993114</c:v>
                </c:pt>
                <c:pt idx="675">
                  <c:v>0.47177363452755783</c:v>
                </c:pt>
                <c:pt idx="676">
                  <c:v>0.4342980232142285</c:v>
                </c:pt>
                <c:pt idx="677">
                  <c:v>0.39247519752483501</c:v>
                </c:pt>
                <c:pt idx="678">
                  <c:v>0.36176107544354291</c:v>
                </c:pt>
                <c:pt idx="679">
                  <c:v>0.3451840374452903</c:v>
                </c:pt>
                <c:pt idx="680">
                  <c:v>0.32100081133365443</c:v>
                </c:pt>
                <c:pt idx="681">
                  <c:v>0.27379010833774481</c:v>
                </c:pt>
                <c:pt idx="682">
                  <c:v>0.22620266323675817</c:v>
                </c:pt>
                <c:pt idx="683">
                  <c:v>0.21150969337464776</c:v>
                </c:pt>
                <c:pt idx="684">
                  <c:v>0.22368694475292791</c:v>
                </c:pt>
                <c:pt idx="685">
                  <c:v>0.22499586164158256</c:v>
                </c:pt>
                <c:pt idx="686">
                  <c:v>0.1997883271840154</c:v>
                </c:pt>
                <c:pt idx="687">
                  <c:v>0.17249782638053998</c:v>
                </c:pt>
                <c:pt idx="688">
                  <c:v>0.16903415155290832</c:v>
                </c:pt>
                <c:pt idx="689">
                  <c:v>0.1819780736207432</c:v>
                </c:pt>
                <c:pt idx="690">
                  <c:v>0.18153743098520175</c:v>
                </c:pt>
                <c:pt idx="691">
                  <c:v>0.14988830187981741</c:v>
                </c:pt>
                <c:pt idx="692">
                  <c:v>9.8931491784230371E-2</c:v>
                </c:pt>
                <c:pt idx="693">
                  <c:v>5.5888228196095492E-2</c:v>
                </c:pt>
                <c:pt idx="694">
                  <c:v>3.0946230820650612E-2</c:v>
                </c:pt>
                <c:pt idx="695">
                  <c:v>3.0236826848732742E-3</c:v>
                </c:pt>
                <c:pt idx="696">
                  <c:v>-5.3385415515774047E-2</c:v>
                </c:pt>
                <c:pt idx="697">
                  <c:v>-0.13097667913015718</c:v>
                </c:pt>
                <c:pt idx="698">
                  <c:v>-0.19508729821595114</c:v>
                </c:pt>
                <c:pt idx="699">
                  <c:v>-0.2274301572380249</c:v>
                </c:pt>
                <c:pt idx="700">
                  <c:v>-0.2468625493081518</c:v>
                </c:pt>
                <c:pt idx="701">
                  <c:v>-0.28001019922916676</c:v>
                </c:pt>
                <c:pt idx="702">
                  <c:v>-0.32554101066789931</c:v>
                </c:pt>
                <c:pt idx="703">
                  <c:v>-0.35776509281043961</c:v>
                </c:pt>
                <c:pt idx="704">
                  <c:v>-0.35897500837221941</c:v>
                </c:pt>
                <c:pt idx="705">
                  <c:v>-0.34023874274834243</c:v>
                </c:pt>
                <c:pt idx="706">
                  <c:v>-0.32962686247577666</c:v>
                </c:pt>
                <c:pt idx="707">
                  <c:v>-0.34072730360431258</c:v>
                </c:pt>
                <c:pt idx="708">
                  <c:v>-0.35672791158031131</c:v>
                </c:pt>
                <c:pt idx="709">
                  <c:v>-0.35345574940177427</c:v>
                </c:pt>
                <c:pt idx="710">
                  <c:v>-0.33496750961141714</c:v>
                </c:pt>
                <c:pt idx="711">
                  <c:v>-0.33053067405485309</c:v>
                </c:pt>
                <c:pt idx="712">
                  <c:v>-0.35462790981798276</c:v>
                </c:pt>
                <c:pt idx="713">
                  <c:v>-0.38919084873198578</c:v>
                </c:pt>
                <c:pt idx="714">
                  <c:v>-0.41193971990326161</c:v>
                </c:pt>
                <c:pt idx="715">
                  <c:v>-0.42314233183192518</c:v>
                </c:pt>
                <c:pt idx="716">
                  <c:v>-0.43546043220107739</c:v>
                </c:pt>
                <c:pt idx="717">
                  <c:v>-0.4548742474401678</c:v>
                </c:pt>
                <c:pt idx="718">
                  <c:v>-0.47961290720215138</c:v>
                </c:pt>
                <c:pt idx="719">
                  <c:v>-0.50132468681993847</c:v>
                </c:pt>
                <c:pt idx="720">
                  <c:v>-0.50343610378740178</c:v>
                </c:pt>
                <c:pt idx="721">
                  <c:v>-0.47810340771853155</c:v>
                </c:pt>
                <c:pt idx="722">
                  <c:v>-0.44564214106768835</c:v>
                </c:pt>
                <c:pt idx="723">
                  <c:v>-0.43195422156495777</c:v>
                </c:pt>
                <c:pt idx="724">
                  <c:v>-0.42643125865168524</c:v>
                </c:pt>
                <c:pt idx="725">
                  <c:v>-0.39378171103824938</c:v>
                </c:pt>
                <c:pt idx="726">
                  <c:v>-0.33089350976422088</c:v>
                </c:pt>
                <c:pt idx="727">
                  <c:v>-0.27611186064043147</c:v>
                </c:pt>
                <c:pt idx="728">
                  <c:v>-0.25321563974380989</c:v>
                </c:pt>
                <c:pt idx="729">
                  <c:v>-0.24152255138304257</c:v>
                </c:pt>
                <c:pt idx="730">
                  <c:v>-0.2143324789252152</c:v>
                </c:pt>
                <c:pt idx="731">
                  <c:v>-0.17521625569828089</c:v>
                </c:pt>
                <c:pt idx="732">
                  <c:v>-0.14282326795976868</c:v>
                </c:pt>
                <c:pt idx="733">
                  <c:v>-0.12648934992566221</c:v>
                </c:pt>
                <c:pt idx="734">
                  <c:v>-0.1256686701404108</c:v>
                </c:pt>
                <c:pt idx="735">
                  <c:v>-0.12913917863244229</c:v>
                </c:pt>
                <c:pt idx="736">
                  <c:v>-0.11398248635970597</c:v>
                </c:pt>
                <c:pt idx="737">
                  <c:v>-7.2822057885830835E-2</c:v>
                </c:pt>
                <c:pt idx="738">
                  <c:v>-3.5816202180368496E-2</c:v>
                </c:pt>
                <c:pt idx="739">
                  <c:v>-3.0792654659054088E-2</c:v>
                </c:pt>
                <c:pt idx="740">
                  <c:v>-3.1535481701219614E-2</c:v>
                </c:pt>
                <c:pt idx="741">
                  <c:v>9.3174622177357655E-3</c:v>
                </c:pt>
                <c:pt idx="742">
                  <c:v>8.3543634584098594E-2</c:v>
                </c:pt>
                <c:pt idx="743">
                  <c:v>0.1364746332284833</c:v>
                </c:pt>
                <c:pt idx="744">
                  <c:v>0.1518125379247714</c:v>
                </c:pt>
                <c:pt idx="745">
                  <c:v>0.17105601762667597</c:v>
                </c:pt>
                <c:pt idx="746">
                  <c:v>0.22127866156437614</c:v>
                </c:pt>
                <c:pt idx="747">
                  <c:v>0.27773663174386432</c:v>
                </c:pt>
                <c:pt idx="748">
                  <c:v>0.31143563501426602</c:v>
                </c:pt>
                <c:pt idx="749">
                  <c:v>0.32629466478762287</c:v>
                </c:pt>
                <c:pt idx="750">
                  <c:v>0.33572543327315946</c:v>
                </c:pt>
                <c:pt idx="751">
                  <c:v>0.34360809485408583</c:v>
                </c:pt>
                <c:pt idx="752">
                  <c:v>0.35735655464215782</c:v>
                </c:pt>
                <c:pt idx="753">
                  <c:v>0.38162166421689087</c:v>
                </c:pt>
                <c:pt idx="754">
                  <c:v>0.39691526862073634</c:v>
                </c:pt>
                <c:pt idx="755">
                  <c:v>0.38414175480864948</c:v>
                </c:pt>
                <c:pt idx="756">
                  <c:v>0.36658488965196451</c:v>
                </c:pt>
                <c:pt idx="757">
                  <c:v>0.38248452733578286</c:v>
                </c:pt>
                <c:pt idx="758">
                  <c:v>0.42126264397516738</c:v>
                </c:pt>
                <c:pt idx="759">
                  <c:v>0.43740539449619276</c:v>
                </c:pt>
                <c:pt idx="760">
                  <c:v>0.42427798602978062</c:v>
                </c:pt>
                <c:pt idx="761">
                  <c:v>0.42057648512793805</c:v>
                </c:pt>
                <c:pt idx="762">
                  <c:v>0.44296620467413761</c:v>
                </c:pt>
                <c:pt idx="763">
                  <c:v>0.46534431547478838</c:v>
                </c:pt>
                <c:pt idx="764">
                  <c:v>0.46854912381943031</c:v>
                </c:pt>
                <c:pt idx="765">
                  <c:v>0.4612936303240448</c:v>
                </c:pt>
                <c:pt idx="766">
                  <c:v>0.44883681790676389</c:v>
                </c:pt>
                <c:pt idx="767">
                  <c:v>0.42707518511706377</c:v>
                </c:pt>
                <c:pt idx="768">
                  <c:v>0.40735900112903517</c:v>
                </c:pt>
                <c:pt idx="769">
                  <c:v>0.40192058072436737</c:v>
                </c:pt>
                <c:pt idx="770">
                  <c:v>0.38951648629458757</c:v>
                </c:pt>
                <c:pt idx="771">
                  <c:v>0.34344928867548835</c:v>
                </c:pt>
                <c:pt idx="772">
                  <c:v>0.28632821821772864</c:v>
                </c:pt>
                <c:pt idx="773">
                  <c:v>0.2640679449712649</c:v>
                </c:pt>
                <c:pt idx="774">
                  <c:v>0.27096939329678532</c:v>
                </c:pt>
                <c:pt idx="775">
                  <c:v>0.25710620273286588</c:v>
                </c:pt>
                <c:pt idx="776">
                  <c:v>0.20969150451023474</c:v>
                </c:pt>
                <c:pt idx="777">
                  <c:v>0.17045118893698474</c:v>
                </c:pt>
                <c:pt idx="778">
                  <c:v>0.16611133630816691</c:v>
                </c:pt>
                <c:pt idx="779">
                  <c:v>0.1732601452084809</c:v>
                </c:pt>
                <c:pt idx="780">
                  <c:v>0.16224737922437821</c:v>
                </c:pt>
                <c:pt idx="781">
                  <c:v>0.13287404139561812</c:v>
                </c:pt>
                <c:pt idx="782">
                  <c:v>9.7888390634547032E-2</c:v>
                </c:pt>
                <c:pt idx="783">
                  <c:v>6.6210661929758524E-2</c:v>
                </c:pt>
                <c:pt idx="784">
                  <c:v>4.5237868719514275E-2</c:v>
                </c:pt>
                <c:pt idx="785">
                  <c:v>2.9397957993653242E-2</c:v>
                </c:pt>
                <c:pt idx="786">
                  <c:v>-7.3596195860957314E-3</c:v>
                </c:pt>
                <c:pt idx="787">
                  <c:v>-7.6011513605548739E-2</c:v>
                </c:pt>
                <c:pt idx="788">
                  <c:v>-0.14277775482829091</c:v>
                </c:pt>
                <c:pt idx="789">
                  <c:v>-0.17222156476701592</c:v>
                </c:pt>
                <c:pt idx="790">
                  <c:v>-0.18431026757867144</c:v>
                </c:pt>
                <c:pt idx="791">
                  <c:v>-0.22447720473160471</c:v>
                </c:pt>
                <c:pt idx="792">
                  <c:v>-0.28951299872201075</c:v>
                </c:pt>
                <c:pt idx="793">
                  <c:v>-0.33202552819575643</c:v>
                </c:pt>
                <c:pt idx="794">
                  <c:v>-0.33348104924473942</c:v>
                </c:pt>
                <c:pt idx="795">
                  <c:v>-0.32521688228579654</c:v>
                </c:pt>
                <c:pt idx="796">
                  <c:v>-0.33487836425387452</c:v>
                </c:pt>
                <c:pt idx="797">
                  <c:v>-0.35362212677950389</c:v>
                </c:pt>
                <c:pt idx="798">
                  <c:v>-0.36241683922957679</c:v>
                </c:pt>
                <c:pt idx="799">
                  <c:v>-0.35769816626111162</c:v>
                </c:pt>
                <c:pt idx="800">
                  <c:v>-0.34571823316139966</c:v>
                </c:pt>
                <c:pt idx="801">
                  <c:v>-0.33679529148505982</c:v>
                </c:pt>
                <c:pt idx="802">
                  <c:v>-0.34526253480606089</c:v>
                </c:pt>
                <c:pt idx="803">
                  <c:v>-0.37319123600772014</c:v>
                </c:pt>
                <c:pt idx="804">
                  <c:v>-0.39921630509544903</c:v>
                </c:pt>
                <c:pt idx="805">
                  <c:v>-0.40534868516314526</c:v>
                </c:pt>
                <c:pt idx="806">
                  <c:v>-0.40649619406312604</c:v>
                </c:pt>
                <c:pt idx="807">
                  <c:v>-0.42940229352172182</c:v>
                </c:pt>
                <c:pt idx="808">
                  <c:v>-0.47026272900573945</c:v>
                </c:pt>
                <c:pt idx="809">
                  <c:v>-0.49853425708024851</c:v>
                </c:pt>
                <c:pt idx="810">
                  <c:v>-0.49842338358089278</c:v>
                </c:pt>
                <c:pt idx="811">
                  <c:v>-0.48382842434140444</c:v>
                </c:pt>
                <c:pt idx="812">
                  <c:v>-0.47356879625639858</c:v>
                </c:pt>
                <c:pt idx="813">
                  <c:v>-0.46958043185054815</c:v>
                </c:pt>
                <c:pt idx="814">
                  <c:v>-0.45929816983695931</c:v>
                </c:pt>
                <c:pt idx="815">
                  <c:v>-0.42858881892091844</c:v>
                </c:pt>
                <c:pt idx="816">
                  <c:v>-0.37567713572924111</c:v>
                </c:pt>
                <c:pt idx="817">
                  <c:v>-0.31863386768569535</c:v>
                </c:pt>
                <c:pt idx="818">
                  <c:v>-0.28032356806052305</c:v>
                </c:pt>
                <c:pt idx="819">
                  <c:v>-0.25996007965206841</c:v>
                </c:pt>
                <c:pt idx="820">
                  <c:v>-0.23239949340989702</c:v>
                </c:pt>
                <c:pt idx="821">
                  <c:v>-0.18410497469744991</c:v>
                </c:pt>
                <c:pt idx="822">
                  <c:v>-0.13576243901387064</c:v>
                </c:pt>
                <c:pt idx="823">
                  <c:v>-0.11633979758558509</c:v>
                </c:pt>
                <c:pt idx="824">
                  <c:v>-0.12450416662930615</c:v>
                </c:pt>
                <c:pt idx="825">
                  <c:v>-0.13014499066789925</c:v>
                </c:pt>
                <c:pt idx="826">
                  <c:v>-0.11165109474625889</c:v>
                </c:pt>
                <c:pt idx="827">
                  <c:v>-8.07388134832287E-2</c:v>
                </c:pt>
                <c:pt idx="828">
                  <c:v>-6.5921578738737621E-2</c:v>
                </c:pt>
                <c:pt idx="829">
                  <c:v>-7.4267617319744475E-2</c:v>
                </c:pt>
                <c:pt idx="830">
                  <c:v>-7.7733254083329414E-2</c:v>
                </c:pt>
                <c:pt idx="831">
                  <c:v>-4.5853119327879201E-2</c:v>
                </c:pt>
                <c:pt idx="832">
                  <c:v>1.3494520931255903E-2</c:v>
                </c:pt>
                <c:pt idx="833">
                  <c:v>6.3306074299005824E-2</c:v>
                </c:pt>
                <c:pt idx="834">
                  <c:v>8.8435731363729064E-2</c:v>
                </c:pt>
                <c:pt idx="835">
                  <c:v>0.11509100782172856</c:v>
                </c:pt>
                <c:pt idx="836">
                  <c:v>0.17001078727901411</c:v>
                </c:pt>
                <c:pt idx="837">
                  <c:v>0.24178341373578141</c:v>
                </c:pt>
                <c:pt idx="838">
                  <c:v>0.29863912546279275</c:v>
                </c:pt>
                <c:pt idx="839">
                  <c:v>0.3284887392854306</c:v>
                </c:pt>
                <c:pt idx="840">
                  <c:v>0.34499112937589038</c:v>
                </c:pt>
                <c:pt idx="841">
                  <c:v>0.36523849989379481</c:v>
                </c:pt>
                <c:pt idx="842">
                  <c:v>0.39375978714133592</c:v>
                </c:pt>
                <c:pt idx="843">
                  <c:v>0.41951186201834911</c:v>
                </c:pt>
                <c:pt idx="844">
                  <c:v>0.423465121961906</c:v>
                </c:pt>
                <c:pt idx="845">
                  <c:v>0.40131560924819631</c:v>
                </c:pt>
                <c:pt idx="846">
                  <c:v>0.37796742153052731</c:v>
                </c:pt>
                <c:pt idx="847">
                  <c:v>0.38029995381331472</c:v>
                </c:pt>
                <c:pt idx="848">
                  <c:v>0.39805964541561162</c:v>
                </c:pt>
                <c:pt idx="849">
                  <c:v>0.39821704076983006</c:v>
                </c:pt>
                <c:pt idx="850">
                  <c:v>0.37723663639416188</c:v>
                </c:pt>
                <c:pt idx="851">
                  <c:v>0.36689859766324812</c:v>
                </c:pt>
                <c:pt idx="852">
                  <c:v>0.38466090301379408</c:v>
                </c:pt>
                <c:pt idx="853">
                  <c:v>0.41185260208370789</c:v>
                </c:pt>
                <c:pt idx="854">
                  <c:v>0.42799688471029673</c:v>
                </c:pt>
                <c:pt idx="855">
                  <c:v>0.43455782759720635</c:v>
                </c:pt>
                <c:pt idx="856">
                  <c:v>0.43767744103549472</c:v>
                </c:pt>
                <c:pt idx="857">
                  <c:v>0.43817673585747657</c:v>
                </c:pt>
                <c:pt idx="858">
                  <c:v>0.4429770643339615</c:v>
                </c:pt>
                <c:pt idx="859">
                  <c:v>0.45526599783885158</c:v>
                </c:pt>
                <c:pt idx="860">
                  <c:v>0.45364802317466402</c:v>
                </c:pt>
                <c:pt idx="861">
                  <c:v>0.41676802977300981</c:v>
                </c:pt>
                <c:pt idx="862">
                  <c:v>0.365979046918606</c:v>
                </c:pt>
                <c:pt idx="863">
                  <c:v>0.34142392755881312</c:v>
                </c:pt>
                <c:pt idx="864">
                  <c:v>0.33713289385723166</c:v>
                </c:pt>
                <c:pt idx="865">
                  <c:v>0.30779320517419112</c:v>
                </c:pt>
                <c:pt idx="866">
                  <c:v>0.24330438450133751</c:v>
                </c:pt>
                <c:pt idx="867">
                  <c:v>0.18606038435203526</c:v>
                </c:pt>
                <c:pt idx="868">
                  <c:v>0.16431602113342259</c:v>
                </c:pt>
                <c:pt idx="869">
                  <c:v>0.15612437223348352</c:v>
                </c:pt>
                <c:pt idx="870">
                  <c:v>0.13302328839212382</c:v>
                </c:pt>
                <c:pt idx="871">
                  <c:v>9.7546707977992364E-2</c:v>
                </c:pt>
                <c:pt idx="872">
                  <c:v>6.4520049373487681E-2</c:v>
                </c:pt>
                <c:pt idx="873">
                  <c:v>4.1024265340861177E-2</c:v>
                </c:pt>
                <c:pt idx="874">
                  <c:v>3.1934158464200016E-2</c:v>
                </c:pt>
                <c:pt idx="875">
                  <c:v>3.2139808233433251E-2</c:v>
                </c:pt>
                <c:pt idx="876">
                  <c:v>1.5089286868267521E-2</c:v>
                </c:pt>
                <c:pt idx="877">
                  <c:v>-3.4438802128572525E-2</c:v>
                </c:pt>
                <c:pt idx="878">
                  <c:v>-8.4986624943364994E-2</c:v>
                </c:pt>
                <c:pt idx="879">
                  <c:v>-9.9546191164611705E-2</c:v>
                </c:pt>
                <c:pt idx="880">
                  <c:v>-0.10018021616777284</c:v>
                </c:pt>
                <c:pt idx="881">
                  <c:v>-0.13861366803695918</c:v>
                </c:pt>
                <c:pt idx="882">
                  <c:v>-0.21112669267955567</c:v>
                </c:pt>
                <c:pt idx="883">
                  <c:v>-0.26253517461881254</c:v>
                </c:pt>
                <c:pt idx="884">
                  <c:v>-0.27351050659510528</c:v>
                </c:pt>
                <c:pt idx="885">
                  <c:v>-0.28294769411735032</c:v>
                </c:pt>
                <c:pt idx="886">
                  <c:v>-0.31761689197399862</c:v>
                </c:pt>
                <c:pt idx="887">
                  <c:v>-0.35692536343276327</c:v>
                </c:pt>
                <c:pt idx="888">
                  <c:v>-0.37798573185944268</c:v>
                </c:pt>
                <c:pt idx="889">
                  <c:v>-0.38531425322892038</c:v>
                </c:pt>
                <c:pt idx="890">
                  <c:v>-0.38620149837979262</c:v>
                </c:pt>
                <c:pt idx="891">
                  <c:v>-0.38098120382305539</c:v>
                </c:pt>
                <c:pt idx="892">
                  <c:v>-0.38243734888552905</c:v>
                </c:pt>
                <c:pt idx="893">
                  <c:v>-0.40268546399010308</c:v>
                </c:pt>
                <c:pt idx="894">
                  <c:v>-0.4217379280079892</c:v>
                </c:pt>
                <c:pt idx="895">
                  <c:v>-0.41273519427339073</c:v>
                </c:pt>
                <c:pt idx="896">
                  <c:v>-0.3933729596974066</c:v>
                </c:pt>
                <c:pt idx="897">
                  <c:v>-0.40442026632506894</c:v>
                </c:pt>
                <c:pt idx="898">
                  <c:v>-0.44206489439199481</c:v>
                </c:pt>
                <c:pt idx="899">
                  <c:v>-0.46255011312577632</c:v>
                </c:pt>
                <c:pt idx="900">
                  <c:v>-0.45205406276792581</c:v>
                </c:pt>
                <c:pt idx="901">
                  <c:v>-0.44105393183761282</c:v>
                </c:pt>
                <c:pt idx="902">
                  <c:v>-0.44804655315781661</c:v>
                </c:pt>
                <c:pt idx="903">
                  <c:v>-0.45681163428140631</c:v>
                </c:pt>
                <c:pt idx="904">
                  <c:v>-0.45218537430184358</c:v>
                </c:pt>
                <c:pt idx="905">
                  <c:v>-0.43579124254787677</c:v>
                </c:pt>
                <c:pt idx="906">
                  <c:v>-0.40637513048944968</c:v>
                </c:pt>
                <c:pt idx="907">
                  <c:v>-0.36386247645274955</c:v>
                </c:pt>
                <c:pt idx="908">
                  <c:v>-0.32793076340263688</c:v>
                </c:pt>
                <c:pt idx="909">
                  <c:v>-0.31307671871781201</c:v>
                </c:pt>
                <c:pt idx="910">
                  <c:v>-0.29475651174735656</c:v>
                </c:pt>
                <c:pt idx="911">
                  <c:v>-0.24326933738997708</c:v>
                </c:pt>
                <c:pt idx="912">
                  <c:v>-0.1801819551271695</c:v>
                </c:pt>
                <c:pt idx="913">
                  <c:v>-0.15279796694618791</c:v>
                </c:pt>
                <c:pt idx="914">
                  <c:v>-0.15996369614787537</c:v>
                </c:pt>
                <c:pt idx="915">
                  <c:v>-0.15405555384077249</c:v>
                </c:pt>
                <c:pt idx="916">
                  <c:v>-0.11584792592579495</c:v>
                </c:pt>
                <c:pt idx="917">
                  <c:v>-7.8473219650608939E-2</c:v>
                </c:pt>
                <c:pt idx="918">
                  <c:v>-7.0904942854194283E-2</c:v>
                </c:pt>
                <c:pt idx="919">
                  <c:v>-7.9509077838072123E-2</c:v>
                </c:pt>
                <c:pt idx="920">
                  <c:v>-7.5439976368131573E-2</c:v>
                </c:pt>
                <c:pt idx="921">
                  <c:v>-4.863301227412322E-2</c:v>
                </c:pt>
                <c:pt idx="922">
                  <c:v>-7.4238784817291627E-3</c:v>
                </c:pt>
                <c:pt idx="923">
                  <c:v>3.252222623491232E-2</c:v>
                </c:pt>
                <c:pt idx="924">
                  <c:v>5.8441534173813897E-2</c:v>
                </c:pt>
                <c:pt idx="925">
                  <c:v>7.8123831751429132E-2</c:v>
                </c:pt>
                <c:pt idx="926">
                  <c:v>0.11896879119801108</c:v>
                </c:pt>
                <c:pt idx="927">
                  <c:v>0.18973244383236307</c:v>
                </c:pt>
                <c:pt idx="928">
                  <c:v>0.25810806109911932</c:v>
                </c:pt>
                <c:pt idx="929">
                  <c:v>0.29159460467453752</c:v>
                </c:pt>
                <c:pt idx="930">
                  <c:v>0.30476153171749398</c:v>
                </c:pt>
                <c:pt idx="931">
                  <c:v>0.33529077196289053</c:v>
                </c:pt>
                <c:pt idx="932">
                  <c:v>0.38534763491731538</c:v>
                </c:pt>
                <c:pt idx="933">
                  <c:v>0.42022308349004606</c:v>
                </c:pt>
                <c:pt idx="934">
                  <c:v>0.4201153784659919</c:v>
                </c:pt>
                <c:pt idx="935">
                  <c:v>0.40264218110453887</c:v>
                </c:pt>
                <c:pt idx="936">
                  <c:v>0.39308983242889256</c:v>
                </c:pt>
                <c:pt idx="937">
                  <c:v>0.39608636182505402</c:v>
                </c:pt>
                <c:pt idx="938">
                  <c:v>0.39986715364451686</c:v>
                </c:pt>
                <c:pt idx="939">
                  <c:v>0.39272573410889938</c:v>
                </c:pt>
                <c:pt idx="940">
                  <c:v>0.3737653545314546</c:v>
                </c:pt>
                <c:pt idx="941">
                  <c:v>0.35668613524507448</c:v>
                </c:pt>
                <c:pt idx="942">
                  <c:v>0.35945806648987705</c:v>
                </c:pt>
                <c:pt idx="943">
                  <c:v>0.38291558992563846</c:v>
                </c:pt>
                <c:pt idx="944">
                  <c:v>0.40670696703560594</c:v>
                </c:pt>
                <c:pt idx="945">
                  <c:v>0.41428569824767164</c:v>
                </c:pt>
                <c:pt idx="946">
                  <c:v>0.41375954777210583</c:v>
                </c:pt>
                <c:pt idx="947">
                  <c:v>0.42497233106362414</c:v>
                </c:pt>
                <c:pt idx="948">
                  <c:v>0.45191014064738133</c:v>
                </c:pt>
                <c:pt idx="949">
                  <c:v>0.47628530417691967</c:v>
                </c:pt>
                <c:pt idx="950">
                  <c:v>0.4768365062387464</c:v>
                </c:pt>
                <c:pt idx="951">
                  <c:v>0.45157394344137464</c:v>
                </c:pt>
                <c:pt idx="952">
                  <c:v>0.42038116251451424</c:v>
                </c:pt>
                <c:pt idx="953">
                  <c:v>0.40224062163249535</c:v>
                </c:pt>
                <c:pt idx="954">
                  <c:v>0.38960785453613023</c:v>
                </c:pt>
                <c:pt idx="955">
                  <c:v>0.35568550868840482</c:v>
                </c:pt>
                <c:pt idx="956">
                  <c:v>0.29209478537755096</c:v>
                </c:pt>
                <c:pt idx="957">
                  <c:v>0.22519820166520721</c:v>
                </c:pt>
                <c:pt idx="958">
                  <c:v>0.18359740866437238</c:v>
                </c:pt>
                <c:pt idx="959">
                  <c:v>0.16224431417080662</c:v>
                </c:pt>
                <c:pt idx="960">
                  <c:v>0.13406068271190841</c:v>
                </c:pt>
                <c:pt idx="961">
                  <c:v>8.834051072138005E-2</c:v>
                </c:pt>
                <c:pt idx="962">
                  <c:v>4.2389537433250433E-2</c:v>
                </c:pt>
                <c:pt idx="963">
                  <c:v>1.8924998483961473E-2</c:v>
                </c:pt>
                <c:pt idx="964">
                  <c:v>2.1492549313427506E-2</c:v>
                </c:pt>
                <c:pt idx="965">
                  <c:v>2.9636826329134992E-2</c:v>
                </c:pt>
                <c:pt idx="966">
                  <c:v>1.7248375078613501E-2</c:v>
                </c:pt>
                <c:pt idx="967">
                  <c:v>-1.7154810433451542E-2</c:v>
                </c:pt>
                <c:pt idx="968">
                  <c:v>-4.4008625679617164E-2</c:v>
                </c:pt>
                <c:pt idx="969">
                  <c:v>-4.2192346150214714E-2</c:v>
                </c:pt>
                <c:pt idx="970">
                  <c:v>-3.6140594523455014E-2</c:v>
                </c:pt>
                <c:pt idx="971">
                  <c:v>-6.6681792730625425E-2</c:v>
                </c:pt>
                <c:pt idx="972">
                  <c:v>-0.13036561242932124</c:v>
                </c:pt>
                <c:pt idx="973">
                  <c:v>-0.18311078918458892</c:v>
                </c:pt>
                <c:pt idx="974">
                  <c:v>-0.20589101859983941</c:v>
                </c:pt>
                <c:pt idx="975">
                  <c:v>-0.22806746109198428</c:v>
                </c:pt>
                <c:pt idx="976">
                  <c:v>-0.27605026974029162</c:v>
                </c:pt>
                <c:pt idx="977">
                  <c:v>-0.33576831755367637</c:v>
                </c:pt>
                <c:pt idx="978">
                  <c:v>-0.38056850791616936</c:v>
                </c:pt>
                <c:pt idx="979">
                  <c:v>-0.40484015654141015</c:v>
                </c:pt>
                <c:pt idx="980">
                  <c:v>-0.41626267725880461</c:v>
                </c:pt>
                <c:pt idx="981">
                  <c:v>-0.42212200379693632</c:v>
                </c:pt>
                <c:pt idx="982">
                  <c:v>-0.43258156367746886</c:v>
                </c:pt>
                <c:pt idx="983">
                  <c:v>-0.45107627172743664</c:v>
                </c:pt>
                <c:pt idx="984">
                  <c:v>-0.45830953591865814</c:v>
                </c:pt>
                <c:pt idx="985">
                  <c:v>-0.43564136013578486</c:v>
                </c:pt>
                <c:pt idx="986">
                  <c:v>-0.40312189597506703</c:v>
                </c:pt>
                <c:pt idx="987">
                  <c:v>-0.39807244482169957</c:v>
                </c:pt>
                <c:pt idx="988">
                  <c:v>-0.4172404226046334</c:v>
                </c:pt>
                <c:pt idx="989">
                  <c:v>-0.42175236455521842</c:v>
                </c:pt>
                <c:pt idx="990">
                  <c:v>-0.4006516573280246</c:v>
                </c:pt>
                <c:pt idx="991">
                  <c:v>-0.38504634048399072</c:v>
                </c:pt>
                <c:pt idx="992">
                  <c:v>-0.39424996655441474</c:v>
                </c:pt>
                <c:pt idx="993">
                  <c:v>-0.41145354259042261</c:v>
                </c:pt>
                <c:pt idx="994">
                  <c:v>-0.41941614319516524</c:v>
                </c:pt>
                <c:pt idx="995">
                  <c:v>-0.41954861426236933</c:v>
                </c:pt>
                <c:pt idx="996">
                  <c:v>-0.4112064310325283</c:v>
                </c:pt>
                <c:pt idx="997">
                  <c:v>-0.3915173541226889</c:v>
                </c:pt>
                <c:pt idx="998">
                  <c:v>-0.37582374560257192</c:v>
                </c:pt>
                <c:pt idx="999">
                  <c:v>-0.3773158173768057</c:v>
                </c:pt>
                <c:pt idx="1000">
                  <c:v>-0.37114210504795941</c:v>
                </c:pt>
                <c:pt idx="1001">
                  <c:v>-0.32527798815374548</c:v>
                </c:pt>
                <c:pt idx="1002">
                  <c:v>-0.26075840979975484</c:v>
                </c:pt>
                <c:pt idx="1003">
                  <c:v>-0.22780582485861817</c:v>
                </c:pt>
                <c:pt idx="1004">
                  <c:v>-0.22532130591242391</c:v>
                </c:pt>
                <c:pt idx="1005">
                  <c:v>-0.2022948889195047</c:v>
                </c:pt>
                <c:pt idx="1006">
                  <c:v>-0.142164230409349</c:v>
                </c:pt>
                <c:pt idx="1007">
                  <c:v>-8.6929131359206505E-2</c:v>
                </c:pt>
                <c:pt idx="1008">
                  <c:v>-6.7429802961366969E-2</c:v>
                </c:pt>
                <c:pt idx="1009">
                  <c:v>-6.3485322745217093E-2</c:v>
                </c:pt>
                <c:pt idx="1010">
                  <c:v>-4.6668876235590261E-2</c:v>
                </c:pt>
                <c:pt idx="1011">
                  <c:v>-1.6600426953470897E-2</c:v>
                </c:pt>
                <c:pt idx="1012">
                  <c:v>1.6600426953468781E-2</c:v>
                </c:pt>
                <c:pt idx="1013">
                  <c:v>4.6668876235586076E-2</c:v>
                </c:pt>
                <c:pt idx="1014">
                  <c:v>6.3485322745211736E-2</c:v>
                </c:pt>
                <c:pt idx="1015">
                  <c:v>6.7429802961360683E-2</c:v>
                </c:pt>
                <c:pt idx="1016">
                  <c:v>8.6929131359199968E-2</c:v>
                </c:pt>
                <c:pt idx="1017">
                  <c:v>0.14216423040933726</c:v>
                </c:pt>
                <c:pt idx="1018">
                  <c:v>0.20229488891949293</c:v>
                </c:pt>
                <c:pt idx="1019">
                  <c:v>0.2253213059124112</c:v>
                </c:pt>
                <c:pt idx="1020">
                  <c:v>0.22780582485860612</c:v>
                </c:pt>
                <c:pt idx="1021">
                  <c:v>0.26075840979973297</c:v>
                </c:pt>
                <c:pt idx="1022">
                  <c:v>0.32527798815372438</c:v>
                </c:pt>
                <c:pt idx="1023">
                  <c:v>0.37114210504794676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9784368"/>
        <c:axId val="1109784928"/>
      </c:barChart>
      <c:catAx>
        <c:axId val="1109784368"/>
        <c:scaling>
          <c:orientation val="minMax"/>
        </c:scaling>
        <c:delete val="1"/>
        <c:axPos val="b"/>
        <c:majorTickMark val="out"/>
        <c:minorTickMark val="none"/>
        <c:tickLblPos val="none"/>
        <c:crossAx val="1109784928"/>
        <c:crosses val="autoZero"/>
        <c:auto val="1"/>
        <c:lblAlgn val="ctr"/>
        <c:lblOffset val="100"/>
        <c:noMultiLvlLbl val="0"/>
      </c:catAx>
      <c:valAx>
        <c:axId val="1109784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0978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Transmitted signal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tertiary'!$F$1</c:f>
              <c:strCache>
                <c:ptCount val="1"/>
                <c:pt idx="0">
                  <c:v>Manchester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-1</c:v>
                </c:pt>
                <c:pt idx="251">
                  <c:v>-1</c:v>
                </c:pt>
                <c:pt idx="252">
                  <c:v>-1</c:v>
                </c:pt>
                <c:pt idx="253">
                  <c:v>-1</c:v>
                </c:pt>
                <c:pt idx="254">
                  <c:v>-1</c:v>
                </c:pt>
                <c:pt idx="255">
                  <c:v>-1</c:v>
                </c:pt>
                <c:pt idx="256">
                  <c:v>-1</c:v>
                </c:pt>
                <c:pt idx="257">
                  <c:v>-1</c:v>
                </c:pt>
                <c:pt idx="258">
                  <c:v>-1</c:v>
                </c:pt>
                <c:pt idx="259">
                  <c:v>-1</c:v>
                </c:pt>
                <c:pt idx="260">
                  <c:v>-1</c:v>
                </c:pt>
                <c:pt idx="261">
                  <c:v>-1</c:v>
                </c:pt>
                <c:pt idx="262">
                  <c:v>-1</c:v>
                </c:pt>
                <c:pt idx="263">
                  <c:v>-1</c:v>
                </c:pt>
                <c:pt idx="264">
                  <c:v>-1</c:v>
                </c:pt>
                <c:pt idx="265">
                  <c:v>-1</c:v>
                </c:pt>
                <c:pt idx="266">
                  <c:v>-1</c:v>
                </c:pt>
                <c:pt idx="267">
                  <c:v>-1</c:v>
                </c:pt>
                <c:pt idx="268">
                  <c:v>-1</c:v>
                </c:pt>
                <c:pt idx="269">
                  <c:v>-1</c:v>
                </c:pt>
                <c:pt idx="270">
                  <c:v>-1</c:v>
                </c:pt>
                <c:pt idx="271">
                  <c:v>-1</c:v>
                </c:pt>
                <c:pt idx="272">
                  <c:v>-1</c:v>
                </c:pt>
                <c:pt idx="273">
                  <c:v>-1</c:v>
                </c:pt>
                <c:pt idx="274">
                  <c:v>-1</c:v>
                </c:pt>
                <c:pt idx="275">
                  <c:v>-1</c:v>
                </c:pt>
                <c:pt idx="276">
                  <c:v>-1</c:v>
                </c:pt>
                <c:pt idx="277">
                  <c:v>-1</c:v>
                </c:pt>
                <c:pt idx="278">
                  <c:v>-1</c:v>
                </c:pt>
                <c:pt idx="279">
                  <c:v>-1</c:v>
                </c:pt>
                <c:pt idx="280">
                  <c:v>-1</c:v>
                </c:pt>
                <c:pt idx="281">
                  <c:v>-1</c:v>
                </c:pt>
                <c:pt idx="282">
                  <c:v>-1</c:v>
                </c:pt>
                <c:pt idx="283">
                  <c:v>-1</c:v>
                </c:pt>
                <c:pt idx="284">
                  <c:v>-1</c:v>
                </c:pt>
                <c:pt idx="285">
                  <c:v>-1</c:v>
                </c:pt>
                <c:pt idx="286">
                  <c:v>-1</c:v>
                </c:pt>
                <c:pt idx="287">
                  <c:v>-1</c:v>
                </c:pt>
                <c:pt idx="288">
                  <c:v>-1</c:v>
                </c:pt>
                <c:pt idx="289">
                  <c:v>-1</c:v>
                </c:pt>
                <c:pt idx="290">
                  <c:v>-1</c:v>
                </c:pt>
                <c:pt idx="291">
                  <c:v>-1</c:v>
                </c:pt>
                <c:pt idx="292">
                  <c:v>-1</c:v>
                </c:pt>
                <c:pt idx="293">
                  <c:v>-1</c:v>
                </c:pt>
                <c:pt idx="294">
                  <c:v>-1</c:v>
                </c:pt>
                <c:pt idx="295">
                  <c:v>-1</c:v>
                </c:pt>
                <c:pt idx="296">
                  <c:v>-1</c:v>
                </c:pt>
                <c:pt idx="297">
                  <c:v>-1</c:v>
                </c:pt>
                <c:pt idx="298">
                  <c:v>-1</c:v>
                </c:pt>
                <c:pt idx="299">
                  <c:v>-1</c:v>
                </c:pt>
                <c:pt idx="300">
                  <c:v>-1</c:v>
                </c:pt>
                <c:pt idx="301">
                  <c:v>-1</c:v>
                </c:pt>
                <c:pt idx="302">
                  <c:v>-1</c:v>
                </c:pt>
                <c:pt idx="303">
                  <c:v>-1</c:v>
                </c:pt>
                <c:pt idx="304">
                  <c:v>-1</c:v>
                </c:pt>
                <c:pt idx="305">
                  <c:v>-1</c:v>
                </c:pt>
                <c:pt idx="306">
                  <c:v>-1</c:v>
                </c:pt>
                <c:pt idx="307">
                  <c:v>-1</c:v>
                </c:pt>
                <c:pt idx="308">
                  <c:v>-1</c:v>
                </c:pt>
                <c:pt idx="309">
                  <c:v>-1</c:v>
                </c:pt>
                <c:pt idx="310">
                  <c:v>-1</c:v>
                </c:pt>
                <c:pt idx="311">
                  <c:v>-1</c:v>
                </c:pt>
                <c:pt idx="312">
                  <c:v>-1</c:v>
                </c:pt>
                <c:pt idx="313">
                  <c:v>-1</c:v>
                </c:pt>
                <c:pt idx="314">
                  <c:v>-1</c:v>
                </c:pt>
                <c:pt idx="315">
                  <c:v>-1</c:v>
                </c:pt>
                <c:pt idx="316">
                  <c:v>-1</c:v>
                </c:pt>
                <c:pt idx="317">
                  <c:v>-1</c:v>
                </c:pt>
                <c:pt idx="318">
                  <c:v>-1</c:v>
                </c:pt>
                <c:pt idx="319">
                  <c:v>-1</c:v>
                </c:pt>
                <c:pt idx="320">
                  <c:v>-1</c:v>
                </c:pt>
                <c:pt idx="321">
                  <c:v>-1</c:v>
                </c:pt>
                <c:pt idx="322">
                  <c:v>-1</c:v>
                </c:pt>
                <c:pt idx="323">
                  <c:v>-1</c:v>
                </c:pt>
                <c:pt idx="324">
                  <c:v>-1</c:v>
                </c:pt>
                <c:pt idx="325">
                  <c:v>-1</c:v>
                </c:pt>
                <c:pt idx="326">
                  <c:v>-1</c:v>
                </c:pt>
                <c:pt idx="327">
                  <c:v>-1</c:v>
                </c:pt>
                <c:pt idx="328">
                  <c:v>-1</c:v>
                </c:pt>
                <c:pt idx="329">
                  <c:v>-1</c:v>
                </c:pt>
                <c:pt idx="330">
                  <c:v>-1</c:v>
                </c:pt>
                <c:pt idx="331">
                  <c:v>-1</c:v>
                </c:pt>
                <c:pt idx="332">
                  <c:v>-1</c:v>
                </c:pt>
                <c:pt idx="333">
                  <c:v>-1</c:v>
                </c:pt>
                <c:pt idx="334">
                  <c:v>-1</c:v>
                </c:pt>
                <c:pt idx="335">
                  <c:v>-1</c:v>
                </c:pt>
                <c:pt idx="336">
                  <c:v>-1</c:v>
                </c:pt>
                <c:pt idx="337">
                  <c:v>-1</c:v>
                </c:pt>
                <c:pt idx="338">
                  <c:v>-1</c:v>
                </c:pt>
                <c:pt idx="339">
                  <c:v>-1</c:v>
                </c:pt>
                <c:pt idx="340">
                  <c:v>-1</c:v>
                </c:pt>
                <c:pt idx="341">
                  <c:v>-1</c:v>
                </c:pt>
                <c:pt idx="342">
                  <c:v>-1</c:v>
                </c:pt>
                <c:pt idx="343">
                  <c:v>-1</c:v>
                </c:pt>
                <c:pt idx="344">
                  <c:v>-1</c:v>
                </c:pt>
                <c:pt idx="345">
                  <c:v>-1</c:v>
                </c:pt>
                <c:pt idx="346">
                  <c:v>-1</c:v>
                </c:pt>
                <c:pt idx="347">
                  <c:v>-1</c:v>
                </c:pt>
                <c:pt idx="348">
                  <c:v>-1</c:v>
                </c:pt>
                <c:pt idx="349">
                  <c:v>-1</c:v>
                </c:pt>
                <c:pt idx="350">
                  <c:v>-1</c:v>
                </c:pt>
                <c:pt idx="351">
                  <c:v>-1</c:v>
                </c:pt>
                <c:pt idx="352">
                  <c:v>-1</c:v>
                </c:pt>
                <c:pt idx="353">
                  <c:v>-1</c:v>
                </c:pt>
                <c:pt idx="354">
                  <c:v>-1</c:v>
                </c:pt>
                <c:pt idx="355">
                  <c:v>-1</c:v>
                </c:pt>
                <c:pt idx="356">
                  <c:v>-1</c:v>
                </c:pt>
                <c:pt idx="357">
                  <c:v>-1</c:v>
                </c:pt>
                <c:pt idx="358">
                  <c:v>-1</c:v>
                </c:pt>
                <c:pt idx="359">
                  <c:v>-1</c:v>
                </c:pt>
                <c:pt idx="360">
                  <c:v>-1</c:v>
                </c:pt>
                <c:pt idx="361">
                  <c:v>-1</c:v>
                </c:pt>
                <c:pt idx="362">
                  <c:v>-1</c:v>
                </c:pt>
                <c:pt idx="363">
                  <c:v>-1</c:v>
                </c:pt>
                <c:pt idx="364">
                  <c:v>-1</c:v>
                </c:pt>
                <c:pt idx="365">
                  <c:v>-1</c:v>
                </c:pt>
                <c:pt idx="366">
                  <c:v>-1</c:v>
                </c:pt>
                <c:pt idx="367">
                  <c:v>-1</c:v>
                </c:pt>
                <c:pt idx="368">
                  <c:v>-1</c:v>
                </c:pt>
                <c:pt idx="369">
                  <c:v>-1</c:v>
                </c:pt>
                <c:pt idx="370">
                  <c:v>-1</c:v>
                </c:pt>
                <c:pt idx="371">
                  <c:v>-1</c:v>
                </c:pt>
                <c:pt idx="372">
                  <c:v>-1</c:v>
                </c:pt>
                <c:pt idx="373">
                  <c:v>-1</c:v>
                </c:pt>
                <c:pt idx="374">
                  <c:v>-1</c:v>
                </c:pt>
                <c:pt idx="375">
                  <c:v>-1</c:v>
                </c:pt>
                <c:pt idx="376">
                  <c:v>-1</c:v>
                </c:pt>
                <c:pt idx="377">
                  <c:v>-1</c:v>
                </c:pt>
                <c:pt idx="378">
                  <c:v>-1</c:v>
                </c:pt>
                <c:pt idx="379">
                  <c:v>-1</c:v>
                </c:pt>
                <c:pt idx="380">
                  <c:v>-1</c:v>
                </c:pt>
                <c:pt idx="381">
                  <c:v>-1</c:v>
                </c:pt>
                <c:pt idx="382">
                  <c:v>-1</c:v>
                </c:pt>
                <c:pt idx="383">
                  <c:v>-1</c:v>
                </c:pt>
                <c:pt idx="384">
                  <c:v>-1</c:v>
                </c:pt>
                <c:pt idx="385">
                  <c:v>-1</c:v>
                </c:pt>
                <c:pt idx="386">
                  <c:v>-1</c:v>
                </c:pt>
                <c:pt idx="387">
                  <c:v>-1</c:v>
                </c:pt>
                <c:pt idx="388">
                  <c:v>-1</c:v>
                </c:pt>
                <c:pt idx="389">
                  <c:v>-1</c:v>
                </c:pt>
                <c:pt idx="390">
                  <c:v>-1</c:v>
                </c:pt>
                <c:pt idx="391">
                  <c:v>-1</c:v>
                </c:pt>
                <c:pt idx="392">
                  <c:v>-1</c:v>
                </c:pt>
                <c:pt idx="393">
                  <c:v>-1</c:v>
                </c:pt>
                <c:pt idx="394">
                  <c:v>-1</c:v>
                </c:pt>
                <c:pt idx="395">
                  <c:v>-1</c:v>
                </c:pt>
                <c:pt idx="396">
                  <c:v>-1</c:v>
                </c:pt>
                <c:pt idx="397">
                  <c:v>-1</c:v>
                </c:pt>
                <c:pt idx="398">
                  <c:v>-1</c:v>
                </c:pt>
                <c:pt idx="399">
                  <c:v>-1</c:v>
                </c:pt>
                <c:pt idx="400">
                  <c:v>-1</c:v>
                </c:pt>
                <c:pt idx="401">
                  <c:v>-1</c:v>
                </c:pt>
                <c:pt idx="402">
                  <c:v>-1</c:v>
                </c:pt>
                <c:pt idx="403">
                  <c:v>-1</c:v>
                </c:pt>
                <c:pt idx="404">
                  <c:v>-1</c:v>
                </c:pt>
                <c:pt idx="405">
                  <c:v>-1</c:v>
                </c:pt>
                <c:pt idx="406">
                  <c:v>-1</c:v>
                </c:pt>
                <c:pt idx="407">
                  <c:v>-1</c:v>
                </c:pt>
                <c:pt idx="408">
                  <c:v>-1</c:v>
                </c:pt>
                <c:pt idx="409">
                  <c:v>-1</c:v>
                </c:pt>
                <c:pt idx="410">
                  <c:v>-1</c:v>
                </c:pt>
                <c:pt idx="411">
                  <c:v>-1</c:v>
                </c:pt>
                <c:pt idx="412">
                  <c:v>-1</c:v>
                </c:pt>
                <c:pt idx="413">
                  <c:v>-1</c:v>
                </c:pt>
                <c:pt idx="414">
                  <c:v>-1</c:v>
                </c:pt>
                <c:pt idx="415">
                  <c:v>-1</c:v>
                </c:pt>
                <c:pt idx="416">
                  <c:v>-1</c:v>
                </c:pt>
                <c:pt idx="417">
                  <c:v>-1</c:v>
                </c:pt>
                <c:pt idx="418">
                  <c:v>-1</c:v>
                </c:pt>
                <c:pt idx="419">
                  <c:v>-1</c:v>
                </c:pt>
                <c:pt idx="420">
                  <c:v>-1</c:v>
                </c:pt>
                <c:pt idx="421">
                  <c:v>-1</c:v>
                </c:pt>
                <c:pt idx="422">
                  <c:v>-1</c:v>
                </c:pt>
                <c:pt idx="423">
                  <c:v>-1</c:v>
                </c:pt>
                <c:pt idx="424">
                  <c:v>-1</c:v>
                </c:pt>
                <c:pt idx="425">
                  <c:v>-1</c:v>
                </c:pt>
                <c:pt idx="426">
                  <c:v>-1</c:v>
                </c:pt>
                <c:pt idx="427">
                  <c:v>-1</c:v>
                </c:pt>
                <c:pt idx="428">
                  <c:v>-1</c:v>
                </c:pt>
                <c:pt idx="429">
                  <c:v>-1</c:v>
                </c:pt>
                <c:pt idx="430">
                  <c:v>-1</c:v>
                </c:pt>
                <c:pt idx="431">
                  <c:v>-1</c:v>
                </c:pt>
                <c:pt idx="432">
                  <c:v>-1</c:v>
                </c:pt>
                <c:pt idx="433">
                  <c:v>-1</c:v>
                </c:pt>
                <c:pt idx="434">
                  <c:v>-1</c:v>
                </c:pt>
                <c:pt idx="435">
                  <c:v>-1</c:v>
                </c:pt>
                <c:pt idx="436">
                  <c:v>-1</c:v>
                </c:pt>
                <c:pt idx="437">
                  <c:v>-1</c:v>
                </c:pt>
                <c:pt idx="438">
                  <c:v>-1</c:v>
                </c:pt>
                <c:pt idx="439">
                  <c:v>-1</c:v>
                </c:pt>
                <c:pt idx="440">
                  <c:v>-1</c:v>
                </c:pt>
                <c:pt idx="441">
                  <c:v>-1</c:v>
                </c:pt>
                <c:pt idx="442">
                  <c:v>-1</c:v>
                </c:pt>
                <c:pt idx="443">
                  <c:v>-1</c:v>
                </c:pt>
                <c:pt idx="444">
                  <c:v>-1</c:v>
                </c:pt>
                <c:pt idx="445">
                  <c:v>-1</c:v>
                </c:pt>
                <c:pt idx="446">
                  <c:v>-1</c:v>
                </c:pt>
                <c:pt idx="447">
                  <c:v>-1</c:v>
                </c:pt>
                <c:pt idx="448">
                  <c:v>-1</c:v>
                </c:pt>
                <c:pt idx="449">
                  <c:v>-1</c:v>
                </c:pt>
                <c:pt idx="450">
                  <c:v>-1</c:v>
                </c:pt>
                <c:pt idx="451">
                  <c:v>-1</c:v>
                </c:pt>
                <c:pt idx="452">
                  <c:v>-1</c:v>
                </c:pt>
                <c:pt idx="453">
                  <c:v>-1</c:v>
                </c:pt>
                <c:pt idx="454">
                  <c:v>-1</c:v>
                </c:pt>
                <c:pt idx="455">
                  <c:v>-1</c:v>
                </c:pt>
                <c:pt idx="456">
                  <c:v>-1</c:v>
                </c:pt>
                <c:pt idx="457">
                  <c:v>-1</c:v>
                </c:pt>
                <c:pt idx="458">
                  <c:v>-1</c:v>
                </c:pt>
                <c:pt idx="459">
                  <c:v>-1</c:v>
                </c:pt>
                <c:pt idx="460">
                  <c:v>-1</c:v>
                </c:pt>
                <c:pt idx="461">
                  <c:v>-1</c:v>
                </c:pt>
                <c:pt idx="462">
                  <c:v>-1</c:v>
                </c:pt>
                <c:pt idx="463">
                  <c:v>-1</c:v>
                </c:pt>
                <c:pt idx="464">
                  <c:v>-1</c:v>
                </c:pt>
                <c:pt idx="465">
                  <c:v>-1</c:v>
                </c:pt>
                <c:pt idx="466">
                  <c:v>-1</c:v>
                </c:pt>
                <c:pt idx="467">
                  <c:v>-1</c:v>
                </c:pt>
                <c:pt idx="468">
                  <c:v>-1</c:v>
                </c:pt>
                <c:pt idx="469">
                  <c:v>-1</c:v>
                </c:pt>
                <c:pt idx="470">
                  <c:v>-1</c:v>
                </c:pt>
                <c:pt idx="471">
                  <c:v>-1</c:v>
                </c:pt>
                <c:pt idx="472">
                  <c:v>-1</c:v>
                </c:pt>
                <c:pt idx="473">
                  <c:v>-1</c:v>
                </c:pt>
                <c:pt idx="474">
                  <c:v>-1</c:v>
                </c:pt>
                <c:pt idx="475">
                  <c:v>-1</c:v>
                </c:pt>
                <c:pt idx="476">
                  <c:v>-1</c:v>
                </c:pt>
                <c:pt idx="477">
                  <c:v>-1</c:v>
                </c:pt>
                <c:pt idx="478">
                  <c:v>-1</c:v>
                </c:pt>
                <c:pt idx="479">
                  <c:v>-1</c:v>
                </c:pt>
                <c:pt idx="480">
                  <c:v>-1</c:v>
                </c:pt>
                <c:pt idx="481">
                  <c:v>-1</c:v>
                </c:pt>
                <c:pt idx="482">
                  <c:v>-1</c:v>
                </c:pt>
                <c:pt idx="483">
                  <c:v>-1</c:v>
                </c:pt>
                <c:pt idx="484">
                  <c:v>-1</c:v>
                </c:pt>
                <c:pt idx="485">
                  <c:v>-1</c:v>
                </c:pt>
                <c:pt idx="486">
                  <c:v>-1</c:v>
                </c:pt>
                <c:pt idx="487">
                  <c:v>-1</c:v>
                </c:pt>
                <c:pt idx="488">
                  <c:v>-1</c:v>
                </c:pt>
                <c:pt idx="489">
                  <c:v>-1</c:v>
                </c:pt>
                <c:pt idx="490">
                  <c:v>-1</c:v>
                </c:pt>
                <c:pt idx="491">
                  <c:v>-1</c:v>
                </c:pt>
                <c:pt idx="492">
                  <c:v>-1</c:v>
                </c:pt>
                <c:pt idx="493">
                  <c:v>-1</c:v>
                </c:pt>
                <c:pt idx="494">
                  <c:v>-1</c:v>
                </c:pt>
                <c:pt idx="495">
                  <c:v>-1</c:v>
                </c:pt>
                <c:pt idx="496">
                  <c:v>-1</c:v>
                </c:pt>
                <c:pt idx="497">
                  <c:v>-1</c:v>
                </c:pt>
                <c:pt idx="498">
                  <c:v>-1</c:v>
                </c:pt>
                <c:pt idx="499">
                  <c:v>-1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-1</c:v>
                </c:pt>
                <c:pt idx="751">
                  <c:v>-1</c:v>
                </c:pt>
                <c:pt idx="752">
                  <c:v>-1</c:v>
                </c:pt>
                <c:pt idx="753">
                  <c:v>-1</c:v>
                </c:pt>
                <c:pt idx="754">
                  <c:v>-1</c:v>
                </c:pt>
                <c:pt idx="755">
                  <c:v>-1</c:v>
                </c:pt>
                <c:pt idx="756">
                  <c:v>-1</c:v>
                </c:pt>
                <c:pt idx="757">
                  <c:v>-1</c:v>
                </c:pt>
                <c:pt idx="758">
                  <c:v>-1</c:v>
                </c:pt>
                <c:pt idx="759">
                  <c:v>-1</c:v>
                </c:pt>
                <c:pt idx="760">
                  <c:v>-1</c:v>
                </c:pt>
                <c:pt idx="761">
                  <c:v>-1</c:v>
                </c:pt>
                <c:pt idx="762">
                  <c:v>-1</c:v>
                </c:pt>
                <c:pt idx="763">
                  <c:v>-1</c:v>
                </c:pt>
                <c:pt idx="764">
                  <c:v>-1</c:v>
                </c:pt>
                <c:pt idx="765">
                  <c:v>-1</c:v>
                </c:pt>
                <c:pt idx="766">
                  <c:v>-1</c:v>
                </c:pt>
                <c:pt idx="767">
                  <c:v>-1</c:v>
                </c:pt>
                <c:pt idx="768">
                  <c:v>-1</c:v>
                </c:pt>
                <c:pt idx="769">
                  <c:v>-1</c:v>
                </c:pt>
                <c:pt idx="770">
                  <c:v>-1</c:v>
                </c:pt>
                <c:pt idx="771">
                  <c:v>-1</c:v>
                </c:pt>
                <c:pt idx="772">
                  <c:v>-1</c:v>
                </c:pt>
                <c:pt idx="773">
                  <c:v>-1</c:v>
                </c:pt>
                <c:pt idx="774">
                  <c:v>-1</c:v>
                </c:pt>
                <c:pt idx="775">
                  <c:v>-1</c:v>
                </c:pt>
                <c:pt idx="776">
                  <c:v>-1</c:v>
                </c:pt>
                <c:pt idx="777">
                  <c:v>-1</c:v>
                </c:pt>
                <c:pt idx="778">
                  <c:v>-1</c:v>
                </c:pt>
                <c:pt idx="779">
                  <c:v>-1</c:v>
                </c:pt>
                <c:pt idx="780">
                  <c:v>-1</c:v>
                </c:pt>
                <c:pt idx="781">
                  <c:v>-1</c:v>
                </c:pt>
                <c:pt idx="782">
                  <c:v>-1</c:v>
                </c:pt>
                <c:pt idx="783">
                  <c:v>-1</c:v>
                </c:pt>
                <c:pt idx="784">
                  <c:v>-1</c:v>
                </c:pt>
                <c:pt idx="785">
                  <c:v>-1</c:v>
                </c:pt>
                <c:pt idx="786">
                  <c:v>-1</c:v>
                </c:pt>
                <c:pt idx="787">
                  <c:v>-1</c:v>
                </c:pt>
                <c:pt idx="788">
                  <c:v>-1</c:v>
                </c:pt>
                <c:pt idx="789">
                  <c:v>-1</c:v>
                </c:pt>
                <c:pt idx="790">
                  <c:v>-1</c:v>
                </c:pt>
                <c:pt idx="791">
                  <c:v>-1</c:v>
                </c:pt>
                <c:pt idx="792">
                  <c:v>-1</c:v>
                </c:pt>
                <c:pt idx="793">
                  <c:v>-1</c:v>
                </c:pt>
                <c:pt idx="794">
                  <c:v>-1</c:v>
                </c:pt>
                <c:pt idx="795">
                  <c:v>-1</c:v>
                </c:pt>
                <c:pt idx="796">
                  <c:v>-1</c:v>
                </c:pt>
                <c:pt idx="797">
                  <c:v>-1</c:v>
                </c:pt>
                <c:pt idx="798">
                  <c:v>-1</c:v>
                </c:pt>
                <c:pt idx="799">
                  <c:v>-1</c:v>
                </c:pt>
                <c:pt idx="800">
                  <c:v>-1</c:v>
                </c:pt>
                <c:pt idx="801">
                  <c:v>-1</c:v>
                </c:pt>
                <c:pt idx="802">
                  <c:v>-1</c:v>
                </c:pt>
                <c:pt idx="803">
                  <c:v>-1</c:v>
                </c:pt>
                <c:pt idx="804">
                  <c:v>-1</c:v>
                </c:pt>
                <c:pt idx="805">
                  <c:v>-1</c:v>
                </c:pt>
                <c:pt idx="806">
                  <c:v>-1</c:v>
                </c:pt>
                <c:pt idx="807">
                  <c:v>-1</c:v>
                </c:pt>
                <c:pt idx="808">
                  <c:v>-1</c:v>
                </c:pt>
                <c:pt idx="809">
                  <c:v>-1</c:v>
                </c:pt>
                <c:pt idx="810">
                  <c:v>-1</c:v>
                </c:pt>
                <c:pt idx="811">
                  <c:v>-1</c:v>
                </c:pt>
                <c:pt idx="812">
                  <c:v>-1</c:v>
                </c:pt>
                <c:pt idx="813">
                  <c:v>-1</c:v>
                </c:pt>
                <c:pt idx="814">
                  <c:v>-1</c:v>
                </c:pt>
                <c:pt idx="815">
                  <c:v>-1</c:v>
                </c:pt>
                <c:pt idx="816">
                  <c:v>-1</c:v>
                </c:pt>
                <c:pt idx="817">
                  <c:v>-1</c:v>
                </c:pt>
                <c:pt idx="818">
                  <c:v>-1</c:v>
                </c:pt>
                <c:pt idx="819">
                  <c:v>-1</c:v>
                </c:pt>
                <c:pt idx="820">
                  <c:v>-1</c:v>
                </c:pt>
                <c:pt idx="821">
                  <c:v>-1</c:v>
                </c:pt>
                <c:pt idx="822">
                  <c:v>-1</c:v>
                </c:pt>
                <c:pt idx="823">
                  <c:v>-1</c:v>
                </c:pt>
                <c:pt idx="824">
                  <c:v>-1</c:v>
                </c:pt>
                <c:pt idx="825">
                  <c:v>-1</c:v>
                </c:pt>
                <c:pt idx="826">
                  <c:v>-1</c:v>
                </c:pt>
                <c:pt idx="827">
                  <c:v>-1</c:v>
                </c:pt>
                <c:pt idx="828">
                  <c:v>-1</c:v>
                </c:pt>
                <c:pt idx="829">
                  <c:v>-1</c:v>
                </c:pt>
                <c:pt idx="830">
                  <c:v>-1</c:v>
                </c:pt>
                <c:pt idx="831">
                  <c:v>-1</c:v>
                </c:pt>
                <c:pt idx="832">
                  <c:v>-1</c:v>
                </c:pt>
                <c:pt idx="833">
                  <c:v>-1</c:v>
                </c:pt>
                <c:pt idx="834">
                  <c:v>-1</c:v>
                </c:pt>
                <c:pt idx="835">
                  <c:v>-1</c:v>
                </c:pt>
                <c:pt idx="836">
                  <c:v>-1</c:v>
                </c:pt>
                <c:pt idx="837">
                  <c:v>-1</c:v>
                </c:pt>
                <c:pt idx="838">
                  <c:v>-1</c:v>
                </c:pt>
                <c:pt idx="839">
                  <c:v>-1</c:v>
                </c:pt>
                <c:pt idx="840">
                  <c:v>-1</c:v>
                </c:pt>
                <c:pt idx="841">
                  <c:v>-1</c:v>
                </c:pt>
                <c:pt idx="842">
                  <c:v>-1</c:v>
                </c:pt>
                <c:pt idx="843">
                  <c:v>-1</c:v>
                </c:pt>
                <c:pt idx="844">
                  <c:v>-1</c:v>
                </c:pt>
                <c:pt idx="845">
                  <c:v>-1</c:v>
                </c:pt>
                <c:pt idx="846">
                  <c:v>-1</c:v>
                </c:pt>
                <c:pt idx="847">
                  <c:v>-1</c:v>
                </c:pt>
                <c:pt idx="848">
                  <c:v>-1</c:v>
                </c:pt>
                <c:pt idx="849">
                  <c:v>-1</c:v>
                </c:pt>
                <c:pt idx="850">
                  <c:v>-1</c:v>
                </c:pt>
                <c:pt idx="851">
                  <c:v>-1</c:v>
                </c:pt>
                <c:pt idx="852">
                  <c:v>-1</c:v>
                </c:pt>
                <c:pt idx="853">
                  <c:v>-1</c:v>
                </c:pt>
                <c:pt idx="854">
                  <c:v>-1</c:v>
                </c:pt>
                <c:pt idx="855">
                  <c:v>-1</c:v>
                </c:pt>
                <c:pt idx="856">
                  <c:v>-1</c:v>
                </c:pt>
                <c:pt idx="857">
                  <c:v>-1</c:v>
                </c:pt>
                <c:pt idx="858">
                  <c:v>-1</c:v>
                </c:pt>
                <c:pt idx="859">
                  <c:v>-1</c:v>
                </c:pt>
                <c:pt idx="860">
                  <c:v>-1</c:v>
                </c:pt>
                <c:pt idx="861">
                  <c:v>-1</c:v>
                </c:pt>
                <c:pt idx="862">
                  <c:v>-1</c:v>
                </c:pt>
                <c:pt idx="863">
                  <c:v>-1</c:v>
                </c:pt>
                <c:pt idx="864">
                  <c:v>-1</c:v>
                </c:pt>
                <c:pt idx="865">
                  <c:v>-1</c:v>
                </c:pt>
                <c:pt idx="866">
                  <c:v>-1</c:v>
                </c:pt>
                <c:pt idx="867">
                  <c:v>-1</c:v>
                </c:pt>
                <c:pt idx="868">
                  <c:v>-1</c:v>
                </c:pt>
                <c:pt idx="869">
                  <c:v>-1</c:v>
                </c:pt>
                <c:pt idx="870">
                  <c:v>-1</c:v>
                </c:pt>
                <c:pt idx="871">
                  <c:v>-1</c:v>
                </c:pt>
                <c:pt idx="872">
                  <c:v>-1</c:v>
                </c:pt>
                <c:pt idx="873">
                  <c:v>-1</c:v>
                </c:pt>
                <c:pt idx="874">
                  <c:v>-1</c:v>
                </c:pt>
                <c:pt idx="875">
                  <c:v>-1</c:v>
                </c:pt>
                <c:pt idx="876">
                  <c:v>-1</c:v>
                </c:pt>
                <c:pt idx="877">
                  <c:v>-1</c:v>
                </c:pt>
                <c:pt idx="878">
                  <c:v>-1</c:v>
                </c:pt>
                <c:pt idx="879">
                  <c:v>-1</c:v>
                </c:pt>
                <c:pt idx="880">
                  <c:v>-1</c:v>
                </c:pt>
                <c:pt idx="881">
                  <c:v>-1</c:v>
                </c:pt>
                <c:pt idx="882">
                  <c:v>-1</c:v>
                </c:pt>
                <c:pt idx="883">
                  <c:v>-1</c:v>
                </c:pt>
                <c:pt idx="884">
                  <c:v>-1</c:v>
                </c:pt>
                <c:pt idx="885">
                  <c:v>-1</c:v>
                </c:pt>
                <c:pt idx="886">
                  <c:v>-1</c:v>
                </c:pt>
                <c:pt idx="887">
                  <c:v>-1</c:v>
                </c:pt>
                <c:pt idx="888">
                  <c:v>-1</c:v>
                </c:pt>
                <c:pt idx="889">
                  <c:v>-1</c:v>
                </c:pt>
                <c:pt idx="890">
                  <c:v>-1</c:v>
                </c:pt>
                <c:pt idx="891">
                  <c:v>-1</c:v>
                </c:pt>
                <c:pt idx="892">
                  <c:v>-1</c:v>
                </c:pt>
                <c:pt idx="893">
                  <c:v>-1</c:v>
                </c:pt>
                <c:pt idx="894">
                  <c:v>-1</c:v>
                </c:pt>
                <c:pt idx="895">
                  <c:v>-1</c:v>
                </c:pt>
                <c:pt idx="896">
                  <c:v>-1</c:v>
                </c:pt>
                <c:pt idx="897">
                  <c:v>-1</c:v>
                </c:pt>
                <c:pt idx="898">
                  <c:v>-1</c:v>
                </c:pt>
                <c:pt idx="899">
                  <c:v>-1</c:v>
                </c:pt>
                <c:pt idx="900">
                  <c:v>-1</c:v>
                </c:pt>
                <c:pt idx="901">
                  <c:v>-1</c:v>
                </c:pt>
                <c:pt idx="902">
                  <c:v>-1</c:v>
                </c:pt>
                <c:pt idx="903">
                  <c:v>-1</c:v>
                </c:pt>
                <c:pt idx="904">
                  <c:v>-1</c:v>
                </c:pt>
                <c:pt idx="905">
                  <c:v>-1</c:v>
                </c:pt>
                <c:pt idx="906">
                  <c:v>-1</c:v>
                </c:pt>
                <c:pt idx="907">
                  <c:v>-1</c:v>
                </c:pt>
                <c:pt idx="908">
                  <c:v>-1</c:v>
                </c:pt>
                <c:pt idx="909">
                  <c:v>-1</c:v>
                </c:pt>
                <c:pt idx="910">
                  <c:v>-1</c:v>
                </c:pt>
                <c:pt idx="911">
                  <c:v>-1</c:v>
                </c:pt>
                <c:pt idx="912">
                  <c:v>-1</c:v>
                </c:pt>
                <c:pt idx="913">
                  <c:v>-1</c:v>
                </c:pt>
                <c:pt idx="914">
                  <c:v>-1</c:v>
                </c:pt>
                <c:pt idx="915">
                  <c:v>-1</c:v>
                </c:pt>
                <c:pt idx="916">
                  <c:v>-1</c:v>
                </c:pt>
                <c:pt idx="917">
                  <c:v>-1</c:v>
                </c:pt>
                <c:pt idx="918">
                  <c:v>-1</c:v>
                </c:pt>
                <c:pt idx="919">
                  <c:v>-1</c:v>
                </c:pt>
                <c:pt idx="920">
                  <c:v>-1</c:v>
                </c:pt>
                <c:pt idx="921">
                  <c:v>-1</c:v>
                </c:pt>
                <c:pt idx="922">
                  <c:v>-1</c:v>
                </c:pt>
                <c:pt idx="923">
                  <c:v>-1</c:v>
                </c:pt>
                <c:pt idx="924">
                  <c:v>-1</c:v>
                </c:pt>
                <c:pt idx="925">
                  <c:v>-1</c:v>
                </c:pt>
                <c:pt idx="926">
                  <c:v>-1</c:v>
                </c:pt>
                <c:pt idx="927">
                  <c:v>-1</c:v>
                </c:pt>
                <c:pt idx="928">
                  <c:v>-1</c:v>
                </c:pt>
                <c:pt idx="929">
                  <c:v>-1</c:v>
                </c:pt>
                <c:pt idx="930">
                  <c:v>-1</c:v>
                </c:pt>
                <c:pt idx="931">
                  <c:v>-1</c:v>
                </c:pt>
                <c:pt idx="932">
                  <c:v>-1</c:v>
                </c:pt>
                <c:pt idx="933">
                  <c:v>-1</c:v>
                </c:pt>
                <c:pt idx="934">
                  <c:v>-1</c:v>
                </c:pt>
                <c:pt idx="935">
                  <c:v>-1</c:v>
                </c:pt>
                <c:pt idx="936">
                  <c:v>-1</c:v>
                </c:pt>
                <c:pt idx="937">
                  <c:v>-1</c:v>
                </c:pt>
                <c:pt idx="938">
                  <c:v>-1</c:v>
                </c:pt>
                <c:pt idx="939">
                  <c:v>-1</c:v>
                </c:pt>
                <c:pt idx="940">
                  <c:v>-1</c:v>
                </c:pt>
                <c:pt idx="941">
                  <c:v>-1</c:v>
                </c:pt>
                <c:pt idx="942">
                  <c:v>-1</c:v>
                </c:pt>
                <c:pt idx="943">
                  <c:v>-1</c:v>
                </c:pt>
                <c:pt idx="944">
                  <c:v>-1</c:v>
                </c:pt>
                <c:pt idx="945">
                  <c:v>-1</c:v>
                </c:pt>
                <c:pt idx="946">
                  <c:v>-1</c:v>
                </c:pt>
                <c:pt idx="947">
                  <c:v>-1</c:v>
                </c:pt>
                <c:pt idx="948">
                  <c:v>-1</c:v>
                </c:pt>
                <c:pt idx="949">
                  <c:v>-1</c:v>
                </c:pt>
                <c:pt idx="950">
                  <c:v>-1</c:v>
                </c:pt>
                <c:pt idx="951">
                  <c:v>-1</c:v>
                </c:pt>
                <c:pt idx="952">
                  <c:v>-1</c:v>
                </c:pt>
                <c:pt idx="953">
                  <c:v>-1</c:v>
                </c:pt>
                <c:pt idx="954">
                  <c:v>-1</c:v>
                </c:pt>
                <c:pt idx="955">
                  <c:v>-1</c:v>
                </c:pt>
                <c:pt idx="956">
                  <c:v>-1</c:v>
                </c:pt>
                <c:pt idx="957">
                  <c:v>-1</c:v>
                </c:pt>
                <c:pt idx="958">
                  <c:v>-1</c:v>
                </c:pt>
                <c:pt idx="959">
                  <c:v>-1</c:v>
                </c:pt>
                <c:pt idx="960">
                  <c:v>-1</c:v>
                </c:pt>
                <c:pt idx="961">
                  <c:v>-1</c:v>
                </c:pt>
                <c:pt idx="962">
                  <c:v>-1</c:v>
                </c:pt>
                <c:pt idx="963">
                  <c:v>-1</c:v>
                </c:pt>
                <c:pt idx="964">
                  <c:v>-1</c:v>
                </c:pt>
                <c:pt idx="965">
                  <c:v>-1</c:v>
                </c:pt>
                <c:pt idx="966">
                  <c:v>-1</c:v>
                </c:pt>
                <c:pt idx="967">
                  <c:v>-1</c:v>
                </c:pt>
                <c:pt idx="968">
                  <c:v>-1</c:v>
                </c:pt>
                <c:pt idx="969">
                  <c:v>-1</c:v>
                </c:pt>
                <c:pt idx="970">
                  <c:v>-1</c:v>
                </c:pt>
                <c:pt idx="971">
                  <c:v>-1</c:v>
                </c:pt>
                <c:pt idx="972">
                  <c:v>-1</c:v>
                </c:pt>
                <c:pt idx="973">
                  <c:v>-1</c:v>
                </c:pt>
                <c:pt idx="974">
                  <c:v>-1</c:v>
                </c:pt>
                <c:pt idx="975">
                  <c:v>-1</c:v>
                </c:pt>
                <c:pt idx="976">
                  <c:v>-1</c:v>
                </c:pt>
                <c:pt idx="977">
                  <c:v>-1</c:v>
                </c:pt>
                <c:pt idx="978">
                  <c:v>-1</c:v>
                </c:pt>
                <c:pt idx="979">
                  <c:v>-1</c:v>
                </c:pt>
                <c:pt idx="980">
                  <c:v>-1</c:v>
                </c:pt>
                <c:pt idx="981">
                  <c:v>-1</c:v>
                </c:pt>
                <c:pt idx="982">
                  <c:v>-1</c:v>
                </c:pt>
                <c:pt idx="983">
                  <c:v>-1</c:v>
                </c:pt>
                <c:pt idx="984">
                  <c:v>-1</c:v>
                </c:pt>
                <c:pt idx="985">
                  <c:v>-1</c:v>
                </c:pt>
                <c:pt idx="986">
                  <c:v>-1</c:v>
                </c:pt>
                <c:pt idx="987">
                  <c:v>-1</c:v>
                </c:pt>
                <c:pt idx="988">
                  <c:v>-1</c:v>
                </c:pt>
                <c:pt idx="989">
                  <c:v>-1</c:v>
                </c:pt>
                <c:pt idx="990">
                  <c:v>-1</c:v>
                </c:pt>
                <c:pt idx="991">
                  <c:v>-1</c:v>
                </c:pt>
                <c:pt idx="992">
                  <c:v>-1</c:v>
                </c:pt>
                <c:pt idx="993">
                  <c:v>-1</c:v>
                </c:pt>
                <c:pt idx="994">
                  <c:v>-1</c:v>
                </c:pt>
                <c:pt idx="995">
                  <c:v>-1</c:v>
                </c:pt>
                <c:pt idx="996">
                  <c:v>-1</c:v>
                </c:pt>
                <c:pt idx="997">
                  <c:v>-1</c:v>
                </c:pt>
                <c:pt idx="998">
                  <c:v>-1</c:v>
                </c:pt>
                <c:pt idx="999">
                  <c:v>-1</c:v>
                </c:pt>
                <c:pt idx="100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497648"/>
        <c:axId val="1038498208"/>
      </c:lineChart>
      <c:catAx>
        <c:axId val="103849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8498208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038498208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1038497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Received signal</a:t>
            </a:r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tertiary'!$I$1</c:f>
              <c:strCache>
                <c:ptCount val="1"/>
                <c:pt idx="0">
                  <c:v>Manchester + noise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tertiary'!$I$2:$I$1002</c:f>
              <c:numCache>
                <c:formatCode>General</c:formatCode>
                <c:ptCount val="1001"/>
                <c:pt idx="0">
                  <c:v>-7.9485151789379316E-2</c:v>
                </c:pt>
                <c:pt idx="1">
                  <c:v>0.9313395198290737</c:v>
                </c:pt>
                <c:pt idx="2">
                  <c:v>2.0030327567918857</c:v>
                </c:pt>
                <c:pt idx="3">
                  <c:v>-0.4459286063332219</c:v>
                </c:pt>
                <c:pt idx="4">
                  <c:v>0.45238328026871638</c:v>
                </c:pt>
                <c:pt idx="5">
                  <c:v>-0.41352690071243087</c:v>
                </c:pt>
                <c:pt idx="6">
                  <c:v>1.4577849545494153</c:v>
                </c:pt>
                <c:pt idx="7">
                  <c:v>1.2835979133175579</c:v>
                </c:pt>
                <c:pt idx="8">
                  <c:v>-7.8117507725120439E-2</c:v>
                </c:pt>
                <c:pt idx="9">
                  <c:v>1.2898321350094413</c:v>
                </c:pt>
                <c:pt idx="10">
                  <c:v>1.7773319977159148</c:v>
                </c:pt>
                <c:pt idx="11">
                  <c:v>1.3757053183444663</c:v>
                </c:pt>
                <c:pt idx="12">
                  <c:v>1.5288211915466419</c:v>
                </c:pt>
                <c:pt idx="13">
                  <c:v>2.1613129521261891</c:v>
                </c:pt>
                <c:pt idx="14">
                  <c:v>0.39860169625634223</c:v>
                </c:pt>
                <c:pt idx="15">
                  <c:v>-0.11030138278505318</c:v>
                </c:pt>
                <c:pt idx="16">
                  <c:v>-0.48985442041423288</c:v>
                </c:pt>
                <c:pt idx="17">
                  <c:v>-0.84980057011317922</c:v>
                </c:pt>
                <c:pt idx="18">
                  <c:v>1.489233291800637</c:v>
                </c:pt>
                <c:pt idx="19">
                  <c:v>2.2196642151712975</c:v>
                </c:pt>
                <c:pt idx="20">
                  <c:v>0.62093620688639761</c:v>
                </c:pt>
                <c:pt idx="21">
                  <c:v>1.308316643910298</c:v>
                </c:pt>
                <c:pt idx="22">
                  <c:v>0.38919335601470095</c:v>
                </c:pt>
                <c:pt idx="23">
                  <c:v>0.99672163190131968</c:v>
                </c:pt>
                <c:pt idx="24">
                  <c:v>-0.58827738730397849</c:v>
                </c:pt>
                <c:pt idx="25">
                  <c:v>2.4780315143794596</c:v>
                </c:pt>
                <c:pt idx="26">
                  <c:v>-0.69107478789562249</c:v>
                </c:pt>
                <c:pt idx="27">
                  <c:v>1.6879732911489258</c:v>
                </c:pt>
                <c:pt idx="28">
                  <c:v>1.7602750123255966</c:v>
                </c:pt>
                <c:pt idx="29">
                  <c:v>-0.83802036261719104</c:v>
                </c:pt>
                <c:pt idx="30">
                  <c:v>-0.12118428328645275</c:v>
                </c:pt>
                <c:pt idx="31">
                  <c:v>0.71412387477055805</c:v>
                </c:pt>
                <c:pt idx="32">
                  <c:v>0.79604174830650265</c:v>
                </c:pt>
                <c:pt idx="33">
                  <c:v>2.8710343269912073</c:v>
                </c:pt>
                <c:pt idx="34">
                  <c:v>1.1214181585906839</c:v>
                </c:pt>
                <c:pt idx="35">
                  <c:v>0.41434562288072835</c:v>
                </c:pt>
                <c:pt idx="36">
                  <c:v>-0.23308906451114644</c:v>
                </c:pt>
                <c:pt idx="37">
                  <c:v>-0.52557410651384562</c:v>
                </c:pt>
                <c:pt idx="38">
                  <c:v>0.62339316386493759</c:v>
                </c:pt>
                <c:pt idx="39">
                  <c:v>1.9338913746978932</c:v>
                </c:pt>
                <c:pt idx="40">
                  <c:v>1.9258633354174248</c:v>
                </c:pt>
                <c:pt idx="41">
                  <c:v>-0.87837200406608362</c:v>
                </c:pt>
                <c:pt idx="42">
                  <c:v>0.93875969701886675</c:v>
                </c:pt>
                <c:pt idx="43">
                  <c:v>0.35320911818271128</c:v>
                </c:pt>
                <c:pt idx="44">
                  <c:v>9.0976281017661934E-2</c:v>
                </c:pt>
                <c:pt idx="45">
                  <c:v>0.55942627039178661</c:v>
                </c:pt>
                <c:pt idx="46">
                  <c:v>1.1673580746879044</c:v>
                </c:pt>
                <c:pt idx="47">
                  <c:v>-0.13191263363964723</c:v>
                </c:pt>
                <c:pt idx="48">
                  <c:v>-0.41254258199707827</c:v>
                </c:pt>
                <c:pt idx="49">
                  <c:v>1.2574667768937999</c:v>
                </c:pt>
                <c:pt idx="50">
                  <c:v>2.8824970489292996</c:v>
                </c:pt>
                <c:pt idx="51">
                  <c:v>1.718813250267972</c:v>
                </c:pt>
                <c:pt idx="52">
                  <c:v>0.81727038215306569</c:v>
                </c:pt>
                <c:pt idx="53">
                  <c:v>-0.77013667039341771</c:v>
                </c:pt>
                <c:pt idx="54">
                  <c:v>2.0756796622022273</c:v>
                </c:pt>
                <c:pt idx="55">
                  <c:v>4.9181275983265493E-2</c:v>
                </c:pt>
                <c:pt idx="56">
                  <c:v>1.8819349144013291</c:v>
                </c:pt>
                <c:pt idx="57">
                  <c:v>-4.6374273145428309E-2</c:v>
                </c:pt>
                <c:pt idx="58">
                  <c:v>0.4461173267364611</c:v>
                </c:pt>
                <c:pt idx="59">
                  <c:v>1.4890870570740158</c:v>
                </c:pt>
                <c:pt idx="60">
                  <c:v>1.2859304723932716</c:v>
                </c:pt>
                <c:pt idx="61">
                  <c:v>1.8678258402662324</c:v>
                </c:pt>
                <c:pt idx="62">
                  <c:v>0.276453083750266</c:v>
                </c:pt>
                <c:pt idx="63">
                  <c:v>-0.7515642225269481</c:v>
                </c:pt>
                <c:pt idx="64">
                  <c:v>-0.70273062852415902</c:v>
                </c:pt>
                <c:pt idx="65">
                  <c:v>2.4999138947595148</c:v>
                </c:pt>
                <c:pt idx="66">
                  <c:v>-0.9279127359879823</c:v>
                </c:pt>
                <c:pt idx="67">
                  <c:v>1.849769784941099</c:v>
                </c:pt>
                <c:pt idx="68">
                  <c:v>-0.55283339704125756</c:v>
                </c:pt>
                <c:pt idx="69">
                  <c:v>2.7343922050339211</c:v>
                </c:pt>
                <c:pt idx="70">
                  <c:v>2.3365048402752189</c:v>
                </c:pt>
                <c:pt idx="71">
                  <c:v>2.3194859679414197</c:v>
                </c:pt>
                <c:pt idx="72">
                  <c:v>-0.47574040534355788</c:v>
                </c:pt>
                <c:pt idx="73">
                  <c:v>1.9637280974613338</c:v>
                </c:pt>
                <c:pt idx="74">
                  <c:v>1.4291066447293812</c:v>
                </c:pt>
                <c:pt idx="75">
                  <c:v>-0.20636159244877916</c:v>
                </c:pt>
                <c:pt idx="76">
                  <c:v>1.3539877266093683</c:v>
                </c:pt>
                <c:pt idx="77">
                  <c:v>0.89839754292901652</c:v>
                </c:pt>
                <c:pt idx="78">
                  <c:v>0.29884058777347378</c:v>
                </c:pt>
                <c:pt idx="79">
                  <c:v>0.72317282900108815</c:v>
                </c:pt>
                <c:pt idx="80">
                  <c:v>0.53021809604834402</c:v>
                </c:pt>
                <c:pt idx="81">
                  <c:v>2.2856378292005299</c:v>
                </c:pt>
                <c:pt idx="82">
                  <c:v>0.82606197196569653</c:v>
                </c:pt>
                <c:pt idx="83">
                  <c:v>2.5161815676966452</c:v>
                </c:pt>
                <c:pt idx="84">
                  <c:v>-0.56503124504467162</c:v>
                </c:pt>
                <c:pt idx="85">
                  <c:v>1.2330889804531591</c:v>
                </c:pt>
                <c:pt idx="86">
                  <c:v>2.9691765963621202</c:v>
                </c:pt>
                <c:pt idx="87">
                  <c:v>-0.13186222980922771</c:v>
                </c:pt>
                <c:pt idx="88">
                  <c:v>2.077159479057455</c:v>
                </c:pt>
                <c:pt idx="89">
                  <c:v>1.2467103240173061</c:v>
                </c:pt>
                <c:pt idx="90">
                  <c:v>-4.6409147612889473E-2</c:v>
                </c:pt>
                <c:pt idx="91">
                  <c:v>0.79871194344414165</c:v>
                </c:pt>
                <c:pt idx="92">
                  <c:v>0.11055128176430705</c:v>
                </c:pt>
                <c:pt idx="93">
                  <c:v>0.70847986169638866</c:v>
                </c:pt>
                <c:pt idx="94">
                  <c:v>0.48690891382552764</c:v>
                </c:pt>
                <c:pt idx="95">
                  <c:v>2.6734799775021711</c:v>
                </c:pt>
                <c:pt idx="96">
                  <c:v>2.1442886100124752</c:v>
                </c:pt>
                <c:pt idx="97">
                  <c:v>-0.85406626563918664</c:v>
                </c:pt>
                <c:pt idx="98">
                  <c:v>2.5128704856615167</c:v>
                </c:pt>
                <c:pt idx="99">
                  <c:v>-0.61069796591847714</c:v>
                </c:pt>
                <c:pt idx="100">
                  <c:v>0.47991128374379982</c:v>
                </c:pt>
                <c:pt idx="101">
                  <c:v>0.46995894694892831</c:v>
                </c:pt>
                <c:pt idx="102">
                  <c:v>0.70185202143243752</c:v>
                </c:pt>
                <c:pt idx="103">
                  <c:v>2.28879589299431</c:v>
                </c:pt>
                <c:pt idx="104">
                  <c:v>1.2846243085217379</c:v>
                </c:pt>
                <c:pt idx="105">
                  <c:v>1.3092175102509609</c:v>
                </c:pt>
                <c:pt idx="106">
                  <c:v>-0.12664645443824796</c:v>
                </c:pt>
                <c:pt idx="107">
                  <c:v>2.6266885760769942</c:v>
                </c:pt>
                <c:pt idx="108">
                  <c:v>1.0569974525793158</c:v>
                </c:pt>
                <c:pt idx="109">
                  <c:v>-0.50197116842290856</c:v>
                </c:pt>
                <c:pt idx="110">
                  <c:v>2.1216958760243081</c:v>
                </c:pt>
                <c:pt idx="111">
                  <c:v>-0.62687475183899821</c:v>
                </c:pt>
                <c:pt idx="112">
                  <c:v>1.4092895319969201</c:v>
                </c:pt>
                <c:pt idx="113">
                  <c:v>-0.52927229419612587</c:v>
                </c:pt>
                <c:pt idx="114">
                  <c:v>0.50400787749762266</c:v>
                </c:pt>
                <c:pt idx="115">
                  <c:v>1.3934784125324622</c:v>
                </c:pt>
                <c:pt idx="116">
                  <c:v>2.6584507199709115</c:v>
                </c:pt>
                <c:pt idx="117">
                  <c:v>-0.51826215669263109</c:v>
                </c:pt>
                <c:pt idx="118">
                  <c:v>0.74737227895567315</c:v>
                </c:pt>
                <c:pt idx="119">
                  <c:v>1.8323643643735963</c:v>
                </c:pt>
                <c:pt idx="120">
                  <c:v>1.221399749131423</c:v>
                </c:pt>
                <c:pt idx="121">
                  <c:v>2.8492073531605264</c:v>
                </c:pt>
                <c:pt idx="122">
                  <c:v>-0.6593252945473308</c:v>
                </c:pt>
                <c:pt idx="123">
                  <c:v>2.7595998658178482</c:v>
                </c:pt>
                <c:pt idx="124">
                  <c:v>-0.76831409400169903</c:v>
                </c:pt>
                <c:pt idx="125">
                  <c:v>2.693645350911746</c:v>
                </c:pt>
                <c:pt idx="126">
                  <c:v>1.138672023860958</c:v>
                </c:pt>
                <c:pt idx="127">
                  <c:v>-0.55281124956643268</c:v>
                </c:pt>
                <c:pt idx="128">
                  <c:v>2.0730960714233992</c:v>
                </c:pt>
                <c:pt idx="129">
                  <c:v>0.490073251735339</c:v>
                </c:pt>
                <c:pt idx="130">
                  <c:v>2.0067248031588321</c:v>
                </c:pt>
                <c:pt idx="131">
                  <c:v>1.277625771211274</c:v>
                </c:pt>
                <c:pt idx="132">
                  <c:v>0.46332945717463564</c:v>
                </c:pt>
                <c:pt idx="133">
                  <c:v>2.2243934079702452</c:v>
                </c:pt>
                <c:pt idx="134">
                  <c:v>0.54987503934020043</c:v>
                </c:pt>
                <c:pt idx="135">
                  <c:v>0.40380842073295836</c:v>
                </c:pt>
                <c:pt idx="136">
                  <c:v>2.5810660098342226</c:v>
                </c:pt>
                <c:pt idx="137">
                  <c:v>0.49961859290745142</c:v>
                </c:pt>
                <c:pt idx="138">
                  <c:v>2.8403174295883207</c:v>
                </c:pt>
                <c:pt idx="139">
                  <c:v>0.29401809266557088</c:v>
                </c:pt>
                <c:pt idx="140">
                  <c:v>0.84460658726639082</c:v>
                </c:pt>
                <c:pt idx="141">
                  <c:v>1.5793279882395839</c:v>
                </c:pt>
                <c:pt idx="142">
                  <c:v>0.27897340277470006</c:v>
                </c:pt>
                <c:pt idx="143">
                  <c:v>2.4496107261412972</c:v>
                </c:pt>
                <c:pt idx="144">
                  <c:v>1.3237386591053018</c:v>
                </c:pt>
                <c:pt idx="145">
                  <c:v>0.30639223781646741</c:v>
                </c:pt>
                <c:pt idx="146">
                  <c:v>0.72503035575800112</c:v>
                </c:pt>
                <c:pt idx="147">
                  <c:v>2.3657359800794779</c:v>
                </c:pt>
                <c:pt idx="148">
                  <c:v>1.6401928631638387</c:v>
                </c:pt>
                <c:pt idx="149">
                  <c:v>-0.298764497745868</c:v>
                </c:pt>
                <c:pt idx="150">
                  <c:v>2.15312577840806</c:v>
                </c:pt>
                <c:pt idx="151">
                  <c:v>1.3806243996982666</c:v>
                </c:pt>
                <c:pt idx="152">
                  <c:v>-0.69722392266253763</c:v>
                </c:pt>
                <c:pt idx="153">
                  <c:v>1.4304051807193332</c:v>
                </c:pt>
                <c:pt idx="154">
                  <c:v>0.2626407708266828</c:v>
                </c:pt>
                <c:pt idx="155">
                  <c:v>1.7674844777195726</c:v>
                </c:pt>
                <c:pt idx="156">
                  <c:v>2.4410290623187159</c:v>
                </c:pt>
                <c:pt idx="157">
                  <c:v>0.6030687429938606</c:v>
                </c:pt>
                <c:pt idx="158">
                  <c:v>-0.60557178347382778</c:v>
                </c:pt>
                <c:pt idx="159">
                  <c:v>2.2878454030320587</c:v>
                </c:pt>
                <c:pt idx="160">
                  <c:v>0.74852660320446773</c:v>
                </c:pt>
                <c:pt idx="161">
                  <c:v>0.57705890736292176</c:v>
                </c:pt>
                <c:pt idx="162">
                  <c:v>1.6002780088980437</c:v>
                </c:pt>
                <c:pt idx="163">
                  <c:v>1.7577519604000926</c:v>
                </c:pt>
                <c:pt idx="164">
                  <c:v>2.385037916740135</c:v>
                </c:pt>
                <c:pt idx="165">
                  <c:v>1.7356080558624296</c:v>
                </c:pt>
                <c:pt idx="166">
                  <c:v>2.3131712373066642</c:v>
                </c:pt>
                <c:pt idx="167">
                  <c:v>1.0993432742459071</c:v>
                </c:pt>
                <c:pt idx="168">
                  <c:v>2.0956869969646128</c:v>
                </c:pt>
                <c:pt idx="169">
                  <c:v>-0.57875957786149734</c:v>
                </c:pt>
                <c:pt idx="170">
                  <c:v>-4.0754853395789305E-2</c:v>
                </c:pt>
                <c:pt idx="171">
                  <c:v>2.7215380617665286</c:v>
                </c:pt>
                <c:pt idx="172">
                  <c:v>2.8563195677878355</c:v>
                </c:pt>
                <c:pt idx="173">
                  <c:v>1.0465234514434298</c:v>
                </c:pt>
                <c:pt idx="174">
                  <c:v>2.0257184939587543</c:v>
                </c:pt>
                <c:pt idx="175">
                  <c:v>-0.84247462104556003</c:v>
                </c:pt>
                <c:pt idx="176">
                  <c:v>-0.24481511488141242</c:v>
                </c:pt>
                <c:pt idx="177">
                  <c:v>0.73217074510679492</c:v>
                </c:pt>
                <c:pt idx="178">
                  <c:v>0.40649734585996505</c:v>
                </c:pt>
                <c:pt idx="179">
                  <c:v>0.57051085839892934</c:v>
                </c:pt>
                <c:pt idx="180">
                  <c:v>-0.21356330005654939</c:v>
                </c:pt>
                <c:pt idx="181">
                  <c:v>2.3853083574762701</c:v>
                </c:pt>
                <c:pt idx="182">
                  <c:v>1.3586106730888305</c:v>
                </c:pt>
                <c:pt idx="183">
                  <c:v>-0.44154959279910599</c:v>
                </c:pt>
                <c:pt idx="184">
                  <c:v>-0.85070724637439643</c:v>
                </c:pt>
                <c:pt idx="185">
                  <c:v>1.5615026452134741</c:v>
                </c:pt>
                <c:pt idx="186">
                  <c:v>0.90762044947841714</c:v>
                </c:pt>
                <c:pt idx="187">
                  <c:v>0.48233479095834197</c:v>
                </c:pt>
                <c:pt idx="188">
                  <c:v>-0.6792141467815116</c:v>
                </c:pt>
                <c:pt idx="189">
                  <c:v>0.41746503734667562</c:v>
                </c:pt>
                <c:pt idx="190">
                  <c:v>0.99944695866998234</c:v>
                </c:pt>
                <c:pt idx="191">
                  <c:v>8.0711688526141814E-2</c:v>
                </c:pt>
                <c:pt idx="192">
                  <c:v>0.78731291266797676</c:v>
                </c:pt>
                <c:pt idx="193">
                  <c:v>1.4693791345692757</c:v>
                </c:pt>
                <c:pt idx="194">
                  <c:v>1.8222847414186081</c:v>
                </c:pt>
                <c:pt idx="195">
                  <c:v>0.74447529709245464</c:v>
                </c:pt>
                <c:pt idx="196">
                  <c:v>1.0945096500434324</c:v>
                </c:pt>
                <c:pt idx="197">
                  <c:v>1.9192359288991661</c:v>
                </c:pt>
                <c:pt idx="198">
                  <c:v>1.7099064616424418</c:v>
                </c:pt>
                <c:pt idx="199">
                  <c:v>0.23975572096049641</c:v>
                </c:pt>
                <c:pt idx="200">
                  <c:v>1.9719147480901904</c:v>
                </c:pt>
                <c:pt idx="201">
                  <c:v>-0.26376300347622589</c:v>
                </c:pt>
                <c:pt idx="202">
                  <c:v>0.49199195592689637</c:v>
                </c:pt>
                <c:pt idx="203">
                  <c:v>2.161012024264398</c:v>
                </c:pt>
                <c:pt idx="204">
                  <c:v>-0.88903102781987065</c:v>
                </c:pt>
                <c:pt idx="205">
                  <c:v>1.6825167822886025</c:v>
                </c:pt>
                <c:pt idx="206">
                  <c:v>1.7667351626207881</c:v>
                </c:pt>
                <c:pt idx="207">
                  <c:v>1.3515800700565086</c:v>
                </c:pt>
                <c:pt idx="208">
                  <c:v>0.72669156349535879</c:v>
                </c:pt>
                <c:pt idx="209">
                  <c:v>-0.80945716997208561</c:v>
                </c:pt>
                <c:pt idx="210">
                  <c:v>-0.98040425527713149</c:v>
                </c:pt>
                <c:pt idx="211">
                  <c:v>1.0850330842512781</c:v>
                </c:pt>
                <c:pt idx="212">
                  <c:v>2.2995828609017472</c:v>
                </c:pt>
                <c:pt idx="213">
                  <c:v>1.3630313712083826</c:v>
                </c:pt>
                <c:pt idx="214">
                  <c:v>1.8495753783627933</c:v>
                </c:pt>
                <c:pt idx="215">
                  <c:v>0.74343804759765053</c:v>
                </c:pt>
                <c:pt idx="216">
                  <c:v>0.74412892361403271</c:v>
                </c:pt>
                <c:pt idx="217">
                  <c:v>0.6678305840969706</c:v>
                </c:pt>
                <c:pt idx="218">
                  <c:v>2.6303045028018963</c:v>
                </c:pt>
                <c:pt idx="219">
                  <c:v>-0.17630112591419422</c:v>
                </c:pt>
                <c:pt idx="220">
                  <c:v>0.56233658914545548</c:v>
                </c:pt>
                <c:pt idx="221">
                  <c:v>1.671775726479112</c:v>
                </c:pt>
                <c:pt idx="222">
                  <c:v>2.2939715114702488</c:v>
                </c:pt>
                <c:pt idx="223">
                  <c:v>-0.40243492522566715</c:v>
                </c:pt>
                <c:pt idx="224">
                  <c:v>2.4873394987081401</c:v>
                </c:pt>
                <c:pt idx="225">
                  <c:v>2.3684393554586265</c:v>
                </c:pt>
                <c:pt idx="226">
                  <c:v>-0.45422564798092857</c:v>
                </c:pt>
                <c:pt idx="227">
                  <c:v>0.43043070769832531</c:v>
                </c:pt>
                <c:pt idx="228">
                  <c:v>0.95585629573269659</c:v>
                </c:pt>
                <c:pt idx="229">
                  <c:v>1.8424402856513193</c:v>
                </c:pt>
                <c:pt idx="230">
                  <c:v>-0.91441177095009951</c:v>
                </c:pt>
                <c:pt idx="231">
                  <c:v>1.1220359310838925</c:v>
                </c:pt>
                <c:pt idx="232">
                  <c:v>-0.79580439580755757</c:v>
                </c:pt>
                <c:pt idx="233">
                  <c:v>1.7830970307207545</c:v>
                </c:pt>
                <c:pt idx="234">
                  <c:v>2.3258565220069771</c:v>
                </c:pt>
                <c:pt idx="235">
                  <c:v>1.1874223076285304</c:v>
                </c:pt>
                <c:pt idx="236">
                  <c:v>2.3457534018595587</c:v>
                </c:pt>
                <c:pt idx="237">
                  <c:v>2.4862277251147917</c:v>
                </c:pt>
                <c:pt idx="238">
                  <c:v>2.2414707364272144</c:v>
                </c:pt>
                <c:pt idx="239">
                  <c:v>2.7470978121588692</c:v>
                </c:pt>
                <c:pt idx="240">
                  <c:v>0.74281074402985681</c:v>
                </c:pt>
                <c:pt idx="241">
                  <c:v>-0.67126964041413273</c:v>
                </c:pt>
                <c:pt idx="242">
                  <c:v>2.1743414611033955</c:v>
                </c:pt>
                <c:pt idx="243">
                  <c:v>1.5996535855077845</c:v>
                </c:pt>
                <c:pt idx="244">
                  <c:v>0.15153557075032284</c:v>
                </c:pt>
                <c:pt idx="245">
                  <c:v>-0.6163304342987328</c:v>
                </c:pt>
                <c:pt idx="246">
                  <c:v>1.5080620723999738</c:v>
                </c:pt>
                <c:pt idx="247">
                  <c:v>-0.38171045236127932</c:v>
                </c:pt>
                <c:pt idx="248">
                  <c:v>2.2084027076591992</c:v>
                </c:pt>
                <c:pt idx="249">
                  <c:v>0.43311760039194241</c:v>
                </c:pt>
                <c:pt idx="250">
                  <c:v>-1.2402450724050773</c:v>
                </c:pt>
                <c:pt idx="251">
                  <c:v>-4.8835702020085137E-2</c:v>
                </c:pt>
                <c:pt idx="252">
                  <c:v>-2.7330629375428468</c:v>
                </c:pt>
                <c:pt idx="253">
                  <c:v>-2.4303519895882841</c:v>
                </c:pt>
                <c:pt idx="254">
                  <c:v>-1.9248970029140748</c:v>
                </c:pt>
                <c:pt idx="255">
                  <c:v>-1.6036125689989723E-2</c:v>
                </c:pt>
                <c:pt idx="256">
                  <c:v>-0.97087187160310584</c:v>
                </c:pt>
                <c:pt idx="257">
                  <c:v>-2.8904640469951914</c:v>
                </c:pt>
                <c:pt idx="258">
                  <c:v>0.49793966929947897</c:v>
                </c:pt>
                <c:pt idx="259">
                  <c:v>0.21267844104762668</c:v>
                </c:pt>
                <c:pt idx="260">
                  <c:v>-2.4771410987770812</c:v>
                </c:pt>
                <c:pt idx="261">
                  <c:v>-1.6346683430916702</c:v>
                </c:pt>
                <c:pt idx="262">
                  <c:v>-1.8238791930308134</c:v>
                </c:pt>
                <c:pt idx="263">
                  <c:v>-0.1379287013101074</c:v>
                </c:pt>
                <c:pt idx="264">
                  <c:v>0.86673880670650183</c:v>
                </c:pt>
                <c:pt idx="265">
                  <c:v>-1.1549041209964115</c:v>
                </c:pt>
                <c:pt idx="266">
                  <c:v>-0.47101173253045331</c:v>
                </c:pt>
                <c:pt idx="267">
                  <c:v>-2.2965569993406261</c:v>
                </c:pt>
                <c:pt idx="268">
                  <c:v>0.34300439873541688</c:v>
                </c:pt>
                <c:pt idx="269">
                  <c:v>-1.9568686642019462</c:v>
                </c:pt>
                <c:pt idx="270">
                  <c:v>0.99478468626999161</c:v>
                </c:pt>
                <c:pt idx="271">
                  <c:v>-1.6380504074526281</c:v>
                </c:pt>
                <c:pt idx="272">
                  <c:v>-1.5489465601184449</c:v>
                </c:pt>
                <c:pt idx="273">
                  <c:v>-2.8797486400564267</c:v>
                </c:pt>
                <c:pt idx="274">
                  <c:v>-0.9944739144353425</c:v>
                </c:pt>
                <c:pt idx="275">
                  <c:v>0.14022597175318638</c:v>
                </c:pt>
                <c:pt idx="276">
                  <c:v>-2.5342366007741823</c:v>
                </c:pt>
                <c:pt idx="277">
                  <c:v>-0.35908151884214823</c:v>
                </c:pt>
                <c:pt idx="278">
                  <c:v>1.726461630770704E-2</c:v>
                </c:pt>
                <c:pt idx="279">
                  <c:v>-1.3142967621778439</c:v>
                </c:pt>
                <c:pt idx="280">
                  <c:v>-2.3188637844658131</c:v>
                </c:pt>
                <c:pt idx="281">
                  <c:v>-0.11796148177016266</c:v>
                </c:pt>
                <c:pt idx="282">
                  <c:v>2.5649445788294839E-2</c:v>
                </c:pt>
                <c:pt idx="283">
                  <c:v>-2.4108129177549067</c:v>
                </c:pt>
                <c:pt idx="284">
                  <c:v>-2.258194369600997</c:v>
                </c:pt>
                <c:pt idx="285">
                  <c:v>-6.6220258483106406E-2</c:v>
                </c:pt>
                <c:pt idx="286">
                  <c:v>-0.87849795858678215</c:v>
                </c:pt>
                <c:pt idx="287">
                  <c:v>-0.7896896433987004</c:v>
                </c:pt>
                <c:pt idx="288">
                  <c:v>0.52274035461881285</c:v>
                </c:pt>
                <c:pt idx="289">
                  <c:v>0.88188005686689164</c:v>
                </c:pt>
                <c:pt idx="290">
                  <c:v>-0.26948881961704907</c:v>
                </c:pt>
                <c:pt idx="291">
                  <c:v>-0.4550568725335804</c:v>
                </c:pt>
                <c:pt idx="292">
                  <c:v>-1.9376721800728181</c:v>
                </c:pt>
                <c:pt idx="293">
                  <c:v>0.45604463557917368</c:v>
                </c:pt>
                <c:pt idx="294">
                  <c:v>0.6443150570286289</c:v>
                </c:pt>
                <c:pt idx="295">
                  <c:v>-0.53787770423070569</c:v>
                </c:pt>
                <c:pt idx="296">
                  <c:v>-1.5873571610732857</c:v>
                </c:pt>
                <c:pt idx="297">
                  <c:v>0.80599346361833779</c:v>
                </c:pt>
                <c:pt idx="298">
                  <c:v>-2.5639111110947126E-2</c:v>
                </c:pt>
                <c:pt idx="299">
                  <c:v>0.24357631192272525</c:v>
                </c:pt>
                <c:pt idx="300">
                  <c:v>-0.25168684947934722</c:v>
                </c:pt>
                <c:pt idx="301">
                  <c:v>-0.76827479365050366</c:v>
                </c:pt>
                <c:pt idx="302">
                  <c:v>-0.95746932097821258</c:v>
                </c:pt>
                <c:pt idx="303">
                  <c:v>-0.18797014233291459</c:v>
                </c:pt>
                <c:pt idx="304">
                  <c:v>-2.2580331253211288</c:v>
                </c:pt>
                <c:pt idx="305">
                  <c:v>-2.4960149629597126</c:v>
                </c:pt>
                <c:pt idx="306">
                  <c:v>-1.3785748536842899</c:v>
                </c:pt>
                <c:pt idx="307">
                  <c:v>0.24119184994841092</c:v>
                </c:pt>
                <c:pt idx="308">
                  <c:v>0.57337892950630387</c:v>
                </c:pt>
                <c:pt idx="309">
                  <c:v>-0.12578836780748698</c:v>
                </c:pt>
                <c:pt idx="310">
                  <c:v>-0.98213060013343068</c:v>
                </c:pt>
                <c:pt idx="311">
                  <c:v>-0.56567493630149857</c:v>
                </c:pt>
                <c:pt idx="312">
                  <c:v>-2.4870046565769814</c:v>
                </c:pt>
                <c:pt idx="313">
                  <c:v>0.67950974267236464</c:v>
                </c:pt>
                <c:pt idx="314">
                  <c:v>-0.33707859751846436</c:v>
                </c:pt>
                <c:pt idx="315">
                  <c:v>-1.9106126445077647</c:v>
                </c:pt>
                <c:pt idx="316">
                  <c:v>-0.71662973536490193</c:v>
                </c:pt>
                <c:pt idx="317">
                  <c:v>-2.0245264317565952</c:v>
                </c:pt>
                <c:pt idx="318">
                  <c:v>0.94373499427246177</c:v>
                </c:pt>
                <c:pt idx="319">
                  <c:v>-0.80500384838101979</c:v>
                </c:pt>
                <c:pt idx="320">
                  <c:v>-0.39426021537055711</c:v>
                </c:pt>
                <c:pt idx="321">
                  <c:v>0.78592094080127328</c:v>
                </c:pt>
                <c:pt idx="322">
                  <c:v>-1.8211591153292819</c:v>
                </c:pt>
                <c:pt idx="323">
                  <c:v>-2.5255979387335792</c:v>
                </c:pt>
                <c:pt idx="324">
                  <c:v>-2.548257871159163</c:v>
                </c:pt>
                <c:pt idx="325">
                  <c:v>0.28051748197317838</c:v>
                </c:pt>
                <c:pt idx="326">
                  <c:v>-2.6532458492228166</c:v>
                </c:pt>
                <c:pt idx="327">
                  <c:v>-2.0202633181448E-2</c:v>
                </c:pt>
                <c:pt idx="328">
                  <c:v>-1.1619381621250042</c:v>
                </c:pt>
                <c:pt idx="329">
                  <c:v>-1.5374158775581135</c:v>
                </c:pt>
                <c:pt idx="330">
                  <c:v>-2.1562429194853556</c:v>
                </c:pt>
                <c:pt idx="331">
                  <c:v>-1.9217768219324984</c:v>
                </c:pt>
                <c:pt idx="332">
                  <c:v>-1.4639490550398331</c:v>
                </c:pt>
                <c:pt idx="333">
                  <c:v>-0.86077328500463679</c:v>
                </c:pt>
                <c:pt idx="334">
                  <c:v>-1.8627926652050846</c:v>
                </c:pt>
                <c:pt idx="335">
                  <c:v>-2.2460098642781503</c:v>
                </c:pt>
                <c:pt idx="336">
                  <c:v>8.6434346815014648E-2</c:v>
                </c:pt>
                <c:pt idx="337">
                  <c:v>-2.9085247136683052</c:v>
                </c:pt>
                <c:pt idx="338">
                  <c:v>-1.1574255935675382</c:v>
                </c:pt>
                <c:pt idx="339">
                  <c:v>-0.50147708753576747</c:v>
                </c:pt>
                <c:pt idx="340">
                  <c:v>0.38033791215886198</c:v>
                </c:pt>
                <c:pt idx="341">
                  <c:v>-2.6755251827222541</c:v>
                </c:pt>
                <c:pt idx="342">
                  <c:v>-2.3185068344986943</c:v>
                </c:pt>
                <c:pt idx="343">
                  <c:v>0.90058517492429946</c:v>
                </c:pt>
                <c:pt idx="344">
                  <c:v>-0.93592655012465897</c:v>
                </c:pt>
                <c:pt idx="345">
                  <c:v>-6.4270683927547242E-2</c:v>
                </c:pt>
                <c:pt idx="346">
                  <c:v>-2.6488430212516789</c:v>
                </c:pt>
                <c:pt idx="347">
                  <c:v>-2.8257047900284817</c:v>
                </c:pt>
                <c:pt idx="348">
                  <c:v>-1.7197137183796516</c:v>
                </c:pt>
                <c:pt idx="349">
                  <c:v>-2.7434888121014991</c:v>
                </c:pt>
                <c:pt idx="350">
                  <c:v>-2.6924214794824399</c:v>
                </c:pt>
                <c:pt idx="351">
                  <c:v>-0.40397683593339961</c:v>
                </c:pt>
                <c:pt idx="352">
                  <c:v>-1.0891465079086373</c:v>
                </c:pt>
                <c:pt idx="353">
                  <c:v>-1.4961904206087537</c:v>
                </c:pt>
                <c:pt idx="354">
                  <c:v>-0.45061349481412449</c:v>
                </c:pt>
                <c:pt idx="355">
                  <c:v>-1.8836428127796268</c:v>
                </c:pt>
                <c:pt idx="356">
                  <c:v>-2.9688762929968746</c:v>
                </c:pt>
                <c:pt idx="357">
                  <c:v>-0.20964225021976104</c:v>
                </c:pt>
                <c:pt idx="358">
                  <c:v>-1.3291080439730329</c:v>
                </c:pt>
                <c:pt idx="359">
                  <c:v>-1.9996830464968736</c:v>
                </c:pt>
                <c:pt idx="360">
                  <c:v>1.478748463918669E-2</c:v>
                </c:pt>
                <c:pt idx="361">
                  <c:v>0.18462114395717324</c:v>
                </c:pt>
                <c:pt idx="362">
                  <c:v>-2.8558321997337366</c:v>
                </c:pt>
                <c:pt idx="363">
                  <c:v>0.34012336839297835</c:v>
                </c:pt>
                <c:pt idx="364">
                  <c:v>-2.0440927040491026</c:v>
                </c:pt>
                <c:pt idx="365">
                  <c:v>-2.1347127786570788</c:v>
                </c:pt>
                <c:pt idx="366">
                  <c:v>-2.5448063991269265</c:v>
                </c:pt>
                <c:pt idx="367">
                  <c:v>-0.47136008701286891</c:v>
                </c:pt>
                <c:pt idx="368">
                  <c:v>-0.51396905403576199</c:v>
                </c:pt>
                <c:pt idx="369">
                  <c:v>-0.25871814376011315</c:v>
                </c:pt>
                <c:pt idx="370">
                  <c:v>-1.7581618448253904</c:v>
                </c:pt>
                <c:pt idx="371">
                  <c:v>-0.69678583804904948</c:v>
                </c:pt>
                <c:pt idx="372">
                  <c:v>-0.21732759622964082</c:v>
                </c:pt>
                <c:pt idx="373">
                  <c:v>-1.2043762303053298</c:v>
                </c:pt>
                <c:pt idx="374">
                  <c:v>0.98828269661134249</c:v>
                </c:pt>
                <c:pt idx="375">
                  <c:v>-2.5195785310028467</c:v>
                </c:pt>
                <c:pt idx="376">
                  <c:v>-0.52061822042983563</c:v>
                </c:pt>
                <c:pt idx="377">
                  <c:v>0.21181754211782125</c:v>
                </c:pt>
                <c:pt idx="378">
                  <c:v>-1.4588666868758118</c:v>
                </c:pt>
                <c:pt idx="379">
                  <c:v>-1.4560423880286137</c:v>
                </c:pt>
                <c:pt idx="380">
                  <c:v>-1.422635439122395</c:v>
                </c:pt>
                <c:pt idx="381">
                  <c:v>-2.2449046984384897</c:v>
                </c:pt>
                <c:pt idx="382">
                  <c:v>-7.9354048226202969E-2</c:v>
                </c:pt>
                <c:pt idx="383">
                  <c:v>-1.291197107723093</c:v>
                </c:pt>
                <c:pt idx="384">
                  <c:v>0.98658016934993109</c:v>
                </c:pt>
                <c:pt idx="385">
                  <c:v>-0.12395315504734949</c:v>
                </c:pt>
                <c:pt idx="386">
                  <c:v>0.83526969307921384</c:v>
                </c:pt>
                <c:pt idx="387">
                  <c:v>0.60704189763459815</c:v>
                </c:pt>
                <c:pt idx="388">
                  <c:v>0.69593398394981953</c:v>
                </c:pt>
                <c:pt idx="389">
                  <c:v>-1.135665666146916</c:v>
                </c:pt>
                <c:pt idx="390">
                  <c:v>-2.9024763312607003</c:v>
                </c:pt>
                <c:pt idx="391">
                  <c:v>-1.2388234935769318</c:v>
                </c:pt>
                <c:pt idx="392">
                  <c:v>-2.8480410531302187</c:v>
                </c:pt>
                <c:pt idx="393">
                  <c:v>-2.8381945975105212</c:v>
                </c:pt>
                <c:pt idx="394">
                  <c:v>-2.3029752858033627</c:v>
                </c:pt>
                <c:pt idx="395">
                  <c:v>-0.23968346932834889</c:v>
                </c:pt>
                <c:pt idx="396">
                  <c:v>-1.6621886189209469</c:v>
                </c:pt>
                <c:pt idx="397">
                  <c:v>-1.560726008753712</c:v>
                </c:pt>
                <c:pt idx="398">
                  <c:v>-1.7419530001802879</c:v>
                </c:pt>
                <c:pt idx="399">
                  <c:v>9.2052732109298346E-2</c:v>
                </c:pt>
                <c:pt idx="400">
                  <c:v>4.7457616709944993E-2</c:v>
                </c:pt>
                <c:pt idx="401">
                  <c:v>-1.6597364692067642</c:v>
                </c:pt>
                <c:pt idx="402">
                  <c:v>-0.87514907606570491</c:v>
                </c:pt>
                <c:pt idx="403">
                  <c:v>0.76022544600238873</c:v>
                </c:pt>
                <c:pt idx="404">
                  <c:v>-2.0981627751708345</c:v>
                </c:pt>
                <c:pt idx="405">
                  <c:v>-1.207910223450777</c:v>
                </c:pt>
                <c:pt idx="406">
                  <c:v>-1.2696510785132373</c:v>
                </c:pt>
                <c:pt idx="407">
                  <c:v>-0.48873956828588178</c:v>
                </c:pt>
                <c:pt idx="408">
                  <c:v>-0.45137679417100662</c:v>
                </c:pt>
                <c:pt idx="409">
                  <c:v>0.26387177026666353</c:v>
                </c:pt>
                <c:pt idx="410">
                  <c:v>-2.4070410978124892</c:v>
                </c:pt>
                <c:pt idx="411">
                  <c:v>0.56346963396587335</c:v>
                </c:pt>
                <c:pt idx="412">
                  <c:v>0.13905752451293196</c:v>
                </c:pt>
                <c:pt idx="413">
                  <c:v>0.9242776630651337</c:v>
                </c:pt>
                <c:pt idx="414">
                  <c:v>-1.8125525311410908</c:v>
                </c:pt>
                <c:pt idx="415">
                  <c:v>0.3823436850308089</c:v>
                </c:pt>
                <c:pt idx="416">
                  <c:v>-1.8768433580274519</c:v>
                </c:pt>
                <c:pt idx="417">
                  <c:v>0.8344689173219707</c:v>
                </c:pt>
                <c:pt idx="418">
                  <c:v>-2.6139686384799745</c:v>
                </c:pt>
                <c:pt idx="419">
                  <c:v>-7.9623620109845167E-2</c:v>
                </c:pt>
                <c:pt idx="420">
                  <c:v>-2.5517321769069281</c:v>
                </c:pt>
                <c:pt idx="421">
                  <c:v>-2.3869775192515821</c:v>
                </c:pt>
                <c:pt idx="422">
                  <c:v>0.44791560889661586</c:v>
                </c:pt>
                <c:pt idx="423">
                  <c:v>-1.3183183569656531</c:v>
                </c:pt>
                <c:pt idx="424">
                  <c:v>-1.0503796051854528</c:v>
                </c:pt>
                <c:pt idx="425">
                  <c:v>-1.2596252574745641</c:v>
                </c:pt>
                <c:pt idx="426">
                  <c:v>3.3036916102808802E-3</c:v>
                </c:pt>
                <c:pt idx="427">
                  <c:v>-1.9907949518279935</c:v>
                </c:pt>
                <c:pt idx="428">
                  <c:v>-2.8984347291457837</c:v>
                </c:pt>
                <c:pt idx="429">
                  <c:v>-2.4297056173923046</c:v>
                </c:pt>
                <c:pt idx="430">
                  <c:v>-2.9326889582207167</c:v>
                </c:pt>
                <c:pt idx="431">
                  <c:v>-0.5530042889511495</c:v>
                </c:pt>
                <c:pt idx="432">
                  <c:v>0.75237252024029999</c:v>
                </c:pt>
                <c:pt idx="433">
                  <c:v>0.15471570122943698</c:v>
                </c:pt>
                <c:pt idx="434">
                  <c:v>0.17903439522255571</c:v>
                </c:pt>
                <c:pt idx="435">
                  <c:v>0.11137008408915161</c:v>
                </c:pt>
                <c:pt idx="436">
                  <c:v>-1.9967836694935106</c:v>
                </c:pt>
                <c:pt idx="437">
                  <c:v>-1.2435710616637223</c:v>
                </c:pt>
                <c:pt idx="438">
                  <c:v>-1.669669185389038</c:v>
                </c:pt>
                <c:pt idx="439">
                  <c:v>-0.91616865907203859</c:v>
                </c:pt>
                <c:pt idx="440">
                  <c:v>-0.17281180036600929</c:v>
                </c:pt>
                <c:pt idx="441">
                  <c:v>-0.30639934420068482</c:v>
                </c:pt>
                <c:pt idx="442">
                  <c:v>-0.23467281472749504</c:v>
                </c:pt>
                <c:pt idx="443">
                  <c:v>-1.9679036632388893</c:v>
                </c:pt>
                <c:pt idx="444">
                  <c:v>-2.7486147837191055</c:v>
                </c:pt>
                <c:pt idx="445">
                  <c:v>-0.76570533876781</c:v>
                </c:pt>
                <c:pt idx="446">
                  <c:v>0.75398054825572203</c:v>
                </c:pt>
                <c:pt idx="447">
                  <c:v>-1.8471367052384118</c:v>
                </c:pt>
                <c:pt idx="448">
                  <c:v>-2.8410263629026042</c:v>
                </c:pt>
                <c:pt idx="449">
                  <c:v>-2.765383503328823</c:v>
                </c:pt>
                <c:pt idx="450">
                  <c:v>-0.60207246440802464</c:v>
                </c:pt>
                <c:pt idx="451">
                  <c:v>-0.72797827877347399</c:v>
                </c:pt>
                <c:pt idx="452">
                  <c:v>-2.6860383864212061</c:v>
                </c:pt>
                <c:pt idx="453">
                  <c:v>-2.7204109480003318</c:v>
                </c:pt>
                <c:pt idx="454">
                  <c:v>-2.054202395722676</c:v>
                </c:pt>
                <c:pt idx="455">
                  <c:v>-1.5653882274148918</c:v>
                </c:pt>
                <c:pt idx="456">
                  <c:v>-2.4271287816836602</c:v>
                </c:pt>
                <c:pt idx="457">
                  <c:v>-1.895734525919732</c:v>
                </c:pt>
                <c:pt idx="458">
                  <c:v>-2.6329870665808972</c:v>
                </c:pt>
                <c:pt idx="459">
                  <c:v>-0.20995016363535424</c:v>
                </c:pt>
                <c:pt idx="460">
                  <c:v>-0.49960164770533044</c:v>
                </c:pt>
                <c:pt idx="461">
                  <c:v>1.896215792731407E-2</c:v>
                </c:pt>
                <c:pt idx="462">
                  <c:v>-9.8282610525497943E-2</c:v>
                </c:pt>
                <c:pt idx="463">
                  <c:v>-2.6071927928077612</c:v>
                </c:pt>
                <c:pt idx="464">
                  <c:v>-1.3550433239576301</c:v>
                </c:pt>
                <c:pt idx="465">
                  <c:v>-1.1571549523421678</c:v>
                </c:pt>
                <c:pt idx="466">
                  <c:v>1.2446092781495111E-2</c:v>
                </c:pt>
                <c:pt idx="467">
                  <c:v>0.22864185328577588</c:v>
                </c:pt>
                <c:pt idx="468">
                  <c:v>-0.99717440902538712</c:v>
                </c:pt>
                <c:pt idx="469">
                  <c:v>0.35479721173651829</c:v>
                </c:pt>
                <c:pt idx="470">
                  <c:v>-1.2401691365019607</c:v>
                </c:pt>
                <c:pt idx="471">
                  <c:v>-0.36409467322437117</c:v>
                </c:pt>
                <c:pt idx="472">
                  <c:v>-0.75691416937420541</c:v>
                </c:pt>
                <c:pt idx="473">
                  <c:v>-0.93314168078381465</c:v>
                </c:pt>
                <c:pt idx="474">
                  <c:v>-0.92956851586824962</c:v>
                </c:pt>
                <c:pt idx="475">
                  <c:v>-1.6575281931754837E-2</c:v>
                </c:pt>
                <c:pt idx="476">
                  <c:v>-2.6165032465333771</c:v>
                </c:pt>
                <c:pt idx="477">
                  <c:v>0.17221426124615041</c:v>
                </c:pt>
                <c:pt idx="478">
                  <c:v>-1.7772559775876351</c:v>
                </c:pt>
                <c:pt idx="479">
                  <c:v>-0.75447588020441836</c:v>
                </c:pt>
                <c:pt idx="480">
                  <c:v>-1.4111466628119718</c:v>
                </c:pt>
                <c:pt idx="481">
                  <c:v>-1.4917072472451809</c:v>
                </c:pt>
                <c:pt idx="482">
                  <c:v>-1.5599470982713122</c:v>
                </c:pt>
                <c:pt idx="483">
                  <c:v>0.86734901386432972</c:v>
                </c:pt>
                <c:pt idx="484">
                  <c:v>-1.6005546449568981</c:v>
                </c:pt>
                <c:pt idx="485">
                  <c:v>-2.0008801814419392</c:v>
                </c:pt>
                <c:pt idx="486">
                  <c:v>-2.6279793300259979</c:v>
                </c:pt>
                <c:pt idx="487">
                  <c:v>-1.6354248432165077</c:v>
                </c:pt>
                <c:pt idx="488">
                  <c:v>0.59102044308688362</c:v>
                </c:pt>
                <c:pt idx="489">
                  <c:v>-1.7823115399492802</c:v>
                </c:pt>
                <c:pt idx="490">
                  <c:v>0.87680871847239472</c:v>
                </c:pt>
                <c:pt idx="491">
                  <c:v>-0.79913518996933652</c:v>
                </c:pt>
                <c:pt idx="492">
                  <c:v>8.7918558191305729E-2</c:v>
                </c:pt>
                <c:pt idx="493">
                  <c:v>-0.29802923213991811</c:v>
                </c:pt>
                <c:pt idx="494">
                  <c:v>-0.81678927113785704</c:v>
                </c:pt>
                <c:pt idx="495">
                  <c:v>-0.85210173178911575</c:v>
                </c:pt>
                <c:pt idx="496">
                  <c:v>-0.10016838484480216</c:v>
                </c:pt>
                <c:pt idx="497">
                  <c:v>-1.9666179675027313</c:v>
                </c:pt>
                <c:pt idx="498">
                  <c:v>-2.475663913730517</c:v>
                </c:pt>
                <c:pt idx="499">
                  <c:v>-0.6238345396945798</c:v>
                </c:pt>
                <c:pt idx="500">
                  <c:v>1.9549554220574321</c:v>
                </c:pt>
                <c:pt idx="501">
                  <c:v>1.4189709809886644</c:v>
                </c:pt>
                <c:pt idx="502">
                  <c:v>1.015626493367348</c:v>
                </c:pt>
                <c:pt idx="503">
                  <c:v>0.79470283361041671</c:v>
                </c:pt>
                <c:pt idx="504">
                  <c:v>1.4534160855368636</c:v>
                </c:pt>
                <c:pt idx="505">
                  <c:v>0.74162636905249468</c:v>
                </c:pt>
                <c:pt idx="506">
                  <c:v>0.45376794938398302</c:v>
                </c:pt>
                <c:pt idx="507">
                  <c:v>2.9148372591419145</c:v>
                </c:pt>
                <c:pt idx="508">
                  <c:v>0.1850918544535709</c:v>
                </c:pt>
                <c:pt idx="509">
                  <c:v>0.18552277428340869</c:v>
                </c:pt>
                <c:pt idx="510">
                  <c:v>0.32865035797861153</c:v>
                </c:pt>
                <c:pt idx="511">
                  <c:v>0.57939702311568564</c:v>
                </c:pt>
                <c:pt idx="512">
                  <c:v>0.25660424353985489</c:v>
                </c:pt>
                <c:pt idx="513">
                  <c:v>0.72068467230766264</c:v>
                </c:pt>
                <c:pt idx="514">
                  <c:v>1.567482286755304</c:v>
                </c:pt>
                <c:pt idx="515">
                  <c:v>1.9774766285024192</c:v>
                </c:pt>
                <c:pt idx="516">
                  <c:v>1.4464937024209423</c:v>
                </c:pt>
                <c:pt idx="517">
                  <c:v>2.7834622360272792</c:v>
                </c:pt>
                <c:pt idx="518">
                  <c:v>2.4116670418830539</c:v>
                </c:pt>
                <c:pt idx="519">
                  <c:v>0.61814568574440365</c:v>
                </c:pt>
                <c:pt idx="520">
                  <c:v>2.9572049140427588</c:v>
                </c:pt>
                <c:pt idx="521">
                  <c:v>-0.88167473345129865</c:v>
                </c:pt>
                <c:pt idx="522">
                  <c:v>-0.11857740751322154</c:v>
                </c:pt>
                <c:pt idx="523">
                  <c:v>0.64372712272356603</c:v>
                </c:pt>
                <c:pt idx="524">
                  <c:v>1.3273958979864646</c:v>
                </c:pt>
                <c:pt idx="525">
                  <c:v>0.820415429148313</c:v>
                </c:pt>
                <c:pt idx="526">
                  <c:v>1.5435562898988744</c:v>
                </c:pt>
                <c:pt idx="527">
                  <c:v>1.3166650346997335</c:v>
                </c:pt>
                <c:pt idx="528">
                  <c:v>2.051246584897743</c:v>
                </c:pt>
                <c:pt idx="529">
                  <c:v>2.9541680224751774</c:v>
                </c:pt>
                <c:pt idx="530">
                  <c:v>1.50227066925088</c:v>
                </c:pt>
                <c:pt idx="531">
                  <c:v>2.0258237779344892</c:v>
                </c:pt>
                <c:pt idx="532">
                  <c:v>-0.19081075494757727</c:v>
                </c:pt>
                <c:pt idx="533">
                  <c:v>2.6787696701548827</c:v>
                </c:pt>
                <c:pt idx="534">
                  <c:v>0.45133464181827432</c:v>
                </c:pt>
                <c:pt idx="535">
                  <c:v>0.78065013688219065</c:v>
                </c:pt>
                <c:pt idx="536">
                  <c:v>-0.79194085165384298</c:v>
                </c:pt>
                <c:pt idx="537">
                  <c:v>0.31840609597135583</c:v>
                </c:pt>
                <c:pt idx="538">
                  <c:v>0.67219548858975653</c:v>
                </c:pt>
                <c:pt idx="539">
                  <c:v>-0.54521307809429587</c:v>
                </c:pt>
                <c:pt idx="540">
                  <c:v>0.99445769989963628</c:v>
                </c:pt>
                <c:pt idx="541">
                  <c:v>-0.97645693451580162</c:v>
                </c:pt>
                <c:pt idx="542">
                  <c:v>0.29372985340852864</c:v>
                </c:pt>
                <c:pt idx="543">
                  <c:v>2.23944522234234</c:v>
                </c:pt>
                <c:pt idx="544">
                  <c:v>2.6244318256180792</c:v>
                </c:pt>
                <c:pt idx="545">
                  <c:v>1.7694688081497918</c:v>
                </c:pt>
                <c:pt idx="546">
                  <c:v>1.1891419698691801</c:v>
                </c:pt>
                <c:pt idx="547">
                  <c:v>0.34453881037141632</c:v>
                </c:pt>
                <c:pt idx="548">
                  <c:v>-0.42313139202557343</c:v>
                </c:pt>
                <c:pt idx="549">
                  <c:v>-0.78684964893824105</c:v>
                </c:pt>
                <c:pt idx="550">
                  <c:v>0.9415513573671056</c:v>
                </c:pt>
                <c:pt idx="551">
                  <c:v>0.41374435003675453</c:v>
                </c:pt>
                <c:pt idx="552">
                  <c:v>1.6418764135797002</c:v>
                </c:pt>
                <c:pt idx="553">
                  <c:v>2.0066882021395429</c:v>
                </c:pt>
                <c:pt idx="554">
                  <c:v>1.6086522335013145</c:v>
                </c:pt>
                <c:pt idx="555">
                  <c:v>-0.43192364980037168</c:v>
                </c:pt>
                <c:pt idx="556">
                  <c:v>-7.6687516439109871E-2</c:v>
                </c:pt>
                <c:pt idx="557">
                  <c:v>2.8979256582343398</c:v>
                </c:pt>
                <c:pt idx="558">
                  <c:v>-0.89881385241725997</c:v>
                </c:pt>
                <c:pt idx="559">
                  <c:v>0.47091349326148241</c:v>
                </c:pt>
                <c:pt idx="560">
                  <c:v>1.1043877631901664</c:v>
                </c:pt>
                <c:pt idx="561">
                  <c:v>2.6292475497081798</c:v>
                </c:pt>
                <c:pt idx="562">
                  <c:v>2.9366552938605341</c:v>
                </c:pt>
                <c:pt idx="563">
                  <c:v>-0.77846598472089301</c:v>
                </c:pt>
                <c:pt idx="564">
                  <c:v>0.64905130317796467</c:v>
                </c:pt>
                <c:pt idx="565">
                  <c:v>2.7928739952254578</c:v>
                </c:pt>
                <c:pt idx="566">
                  <c:v>0.86080195834210782</c:v>
                </c:pt>
                <c:pt idx="567">
                  <c:v>2.0887367629677009</c:v>
                </c:pt>
                <c:pt idx="568">
                  <c:v>2.1879591749278848</c:v>
                </c:pt>
                <c:pt idx="569">
                  <c:v>-0.16491845077361791</c:v>
                </c:pt>
                <c:pt idx="570">
                  <c:v>0.90332187496058969</c:v>
                </c:pt>
                <c:pt idx="571">
                  <c:v>2.3574775071048868</c:v>
                </c:pt>
                <c:pt idx="572">
                  <c:v>2.6867386968733413</c:v>
                </c:pt>
                <c:pt idx="573">
                  <c:v>1.8439073884823465E-2</c:v>
                </c:pt>
                <c:pt idx="574">
                  <c:v>1.0291507149212493</c:v>
                </c:pt>
                <c:pt idx="575">
                  <c:v>0.61621771522414193</c:v>
                </c:pt>
                <c:pt idx="576">
                  <c:v>0.23906453152291487</c:v>
                </c:pt>
                <c:pt idx="577">
                  <c:v>0.94719254919886087</c:v>
                </c:pt>
                <c:pt idx="578">
                  <c:v>0.11586417582690879</c:v>
                </c:pt>
                <c:pt idx="579">
                  <c:v>2.9197703256130367</c:v>
                </c:pt>
                <c:pt idx="580">
                  <c:v>2.4466459459739771</c:v>
                </c:pt>
                <c:pt idx="581">
                  <c:v>0.34999681426167639</c:v>
                </c:pt>
                <c:pt idx="582">
                  <c:v>0.54136831345720049</c:v>
                </c:pt>
                <c:pt idx="583">
                  <c:v>-5.3812654132215899E-2</c:v>
                </c:pt>
                <c:pt idx="584">
                  <c:v>0.39199744721402813</c:v>
                </c:pt>
                <c:pt idx="585">
                  <c:v>-0.92044147691453793</c:v>
                </c:pt>
                <c:pt idx="586">
                  <c:v>2.5608167001837083</c:v>
                </c:pt>
                <c:pt idx="587">
                  <c:v>0.23054558795304914</c:v>
                </c:pt>
                <c:pt idx="588">
                  <c:v>0.84394348899177662</c:v>
                </c:pt>
                <c:pt idx="589">
                  <c:v>1.1498627981031413</c:v>
                </c:pt>
                <c:pt idx="590">
                  <c:v>2.1744254579684004</c:v>
                </c:pt>
                <c:pt idx="591">
                  <c:v>1.4299894988282298</c:v>
                </c:pt>
                <c:pt idx="592">
                  <c:v>1.7569353385117381</c:v>
                </c:pt>
                <c:pt idx="593">
                  <c:v>2.2380338564153686</c:v>
                </c:pt>
                <c:pt idx="594">
                  <c:v>0.106177211775883</c:v>
                </c:pt>
                <c:pt idx="595">
                  <c:v>1.5433309849087551</c:v>
                </c:pt>
                <c:pt idx="596">
                  <c:v>0.99987644926017882</c:v>
                </c:pt>
                <c:pt idx="597">
                  <c:v>1.6342153242285109</c:v>
                </c:pt>
                <c:pt idx="598">
                  <c:v>1.1735731710264901</c:v>
                </c:pt>
                <c:pt idx="599">
                  <c:v>0.97727873197815762</c:v>
                </c:pt>
                <c:pt idx="600">
                  <c:v>-0.47768287313116248</c:v>
                </c:pt>
                <c:pt idx="601">
                  <c:v>0.71109023393663584</c:v>
                </c:pt>
                <c:pt idx="602">
                  <c:v>0.84434603362730765</c:v>
                </c:pt>
                <c:pt idx="603">
                  <c:v>1.792391525442123</c:v>
                </c:pt>
                <c:pt idx="604">
                  <c:v>1.57305183945995</c:v>
                </c:pt>
                <c:pt idx="605">
                  <c:v>0.96449065135710044</c:v>
                </c:pt>
                <c:pt idx="606">
                  <c:v>0.68519970144884934</c:v>
                </c:pt>
                <c:pt idx="607">
                  <c:v>1.1888343307558102</c:v>
                </c:pt>
                <c:pt idx="608">
                  <c:v>-0.90658815243501323</c:v>
                </c:pt>
                <c:pt idx="609">
                  <c:v>-0.30312148480685575</c:v>
                </c:pt>
                <c:pt idx="610">
                  <c:v>1.9440183266652664</c:v>
                </c:pt>
                <c:pt idx="611">
                  <c:v>1.8433653544459858</c:v>
                </c:pt>
                <c:pt idx="612">
                  <c:v>0.70344752655105935</c:v>
                </c:pt>
                <c:pt idx="613">
                  <c:v>1.1180482427711995</c:v>
                </c:pt>
                <c:pt idx="614">
                  <c:v>1.9647941922190542</c:v>
                </c:pt>
                <c:pt idx="615">
                  <c:v>0.85839018722542093</c:v>
                </c:pt>
                <c:pt idx="616">
                  <c:v>0.96235269274382773</c:v>
                </c:pt>
                <c:pt idx="617">
                  <c:v>-0.59786048436153949</c:v>
                </c:pt>
                <c:pt idx="618">
                  <c:v>2.8070501305525584</c:v>
                </c:pt>
                <c:pt idx="619">
                  <c:v>-0.40133215895844998</c:v>
                </c:pt>
                <c:pt idx="620">
                  <c:v>2.3187429303420743</c:v>
                </c:pt>
                <c:pt idx="621">
                  <c:v>0.34177172232768882</c:v>
                </c:pt>
                <c:pt idx="622">
                  <c:v>1.4037573197817121</c:v>
                </c:pt>
                <c:pt idx="623">
                  <c:v>2.9339655205151067</c:v>
                </c:pt>
                <c:pt idx="624">
                  <c:v>0.77154424524489829</c:v>
                </c:pt>
                <c:pt idx="625">
                  <c:v>2.1607633327755451</c:v>
                </c:pt>
                <c:pt idx="626">
                  <c:v>0.38767824048528282</c:v>
                </c:pt>
                <c:pt idx="627">
                  <c:v>0.84521800395520652</c:v>
                </c:pt>
                <c:pt idx="628">
                  <c:v>0.77063247293679071</c:v>
                </c:pt>
                <c:pt idx="629">
                  <c:v>1.2141195461395782</c:v>
                </c:pt>
                <c:pt idx="630">
                  <c:v>1.7711197856942842</c:v>
                </c:pt>
                <c:pt idx="631">
                  <c:v>8.3339051103910031E-2</c:v>
                </c:pt>
                <c:pt idx="632">
                  <c:v>1.9276190346069002</c:v>
                </c:pt>
                <c:pt idx="633">
                  <c:v>2.6837045030897055</c:v>
                </c:pt>
                <c:pt idx="634">
                  <c:v>0.43895120917417141</c:v>
                </c:pt>
                <c:pt idx="635">
                  <c:v>0.71976196683190441</c:v>
                </c:pt>
                <c:pt idx="636">
                  <c:v>2.8479216668022871</c:v>
                </c:pt>
                <c:pt idx="637">
                  <c:v>-5.1620863476628642E-2</c:v>
                </c:pt>
                <c:pt idx="638">
                  <c:v>0.91901875572974756</c:v>
                </c:pt>
                <c:pt idx="639">
                  <c:v>1.5088654032040232</c:v>
                </c:pt>
                <c:pt idx="640">
                  <c:v>-0.1347849821764347</c:v>
                </c:pt>
                <c:pt idx="641">
                  <c:v>-0.72168640552039465</c:v>
                </c:pt>
                <c:pt idx="642">
                  <c:v>0.6425825093216404</c:v>
                </c:pt>
                <c:pt idx="643">
                  <c:v>2.8307641233595282</c:v>
                </c:pt>
                <c:pt idx="644">
                  <c:v>1.8096080638881169</c:v>
                </c:pt>
                <c:pt idx="645">
                  <c:v>0.46068888323282087</c:v>
                </c:pt>
                <c:pt idx="646">
                  <c:v>-0.78960676083570158</c:v>
                </c:pt>
                <c:pt idx="647">
                  <c:v>-9.5843508468540506E-3</c:v>
                </c:pt>
                <c:pt idx="648">
                  <c:v>2.8132640361738641</c:v>
                </c:pt>
                <c:pt idx="649">
                  <c:v>2.7283464722891972</c:v>
                </c:pt>
                <c:pt idx="650">
                  <c:v>0.32219138892166332</c:v>
                </c:pt>
                <c:pt idx="651">
                  <c:v>-0.22923067739046576</c:v>
                </c:pt>
                <c:pt idx="652">
                  <c:v>0.80057917029279935</c:v>
                </c:pt>
                <c:pt idx="653">
                  <c:v>7.666386161005434E-2</c:v>
                </c:pt>
                <c:pt idx="654">
                  <c:v>0.24978219746684746</c:v>
                </c:pt>
                <c:pt idx="655">
                  <c:v>1.0792659232241064</c:v>
                </c:pt>
                <c:pt idx="656">
                  <c:v>-5.8643164171531481E-2</c:v>
                </c:pt>
                <c:pt idx="657">
                  <c:v>2.8044206710905293</c:v>
                </c:pt>
                <c:pt idx="658">
                  <c:v>1.3599590894425333</c:v>
                </c:pt>
                <c:pt idx="659">
                  <c:v>1.4132729830991742</c:v>
                </c:pt>
                <c:pt idx="660">
                  <c:v>1.59442806677966</c:v>
                </c:pt>
                <c:pt idx="661">
                  <c:v>-0.47117591943295584</c:v>
                </c:pt>
                <c:pt idx="662">
                  <c:v>-0.50665562661559926</c:v>
                </c:pt>
                <c:pt idx="663">
                  <c:v>0.69080579154974264</c:v>
                </c:pt>
                <c:pt idx="664">
                  <c:v>-0.48976487355728165</c:v>
                </c:pt>
                <c:pt idx="665">
                  <c:v>0.33349654035827292</c:v>
                </c:pt>
                <c:pt idx="666">
                  <c:v>-0.57719420690944756</c:v>
                </c:pt>
                <c:pt idx="667">
                  <c:v>2.4261868070476149</c:v>
                </c:pt>
                <c:pt idx="668">
                  <c:v>2.4289742304581283</c:v>
                </c:pt>
                <c:pt idx="669">
                  <c:v>-0.98899998499793751</c:v>
                </c:pt>
                <c:pt idx="670">
                  <c:v>1.127445305226614</c:v>
                </c:pt>
                <c:pt idx="671">
                  <c:v>2.2894853635934709</c:v>
                </c:pt>
                <c:pt idx="672">
                  <c:v>2.5067651587510404</c:v>
                </c:pt>
                <c:pt idx="673">
                  <c:v>1.7232585278767365</c:v>
                </c:pt>
                <c:pt idx="674">
                  <c:v>2.4815810621879799</c:v>
                </c:pt>
                <c:pt idx="675">
                  <c:v>-6.5657646737385292E-2</c:v>
                </c:pt>
                <c:pt idx="676">
                  <c:v>2.7215151455315252</c:v>
                </c:pt>
                <c:pt idx="677">
                  <c:v>2.2880582809819492</c:v>
                </c:pt>
                <c:pt idx="678">
                  <c:v>1.5839116642334252</c:v>
                </c:pt>
                <c:pt idx="679">
                  <c:v>0.65950275326576968</c:v>
                </c:pt>
                <c:pt idx="680">
                  <c:v>1.6713298450307974</c:v>
                </c:pt>
                <c:pt idx="681">
                  <c:v>-0.8672821254930797</c:v>
                </c:pt>
                <c:pt idx="682">
                  <c:v>2.4296797444179092</c:v>
                </c:pt>
                <c:pt idx="683">
                  <c:v>0.71872862704964768</c:v>
                </c:pt>
                <c:pt idx="684">
                  <c:v>-0.49883174303307598</c:v>
                </c:pt>
                <c:pt idx="685">
                  <c:v>2.1557822137026506</c:v>
                </c:pt>
                <c:pt idx="686">
                  <c:v>1.9984344167668158</c:v>
                </c:pt>
                <c:pt idx="687">
                  <c:v>-0.19230582317702641</c:v>
                </c:pt>
                <c:pt idx="688">
                  <c:v>-0.87210000244196095</c:v>
                </c:pt>
                <c:pt idx="689">
                  <c:v>2.0979186064630335</c:v>
                </c:pt>
                <c:pt idx="690">
                  <c:v>-0.89121532541542658</c:v>
                </c:pt>
                <c:pt idx="691">
                  <c:v>2.3064629446124267</c:v>
                </c:pt>
                <c:pt idx="692">
                  <c:v>-0.66819946055352653</c:v>
                </c:pt>
                <c:pt idx="693">
                  <c:v>-0.94271932176198758</c:v>
                </c:pt>
                <c:pt idx="694">
                  <c:v>0.30650651392063555</c:v>
                </c:pt>
                <c:pt idx="695">
                  <c:v>-0.68060222783066848</c:v>
                </c:pt>
                <c:pt idx="696">
                  <c:v>1.4102630222393822</c:v>
                </c:pt>
                <c:pt idx="697">
                  <c:v>1.6227011623446153</c:v>
                </c:pt>
                <c:pt idx="698">
                  <c:v>1.9941649081535142</c:v>
                </c:pt>
                <c:pt idx="699">
                  <c:v>2.4520573099969987</c:v>
                </c:pt>
                <c:pt idx="700">
                  <c:v>1.9888998719730877</c:v>
                </c:pt>
                <c:pt idx="701">
                  <c:v>2.4986423175110208</c:v>
                </c:pt>
                <c:pt idx="702">
                  <c:v>0.49498596795673067</c:v>
                </c:pt>
                <c:pt idx="703">
                  <c:v>1.9332110183515041</c:v>
                </c:pt>
                <c:pt idx="704">
                  <c:v>0.73057967201537211</c:v>
                </c:pt>
                <c:pt idx="705">
                  <c:v>-0.51059465175879382</c:v>
                </c:pt>
                <c:pt idx="706">
                  <c:v>1.5569739939109439</c:v>
                </c:pt>
                <c:pt idx="707">
                  <c:v>0.54598492987512859</c:v>
                </c:pt>
                <c:pt idx="708">
                  <c:v>0.60632448016877782</c:v>
                </c:pt>
                <c:pt idx="709">
                  <c:v>0.55477490281345665</c:v>
                </c:pt>
                <c:pt idx="710">
                  <c:v>2.3716213635773542</c:v>
                </c:pt>
                <c:pt idx="711">
                  <c:v>0.90141143940066049</c:v>
                </c:pt>
                <c:pt idx="712">
                  <c:v>-0.17231806181689133</c:v>
                </c:pt>
                <c:pt idx="713">
                  <c:v>1.8826880466345663</c:v>
                </c:pt>
                <c:pt idx="714">
                  <c:v>-0.88897541701723881</c:v>
                </c:pt>
                <c:pt idx="715">
                  <c:v>2.9885818697507802</c:v>
                </c:pt>
                <c:pt idx="716">
                  <c:v>1.3104061262321167</c:v>
                </c:pt>
                <c:pt idx="717">
                  <c:v>-0.36296176057895541</c:v>
                </c:pt>
                <c:pt idx="718">
                  <c:v>-0.86878599098784193</c:v>
                </c:pt>
                <c:pt idx="719">
                  <c:v>2.3663254717988789</c:v>
                </c:pt>
                <c:pt idx="720">
                  <c:v>2.6356378821761002</c:v>
                </c:pt>
                <c:pt idx="721">
                  <c:v>0.35419840730218632</c:v>
                </c:pt>
                <c:pt idx="722">
                  <c:v>2.3033447855673224</c:v>
                </c:pt>
                <c:pt idx="723">
                  <c:v>2.7779753343197067</c:v>
                </c:pt>
                <c:pt idx="724">
                  <c:v>0.1704573076570795</c:v>
                </c:pt>
                <c:pt idx="725">
                  <c:v>2.73986803822749</c:v>
                </c:pt>
                <c:pt idx="726">
                  <c:v>-0.20274919848671888</c:v>
                </c:pt>
                <c:pt idx="727">
                  <c:v>-0.50364379855563435</c:v>
                </c:pt>
                <c:pt idx="728">
                  <c:v>1.4808360845530295</c:v>
                </c:pt>
                <c:pt idx="729">
                  <c:v>0.25231601580534746</c:v>
                </c:pt>
                <c:pt idx="730">
                  <c:v>-0.62347758097741457</c:v>
                </c:pt>
                <c:pt idx="731">
                  <c:v>2.9357364130315617</c:v>
                </c:pt>
                <c:pt idx="732">
                  <c:v>1.6180054663603083</c:v>
                </c:pt>
                <c:pt idx="733">
                  <c:v>1.9018372351952344</c:v>
                </c:pt>
                <c:pt idx="734">
                  <c:v>-0.30562690012393967</c:v>
                </c:pt>
                <c:pt idx="735">
                  <c:v>1.9053879748793348</c:v>
                </c:pt>
                <c:pt idx="736">
                  <c:v>-0.11409080813165499</c:v>
                </c:pt>
                <c:pt idx="737">
                  <c:v>0.32049135855450306</c:v>
                </c:pt>
                <c:pt idx="738">
                  <c:v>1.4330076031850318</c:v>
                </c:pt>
                <c:pt idx="739">
                  <c:v>-0.40650254928088436</c:v>
                </c:pt>
                <c:pt idx="740">
                  <c:v>0.54929859479389664</c:v>
                </c:pt>
                <c:pt idx="741">
                  <c:v>1.4973838781649678</c:v>
                </c:pt>
                <c:pt idx="742">
                  <c:v>2.0333195265589448E-2</c:v>
                </c:pt>
                <c:pt idx="743">
                  <c:v>1.9346744999008101</c:v>
                </c:pt>
                <c:pt idx="744">
                  <c:v>4.2493648971806519E-2</c:v>
                </c:pt>
                <c:pt idx="745">
                  <c:v>2.3607814753470779</c:v>
                </c:pt>
                <c:pt idx="746">
                  <c:v>2.2649790448844493</c:v>
                </c:pt>
                <c:pt idx="747">
                  <c:v>2.3890271951649718</c:v>
                </c:pt>
                <c:pt idx="748">
                  <c:v>0.59313331365108102</c:v>
                </c:pt>
                <c:pt idx="749">
                  <c:v>2.1956332207880771</c:v>
                </c:pt>
                <c:pt idx="750">
                  <c:v>-9.9049596006670668E-2</c:v>
                </c:pt>
                <c:pt idx="751">
                  <c:v>-1.8264278158451512</c:v>
                </c:pt>
                <c:pt idx="752">
                  <c:v>-1.9923314264951311</c:v>
                </c:pt>
                <c:pt idx="753">
                  <c:v>0.42604482124332332</c:v>
                </c:pt>
                <c:pt idx="754">
                  <c:v>-0.1517467076157975</c:v>
                </c:pt>
                <c:pt idx="755">
                  <c:v>-0.10360524089380276</c:v>
                </c:pt>
                <c:pt idx="756">
                  <c:v>-0.66233286896637011</c:v>
                </c:pt>
                <c:pt idx="757">
                  <c:v>0.70990647441431864</c:v>
                </c:pt>
                <c:pt idx="758">
                  <c:v>-1.4061591035231373</c:v>
                </c:pt>
                <c:pt idx="759">
                  <c:v>-2.8778550237417226</c:v>
                </c:pt>
                <c:pt idx="760">
                  <c:v>-2.3240485201287102</c:v>
                </c:pt>
                <c:pt idx="761">
                  <c:v>0.95195713943976745</c:v>
                </c:pt>
                <c:pt idx="762">
                  <c:v>0.39877772868447087</c:v>
                </c:pt>
                <c:pt idx="763">
                  <c:v>0.90709337487631636</c:v>
                </c:pt>
                <c:pt idx="764">
                  <c:v>-2.4689763154400648</c:v>
                </c:pt>
                <c:pt idx="765">
                  <c:v>-1.657643662099973</c:v>
                </c:pt>
                <c:pt idx="766">
                  <c:v>-0.12286463484388063</c:v>
                </c:pt>
                <c:pt idx="767">
                  <c:v>-2.1368873760515825</c:v>
                </c:pt>
                <c:pt idx="768">
                  <c:v>-0.17455922528798951</c:v>
                </c:pt>
                <c:pt idx="769">
                  <c:v>-1.8116484555674022</c:v>
                </c:pt>
                <c:pt idx="770">
                  <c:v>-2.7874558256075082</c:v>
                </c:pt>
                <c:pt idx="771">
                  <c:v>-2.3860399626574575</c:v>
                </c:pt>
                <c:pt idx="772">
                  <c:v>-0.41415992543398961</c:v>
                </c:pt>
                <c:pt idx="773">
                  <c:v>-0.93672844358075513</c:v>
                </c:pt>
                <c:pt idx="774">
                  <c:v>-2.4611461261157324</c:v>
                </c:pt>
                <c:pt idx="775">
                  <c:v>0.69906998510948881</c:v>
                </c:pt>
                <c:pt idx="776">
                  <c:v>-0.57249936809942881</c:v>
                </c:pt>
                <c:pt idx="777">
                  <c:v>8.7744139237056526E-2</c:v>
                </c:pt>
                <c:pt idx="778">
                  <c:v>0.27880914163395332</c:v>
                </c:pt>
                <c:pt idx="779">
                  <c:v>-1.2859632007842425</c:v>
                </c:pt>
                <c:pt idx="780">
                  <c:v>0.14797098723863034</c:v>
                </c:pt>
                <c:pt idx="781">
                  <c:v>-2.7121410773395054</c:v>
                </c:pt>
                <c:pt idx="782">
                  <c:v>-0.9413681125535629</c:v>
                </c:pt>
                <c:pt idx="783">
                  <c:v>-1.0126002365812541</c:v>
                </c:pt>
                <c:pt idx="784">
                  <c:v>-2.7681521608386559</c:v>
                </c:pt>
                <c:pt idx="785">
                  <c:v>-0.74394478777944784</c:v>
                </c:pt>
                <c:pt idx="786">
                  <c:v>-1.2820852519990886</c:v>
                </c:pt>
                <c:pt idx="787">
                  <c:v>-1.2964710352836128</c:v>
                </c:pt>
                <c:pt idx="788">
                  <c:v>-1.7602289173320838</c:v>
                </c:pt>
                <c:pt idx="789">
                  <c:v>-1.6064919982365495</c:v>
                </c:pt>
                <c:pt idx="790">
                  <c:v>-2.3141233398616987</c:v>
                </c:pt>
                <c:pt idx="791">
                  <c:v>-2.1831355698553789</c:v>
                </c:pt>
                <c:pt idx="792">
                  <c:v>0.29530042396284334</c:v>
                </c:pt>
                <c:pt idx="793">
                  <c:v>-0.8589257160735656</c:v>
                </c:pt>
                <c:pt idx="794">
                  <c:v>0.42486569124867057</c:v>
                </c:pt>
                <c:pt idx="795">
                  <c:v>-2.4006337032792118</c:v>
                </c:pt>
                <c:pt idx="796">
                  <c:v>-1.8118965681978132</c:v>
                </c:pt>
                <c:pt idx="797">
                  <c:v>0.75324807145801664</c:v>
                </c:pt>
                <c:pt idx="798">
                  <c:v>-0.65184923111157944</c:v>
                </c:pt>
                <c:pt idx="799">
                  <c:v>-0.13054308377332946</c:v>
                </c:pt>
                <c:pt idx="800">
                  <c:v>-0.26215716677516365</c:v>
                </c:pt>
                <c:pt idx="801">
                  <c:v>0.57842714612750967</c:v>
                </c:pt>
                <c:pt idx="802">
                  <c:v>-0.27159711906655915</c:v>
                </c:pt>
                <c:pt idx="803">
                  <c:v>0.88365257925499552</c:v>
                </c:pt>
                <c:pt idx="804">
                  <c:v>0.67730566725061658</c:v>
                </c:pt>
                <c:pt idx="805">
                  <c:v>0.72295903409607298</c:v>
                </c:pt>
                <c:pt idx="806">
                  <c:v>-1.0896468574278353</c:v>
                </c:pt>
                <c:pt idx="807">
                  <c:v>-0.96186153676415764</c:v>
                </c:pt>
                <c:pt idx="808">
                  <c:v>-0.14868434230808969</c:v>
                </c:pt>
                <c:pt idx="809">
                  <c:v>-2.9952303835630074</c:v>
                </c:pt>
                <c:pt idx="810">
                  <c:v>-2.5991973174839567</c:v>
                </c:pt>
                <c:pt idx="811">
                  <c:v>-0.16405716795983238</c:v>
                </c:pt>
                <c:pt idx="812">
                  <c:v>-1.2400062345956684</c:v>
                </c:pt>
                <c:pt idx="813">
                  <c:v>-1.0982682685068261</c:v>
                </c:pt>
                <c:pt idx="814">
                  <c:v>-2.2307902616361535</c:v>
                </c:pt>
                <c:pt idx="815">
                  <c:v>0.77355582053492455</c:v>
                </c:pt>
                <c:pt idx="816">
                  <c:v>-1.2806882977147958</c:v>
                </c:pt>
                <c:pt idx="817">
                  <c:v>0.5711436663438848</c:v>
                </c:pt>
                <c:pt idx="818">
                  <c:v>0.15720869700047527</c:v>
                </c:pt>
                <c:pt idx="819">
                  <c:v>-0.24381613246846057</c:v>
                </c:pt>
                <c:pt idx="820">
                  <c:v>-1.7130507393867136</c:v>
                </c:pt>
                <c:pt idx="821">
                  <c:v>0.83714671561634568</c:v>
                </c:pt>
                <c:pt idx="822">
                  <c:v>0.63174995067613393</c:v>
                </c:pt>
                <c:pt idx="823">
                  <c:v>-2.6381063968752017</c:v>
                </c:pt>
                <c:pt idx="824">
                  <c:v>0.73628095532554205</c:v>
                </c:pt>
                <c:pt idx="825">
                  <c:v>-1.2772995993139658</c:v>
                </c:pt>
                <c:pt idx="826">
                  <c:v>-0.35204499939264416</c:v>
                </c:pt>
                <c:pt idx="827">
                  <c:v>0.63387393844841211</c:v>
                </c:pt>
                <c:pt idx="828">
                  <c:v>0.29516088837932902</c:v>
                </c:pt>
                <c:pt idx="829">
                  <c:v>0.7766007214724967</c:v>
                </c:pt>
                <c:pt idx="830">
                  <c:v>0.72612187647271675</c:v>
                </c:pt>
                <c:pt idx="831">
                  <c:v>-0.75936214808695635</c:v>
                </c:pt>
                <c:pt idx="832">
                  <c:v>0.39592647812010751</c:v>
                </c:pt>
                <c:pt idx="833">
                  <c:v>-1.7477595445384893</c:v>
                </c:pt>
                <c:pt idx="834">
                  <c:v>-1.2448004179117751</c:v>
                </c:pt>
                <c:pt idx="835">
                  <c:v>-2.5196401488606277</c:v>
                </c:pt>
                <c:pt idx="836">
                  <c:v>-2.6378381652571701</c:v>
                </c:pt>
                <c:pt idx="837">
                  <c:v>-2.8843065285077651</c:v>
                </c:pt>
                <c:pt idx="838">
                  <c:v>0.46078464362582788</c:v>
                </c:pt>
                <c:pt idx="839">
                  <c:v>-0.33838859607920296</c:v>
                </c:pt>
                <c:pt idx="840">
                  <c:v>5.9117586448181388E-2</c:v>
                </c:pt>
                <c:pt idx="841">
                  <c:v>-0.58252477267985725</c:v>
                </c:pt>
                <c:pt idx="842">
                  <c:v>-0.43659800315245811</c:v>
                </c:pt>
                <c:pt idx="843">
                  <c:v>0.4964111027385778</c:v>
                </c:pt>
                <c:pt idx="844">
                  <c:v>-2.2494975286772236</c:v>
                </c:pt>
                <c:pt idx="845">
                  <c:v>-0.91773362748094911</c:v>
                </c:pt>
                <c:pt idx="846">
                  <c:v>-2.7811035531512349</c:v>
                </c:pt>
                <c:pt idx="847">
                  <c:v>-2.4305064524602313</c:v>
                </c:pt>
                <c:pt idx="848">
                  <c:v>-2.4927324970613078</c:v>
                </c:pt>
                <c:pt idx="849">
                  <c:v>-2.6584050901347767</c:v>
                </c:pt>
                <c:pt idx="850">
                  <c:v>-2.3098518720291583</c:v>
                </c:pt>
                <c:pt idx="851">
                  <c:v>-0.48604107694792031</c:v>
                </c:pt>
                <c:pt idx="852">
                  <c:v>-2.1258731446027461</c:v>
                </c:pt>
                <c:pt idx="853">
                  <c:v>-2.7851006737015789</c:v>
                </c:pt>
                <c:pt idx="854">
                  <c:v>-0.27090193024222842</c:v>
                </c:pt>
                <c:pt idx="855">
                  <c:v>-2.1759079950807068</c:v>
                </c:pt>
                <c:pt idx="856">
                  <c:v>-1.8140427753689181</c:v>
                </c:pt>
                <c:pt idx="857">
                  <c:v>7.5310280331642526E-2</c:v>
                </c:pt>
                <c:pt idx="858">
                  <c:v>-0.68871568903788161</c:v>
                </c:pt>
                <c:pt idx="859">
                  <c:v>-2.6828388594502108</c:v>
                </c:pt>
                <c:pt idx="860">
                  <c:v>-1.47334103493501</c:v>
                </c:pt>
                <c:pt idx="861">
                  <c:v>0.39791893007356466</c:v>
                </c:pt>
                <c:pt idx="862">
                  <c:v>-1.4284454766564261</c:v>
                </c:pt>
                <c:pt idx="863">
                  <c:v>-0.89598573364907608</c:v>
                </c:pt>
                <c:pt idx="864">
                  <c:v>-1.3380965701236001</c:v>
                </c:pt>
                <c:pt idx="865">
                  <c:v>-2.7983628649077152</c:v>
                </c:pt>
                <c:pt idx="866">
                  <c:v>-1.9416402615930173</c:v>
                </c:pt>
                <c:pt idx="867">
                  <c:v>-2.0152098839377068E-2</c:v>
                </c:pt>
                <c:pt idx="868">
                  <c:v>-6.7838265781130502E-2</c:v>
                </c:pt>
                <c:pt idx="869">
                  <c:v>-2.9199376293214776</c:v>
                </c:pt>
                <c:pt idx="870">
                  <c:v>0.43989573500628881</c:v>
                </c:pt>
                <c:pt idx="871">
                  <c:v>-0.562618642873699</c:v>
                </c:pt>
                <c:pt idx="872">
                  <c:v>-0.95095860978370084</c:v>
                </c:pt>
                <c:pt idx="873">
                  <c:v>0.5788491858784256</c:v>
                </c:pt>
                <c:pt idx="874">
                  <c:v>-2.2810634671056182</c:v>
                </c:pt>
                <c:pt idx="875">
                  <c:v>-2.4008445938106187</c:v>
                </c:pt>
                <c:pt idx="876">
                  <c:v>-2.4621406478933592</c:v>
                </c:pt>
                <c:pt idx="877">
                  <c:v>-1.7855291043570318</c:v>
                </c:pt>
                <c:pt idx="878">
                  <c:v>-0.11205771340419975</c:v>
                </c:pt>
                <c:pt idx="879">
                  <c:v>-0.46157508760652977</c:v>
                </c:pt>
                <c:pt idx="880">
                  <c:v>0.12153870829534862</c:v>
                </c:pt>
                <c:pt idx="881">
                  <c:v>-2.2289292741031512</c:v>
                </c:pt>
                <c:pt idx="882">
                  <c:v>-2.3766858969693816</c:v>
                </c:pt>
                <c:pt idx="883">
                  <c:v>-2.1293106098279488</c:v>
                </c:pt>
                <c:pt idx="884">
                  <c:v>-2.5443400177306512</c:v>
                </c:pt>
                <c:pt idx="885">
                  <c:v>-0.79354495251354773</c:v>
                </c:pt>
                <c:pt idx="886">
                  <c:v>-1.3576261626475272</c:v>
                </c:pt>
                <c:pt idx="887">
                  <c:v>-0.53267369981813961</c:v>
                </c:pt>
                <c:pt idx="888">
                  <c:v>-1.6061456992898222</c:v>
                </c:pt>
                <c:pt idx="889">
                  <c:v>-1.1670575139410784</c:v>
                </c:pt>
                <c:pt idx="890">
                  <c:v>-0.99771436802832558</c:v>
                </c:pt>
                <c:pt idx="891">
                  <c:v>-0.28552893098207216</c:v>
                </c:pt>
                <c:pt idx="892">
                  <c:v>-1.4286039542643638</c:v>
                </c:pt>
                <c:pt idx="893">
                  <c:v>0.88848345759735259</c:v>
                </c:pt>
                <c:pt idx="894">
                  <c:v>0.58783776630027518</c:v>
                </c:pt>
                <c:pt idx="895">
                  <c:v>-0.64022912606098492</c:v>
                </c:pt>
                <c:pt idx="896">
                  <c:v>-0.70780558698311002</c:v>
                </c:pt>
                <c:pt idx="897">
                  <c:v>-0.51258765837273756</c:v>
                </c:pt>
                <c:pt idx="898">
                  <c:v>-1.8782838673775801</c:v>
                </c:pt>
                <c:pt idx="899">
                  <c:v>-1.4779084965908018</c:v>
                </c:pt>
                <c:pt idx="900">
                  <c:v>-2.8295295118788388</c:v>
                </c:pt>
                <c:pt idx="901">
                  <c:v>0.18076914742404818</c:v>
                </c:pt>
                <c:pt idx="902">
                  <c:v>-1.6693872633716453</c:v>
                </c:pt>
                <c:pt idx="903">
                  <c:v>-1.6009394656718861</c:v>
                </c:pt>
                <c:pt idx="904">
                  <c:v>-0.90518207608849466</c:v>
                </c:pt>
                <c:pt idx="905">
                  <c:v>-2.604735493881182</c:v>
                </c:pt>
                <c:pt idx="906">
                  <c:v>-0.59458370104745606</c:v>
                </c:pt>
                <c:pt idx="907">
                  <c:v>-2.3471881625555802</c:v>
                </c:pt>
                <c:pt idx="908">
                  <c:v>-0.64554923456352786</c:v>
                </c:pt>
                <c:pt idx="909">
                  <c:v>-1.077136562647794</c:v>
                </c:pt>
                <c:pt idx="910">
                  <c:v>-1.7329879206642551</c:v>
                </c:pt>
                <c:pt idx="911">
                  <c:v>0.57217567449382534</c:v>
                </c:pt>
                <c:pt idx="912">
                  <c:v>-0.62170993391770435</c:v>
                </c:pt>
                <c:pt idx="913">
                  <c:v>-0.1829220949455215</c:v>
                </c:pt>
                <c:pt idx="914">
                  <c:v>-1.9777593407358935</c:v>
                </c:pt>
                <c:pt idx="915">
                  <c:v>-1.2428180969876044</c:v>
                </c:pt>
                <c:pt idx="916">
                  <c:v>-1.7738704795751374</c:v>
                </c:pt>
                <c:pt idx="917">
                  <c:v>-0.63157659177468151</c:v>
                </c:pt>
                <c:pt idx="918">
                  <c:v>-0.12160130214676013</c:v>
                </c:pt>
                <c:pt idx="919">
                  <c:v>-1.5510949099188833</c:v>
                </c:pt>
                <c:pt idx="920">
                  <c:v>-0.59182919409932744</c:v>
                </c:pt>
                <c:pt idx="921">
                  <c:v>0.73125342841147511</c:v>
                </c:pt>
                <c:pt idx="922">
                  <c:v>-1.2110096224272018</c:v>
                </c:pt>
                <c:pt idx="923">
                  <c:v>-8.8289179805007834E-3</c:v>
                </c:pt>
                <c:pt idx="924">
                  <c:v>-1.5128911775440357</c:v>
                </c:pt>
                <c:pt idx="925">
                  <c:v>-2.5893245960477214</c:v>
                </c:pt>
                <c:pt idx="926">
                  <c:v>-1.3038688330194543</c:v>
                </c:pt>
                <c:pt idx="927">
                  <c:v>0.10296573452736536</c:v>
                </c:pt>
                <c:pt idx="928">
                  <c:v>-0.46981841301270416</c:v>
                </c:pt>
                <c:pt idx="929">
                  <c:v>0.50340607979008256</c:v>
                </c:pt>
                <c:pt idx="930">
                  <c:v>-1.8225288239866357</c:v>
                </c:pt>
                <c:pt idx="931">
                  <c:v>-2.5833890193587834</c:v>
                </c:pt>
                <c:pt idx="932">
                  <c:v>-2.8948234916030073</c:v>
                </c:pt>
                <c:pt idx="933">
                  <c:v>-1.3308018819272682</c:v>
                </c:pt>
                <c:pt idx="934">
                  <c:v>0.33795049394795401</c:v>
                </c:pt>
                <c:pt idx="935">
                  <c:v>0.37913990065598568</c:v>
                </c:pt>
                <c:pt idx="936">
                  <c:v>0.38245313661405828</c:v>
                </c:pt>
                <c:pt idx="937">
                  <c:v>-1.4373789551338678</c:v>
                </c:pt>
                <c:pt idx="938">
                  <c:v>0.60523697809332155</c:v>
                </c:pt>
                <c:pt idx="939">
                  <c:v>-2.6791465824549849</c:v>
                </c:pt>
                <c:pt idx="940">
                  <c:v>-2.3151494418713887</c:v>
                </c:pt>
                <c:pt idx="941">
                  <c:v>-2.0725061527651629</c:v>
                </c:pt>
                <c:pt idx="942">
                  <c:v>0.10443276455875072</c:v>
                </c:pt>
                <c:pt idx="943">
                  <c:v>-0.56143949368441992</c:v>
                </c:pt>
                <c:pt idx="944">
                  <c:v>1.2588569088769954E-2</c:v>
                </c:pt>
                <c:pt idx="945">
                  <c:v>-0.57859190191398113</c:v>
                </c:pt>
                <c:pt idx="946">
                  <c:v>0.97093842539300579</c:v>
                </c:pt>
                <c:pt idx="947">
                  <c:v>9.5708189040063743E-2</c:v>
                </c:pt>
                <c:pt idx="948">
                  <c:v>0.12690212595413275</c:v>
                </c:pt>
                <c:pt idx="949">
                  <c:v>0.62840479099295166</c:v>
                </c:pt>
                <c:pt idx="950">
                  <c:v>-1.5109092498464838</c:v>
                </c:pt>
                <c:pt idx="951">
                  <c:v>0.56874773182938065</c:v>
                </c:pt>
                <c:pt idx="952">
                  <c:v>-0.31640650450627256</c:v>
                </c:pt>
                <c:pt idx="953">
                  <c:v>0.53114385668882891</c:v>
                </c:pt>
                <c:pt idx="954">
                  <c:v>-1.5425955564480631</c:v>
                </c:pt>
                <c:pt idx="955">
                  <c:v>0.86262909142390165</c:v>
                </c:pt>
                <c:pt idx="956">
                  <c:v>0.19393989851257873</c:v>
                </c:pt>
                <c:pt idx="957">
                  <c:v>-1.7372424244345093</c:v>
                </c:pt>
                <c:pt idx="958">
                  <c:v>-0.57520045033027978</c:v>
                </c:pt>
                <c:pt idx="959">
                  <c:v>0.5761019186744929</c:v>
                </c:pt>
                <c:pt idx="960">
                  <c:v>-2.2336019546749206</c:v>
                </c:pt>
                <c:pt idx="961">
                  <c:v>-1.7526566730239077</c:v>
                </c:pt>
                <c:pt idx="962">
                  <c:v>0.36764149198668988</c:v>
                </c:pt>
                <c:pt idx="963">
                  <c:v>-1.2832039248906446</c:v>
                </c:pt>
                <c:pt idx="964">
                  <c:v>-0.43010602840893575</c:v>
                </c:pt>
                <c:pt idx="965">
                  <c:v>-0.18027766403132645</c:v>
                </c:pt>
                <c:pt idx="966">
                  <c:v>0.88078805481506051</c:v>
                </c:pt>
                <c:pt idx="967">
                  <c:v>-1.117484986757141</c:v>
                </c:pt>
                <c:pt idx="968">
                  <c:v>-0.47627707623501081</c:v>
                </c:pt>
                <c:pt idx="969">
                  <c:v>-2.6794842475232312</c:v>
                </c:pt>
                <c:pt idx="970">
                  <c:v>-0.69828688037173237</c:v>
                </c:pt>
                <c:pt idx="971">
                  <c:v>-1.9966399646193258</c:v>
                </c:pt>
                <c:pt idx="972">
                  <c:v>0.59618696014355765</c:v>
                </c:pt>
                <c:pt idx="973">
                  <c:v>-0.89275507023392375</c:v>
                </c:pt>
                <c:pt idx="974">
                  <c:v>-0.30110155225598501</c:v>
                </c:pt>
                <c:pt idx="975">
                  <c:v>-0.86867160282149369</c:v>
                </c:pt>
                <c:pt idx="976">
                  <c:v>-2.5391790147407463</c:v>
                </c:pt>
                <c:pt idx="977">
                  <c:v>-2.0850490548892586</c:v>
                </c:pt>
                <c:pt idx="978">
                  <c:v>-1.4093618322730426</c:v>
                </c:pt>
                <c:pt idx="979">
                  <c:v>-1.2551524392934441</c:v>
                </c:pt>
                <c:pt idx="980">
                  <c:v>-0.26303220834529562</c:v>
                </c:pt>
                <c:pt idx="981">
                  <c:v>-1.5323034264285083</c:v>
                </c:pt>
                <c:pt idx="982">
                  <c:v>-1.8185342698923286</c:v>
                </c:pt>
                <c:pt idx="983">
                  <c:v>-0.69075284481435051</c:v>
                </c:pt>
                <c:pt idx="984">
                  <c:v>-2.0619868219319364</c:v>
                </c:pt>
                <c:pt idx="985">
                  <c:v>-2.683895707050644</c:v>
                </c:pt>
                <c:pt idx="986">
                  <c:v>0.10242039346252696</c:v>
                </c:pt>
                <c:pt idx="987">
                  <c:v>-1.9309408383558655</c:v>
                </c:pt>
                <c:pt idx="988">
                  <c:v>-2.448380708748922</c:v>
                </c:pt>
                <c:pt idx="989">
                  <c:v>0.50238915069556711</c:v>
                </c:pt>
                <c:pt idx="990">
                  <c:v>-2.2612594407789484</c:v>
                </c:pt>
                <c:pt idx="991">
                  <c:v>-2.6435691445525786</c:v>
                </c:pt>
                <c:pt idx="992">
                  <c:v>-1.9489575890264563</c:v>
                </c:pt>
                <c:pt idx="993">
                  <c:v>-1.9031116811590492</c:v>
                </c:pt>
                <c:pt idx="994">
                  <c:v>-2.0301448485354006</c:v>
                </c:pt>
                <c:pt idx="995">
                  <c:v>-1.3928749371917475</c:v>
                </c:pt>
                <c:pt idx="996">
                  <c:v>-1.9257205163571978</c:v>
                </c:pt>
                <c:pt idx="997">
                  <c:v>-0.55338862525084653</c:v>
                </c:pt>
                <c:pt idx="998">
                  <c:v>-2.8890374409251498</c:v>
                </c:pt>
                <c:pt idx="999">
                  <c:v>0.10559834476945892</c:v>
                </c:pt>
                <c:pt idx="1000">
                  <c:v>-0.16825074153254341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250640"/>
        <c:axId val="1038251200"/>
      </c:lineChart>
      <c:catAx>
        <c:axId val="1038250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8251200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038251200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1038250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3-level signal transmitted</a:t>
            </a:r>
            <a:endParaRPr lang="en-US" dirty="0"/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'binary vs. tertiary'!$E$1</c:f>
              <c:strCache>
                <c:ptCount val="1"/>
                <c:pt idx="0">
                  <c:v>Base-3</c:v>
                </c:pt>
              </c:strCache>
            </c:strRef>
          </c:tx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0.12533323356430454</c:v>
                </c:pt>
                <c:pt idx="2">
                  <c:v>0.24868988716485479</c:v>
                </c:pt>
                <c:pt idx="3">
                  <c:v>0.36812455268467875</c:v>
                </c:pt>
                <c:pt idx="4">
                  <c:v>0.48175367410171527</c:v>
                </c:pt>
                <c:pt idx="5">
                  <c:v>0.58778525229247436</c:v>
                </c:pt>
                <c:pt idx="6">
                  <c:v>0.6845471059286885</c:v>
                </c:pt>
                <c:pt idx="7">
                  <c:v>0.77051324277578925</c:v>
                </c:pt>
                <c:pt idx="8">
                  <c:v>0.84432792550201508</c:v>
                </c:pt>
                <c:pt idx="9">
                  <c:v>0.90482705246602069</c:v>
                </c:pt>
                <c:pt idx="10">
                  <c:v>0.95105651629515364</c:v>
                </c:pt>
                <c:pt idx="11">
                  <c:v>0.9822872507286885</c:v>
                </c:pt>
                <c:pt idx="12">
                  <c:v>0.99802672842827167</c:v>
                </c:pt>
                <c:pt idx="13">
                  <c:v>0.99802672842827167</c:v>
                </c:pt>
                <c:pt idx="14">
                  <c:v>0.9822872507286885</c:v>
                </c:pt>
                <c:pt idx="15">
                  <c:v>0.95105651629515364</c:v>
                </c:pt>
                <c:pt idx="16">
                  <c:v>0.90482705246602069</c:v>
                </c:pt>
                <c:pt idx="17">
                  <c:v>0.84432792550201496</c:v>
                </c:pt>
                <c:pt idx="18">
                  <c:v>0.7705132427757897</c:v>
                </c:pt>
                <c:pt idx="19">
                  <c:v>0.6845471059286885</c:v>
                </c:pt>
                <c:pt idx="20">
                  <c:v>0.58778525229247458</c:v>
                </c:pt>
                <c:pt idx="21">
                  <c:v>0.48175367410171521</c:v>
                </c:pt>
                <c:pt idx="22">
                  <c:v>0.36812455268467892</c:v>
                </c:pt>
                <c:pt idx="23">
                  <c:v>0.24868988716485491</c:v>
                </c:pt>
                <c:pt idx="24">
                  <c:v>0.12533323356430442</c:v>
                </c:pt>
                <c:pt idx="25">
                  <c:v>1.2251484549086299E-16</c:v>
                </c:pt>
                <c:pt idx="26">
                  <c:v>-0.12533323356430412</c:v>
                </c:pt>
                <c:pt idx="27">
                  <c:v>-0.24868988716485471</c:v>
                </c:pt>
                <c:pt idx="28">
                  <c:v>-0.36812455268467864</c:v>
                </c:pt>
                <c:pt idx="29">
                  <c:v>-0.48175367410171527</c:v>
                </c:pt>
                <c:pt idx="30">
                  <c:v>-0.58778525229247425</c:v>
                </c:pt>
                <c:pt idx="31">
                  <c:v>-0.6845471059286885</c:v>
                </c:pt>
                <c:pt idx="32">
                  <c:v>-0.7705132427757897</c:v>
                </c:pt>
                <c:pt idx="33">
                  <c:v>-0.8443279255020153</c:v>
                </c:pt>
                <c:pt idx="34">
                  <c:v>-0.90482705246602091</c:v>
                </c:pt>
                <c:pt idx="35">
                  <c:v>-0.95105651629515364</c:v>
                </c:pt>
                <c:pt idx="36">
                  <c:v>-0.9822872507286885</c:v>
                </c:pt>
                <c:pt idx="37">
                  <c:v>-0.99802672842827167</c:v>
                </c:pt>
                <c:pt idx="38">
                  <c:v>-0.99802672842827167</c:v>
                </c:pt>
                <c:pt idx="39">
                  <c:v>-0.9822872507286885</c:v>
                </c:pt>
                <c:pt idx="40">
                  <c:v>-0.95105651629515364</c:v>
                </c:pt>
                <c:pt idx="41">
                  <c:v>-0.9048270524660208</c:v>
                </c:pt>
                <c:pt idx="42">
                  <c:v>-0.84432792550201496</c:v>
                </c:pt>
                <c:pt idx="43">
                  <c:v>-0.7705132427757897</c:v>
                </c:pt>
                <c:pt idx="44">
                  <c:v>-0.6845471059286885</c:v>
                </c:pt>
                <c:pt idx="45">
                  <c:v>-0.5877852522924748</c:v>
                </c:pt>
                <c:pt idx="46">
                  <c:v>-0.48175367410171527</c:v>
                </c:pt>
                <c:pt idx="47">
                  <c:v>-0.36812455268467853</c:v>
                </c:pt>
                <c:pt idx="48">
                  <c:v>-0.24868988716485449</c:v>
                </c:pt>
                <c:pt idx="49">
                  <c:v>-0.12533323356430495</c:v>
                </c:pt>
                <c:pt idx="50">
                  <c:v>-2.4502969098172573E-16</c:v>
                </c:pt>
                <c:pt idx="51">
                  <c:v>0.12533323356430356</c:v>
                </c:pt>
                <c:pt idx="52">
                  <c:v>0.24868988716485421</c:v>
                </c:pt>
                <c:pt idx="53">
                  <c:v>0.36812455268467803</c:v>
                </c:pt>
                <c:pt idx="54">
                  <c:v>0.48175367410171477</c:v>
                </c:pt>
                <c:pt idx="55">
                  <c:v>0.58778525229247414</c:v>
                </c:pt>
                <c:pt idx="56">
                  <c:v>0.6845471059286885</c:v>
                </c:pt>
                <c:pt idx="57">
                  <c:v>0.77051324277578925</c:v>
                </c:pt>
                <c:pt idx="58">
                  <c:v>0.84432792550201519</c:v>
                </c:pt>
                <c:pt idx="59">
                  <c:v>0.90482705246602047</c:v>
                </c:pt>
                <c:pt idx="60">
                  <c:v>0.95105651629515364</c:v>
                </c:pt>
                <c:pt idx="61">
                  <c:v>0.9822872507286885</c:v>
                </c:pt>
                <c:pt idx="62">
                  <c:v>0.99802672842827167</c:v>
                </c:pt>
                <c:pt idx="63">
                  <c:v>0.99802672842827167</c:v>
                </c:pt>
                <c:pt idx="64">
                  <c:v>0.9822872507286885</c:v>
                </c:pt>
                <c:pt idx="65">
                  <c:v>0.95105651629515364</c:v>
                </c:pt>
                <c:pt idx="66">
                  <c:v>0.90482705246602035</c:v>
                </c:pt>
                <c:pt idx="67">
                  <c:v>0.84432792550201508</c:v>
                </c:pt>
                <c:pt idx="68">
                  <c:v>0.7705132427757887</c:v>
                </c:pt>
                <c:pt idx="69">
                  <c:v>0.68454710592868839</c:v>
                </c:pt>
                <c:pt idx="70">
                  <c:v>0.5877852522924748</c:v>
                </c:pt>
                <c:pt idx="71">
                  <c:v>0.48175367410171621</c:v>
                </c:pt>
                <c:pt idx="72">
                  <c:v>0.36812455268468036</c:v>
                </c:pt>
                <c:pt idx="73">
                  <c:v>0.24868988716485549</c:v>
                </c:pt>
                <c:pt idx="74">
                  <c:v>0.12533323356430598</c:v>
                </c:pt>
                <c:pt idx="75">
                  <c:v>3.6754453647258832E-16</c:v>
                </c:pt>
                <c:pt idx="76">
                  <c:v>-0.12533323356430348</c:v>
                </c:pt>
                <c:pt idx="77">
                  <c:v>-0.24868988716485479</c:v>
                </c:pt>
                <c:pt idx="78">
                  <c:v>-0.36812455268467797</c:v>
                </c:pt>
                <c:pt idx="79">
                  <c:v>-0.48175367410171555</c:v>
                </c:pt>
                <c:pt idx="80">
                  <c:v>-0.58778525229247403</c:v>
                </c:pt>
                <c:pt idx="81">
                  <c:v>-0.68454710592868917</c:v>
                </c:pt>
                <c:pt idx="82">
                  <c:v>-0.77051324277578925</c:v>
                </c:pt>
                <c:pt idx="83">
                  <c:v>-0.84432792550201552</c:v>
                </c:pt>
                <c:pt idx="84">
                  <c:v>-0.9048270524660208</c:v>
                </c:pt>
                <c:pt idx="85">
                  <c:v>-0.95105651629515364</c:v>
                </c:pt>
                <c:pt idx="86">
                  <c:v>-0.9822872507286885</c:v>
                </c:pt>
                <c:pt idx="87">
                  <c:v>-0.99802672842827145</c:v>
                </c:pt>
                <c:pt idx="88">
                  <c:v>-0.99802672842827167</c:v>
                </c:pt>
                <c:pt idx="89">
                  <c:v>-0.9822872507286885</c:v>
                </c:pt>
                <c:pt idx="90">
                  <c:v>-0.95105651629515375</c:v>
                </c:pt>
                <c:pt idx="91">
                  <c:v>-0.90482705246602113</c:v>
                </c:pt>
                <c:pt idx="92">
                  <c:v>-0.84432792550201508</c:v>
                </c:pt>
                <c:pt idx="93">
                  <c:v>-0.7705132427757897</c:v>
                </c:pt>
                <c:pt idx="94">
                  <c:v>-0.6845471059286885</c:v>
                </c:pt>
                <c:pt idx="95">
                  <c:v>-0.5877852522924748</c:v>
                </c:pt>
                <c:pt idx="96">
                  <c:v>-0.48175367410171477</c:v>
                </c:pt>
                <c:pt idx="97">
                  <c:v>-0.36812455268467886</c:v>
                </c:pt>
                <c:pt idx="98">
                  <c:v>-0.24868988716485571</c:v>
                </c:pt>
                <c:pt idx="99">
                  <c:v>-0.12533323356430431</c:v>
                </c:pt>
                <c:pt idx="100">
                  <c:v>-4.9005938196345215E-16</c:v>
                </c:pt>
                <c:pt idx="101">
                  <c:v>0.12533323356430509</c:v>
                </c:pt>
                <c:pt idx="102">
                  <c:v>0.24868988716485294</c:v>
                </c:pt>
                <c:pt idx="103">
                  <c:v>0.36812455268467792</c:v>
                </c:pt>
                <c:pt idx="104">
                  <c:v>0.48175367410171377</c:v>
                </c:pt>
                <c:pt idx="105">
                  <c:v>0.58778525229247391</c:v>
                </c:pt>
                <c:pt idx="106">
                  <c:v>0.6845471059286875</c:v>
                </c:pt>
                <c:pt idx="107">
                  <c:v>0.77051324277578914</c:v>
                </c:pt>
                <c:pt idx="108">
                  <c:v>0.84432792550201452</c:v>
                </c:pt>
                <c:pt idx="109">
                  <c:v>0.9048270524660208</c:v>
                </c:pt>
                <c:pt idx="110">
                  <c:v>0.95105651629515364</c:v>
                </c:pt>
                <c:pt idx="111">
                  <c:v>0.9822872507286885</c:v>
                </c:pt>
                <c:pt idx="112">
                  <c:v>0.99802672842827167</c:v>
                </c:pt>
                <c:pt idx="113">
                  <c:v>0.99802672842827167</c:v>
                </c:pt>
                <c:pt idx="114">
                  <c:v>0.9822872507286885</c:v>
                </c:pt>
                <c:pt idx="115">
                  <c:v>0.95105651629515375</c:v>
                </c:pt>
                <c:pt idx="116">
                  <c:v>0.90482705246602047</c:v>
                </c:pt>
                <c:pt idx="117">
                  <c:v>0.84432792550201519</c:v>
                </c:pt>
                <c:pt idx="118">
                  <c:v>0.77051324277578981</c:v>
                </c:pt>
                <c:pt idx="119">
                  <c:v>0.6845471059286895</c:v>
                </c:pt>
                <c:pt idx="120">
                  <c:v>0.58778525229247491</c:v>
                </c:pt>
                <c:pt idx="121">
                  <c:v>0.48175367410171643</c:v>
                </c:pt>
                <c:pt idx="122">
                  <c:v>0.36812455268467892</c:v>
                </c:pt>
                <c:pt idx="123">
                  <c:v>0.24868988716485571</c:v>
                </c:pt>
                <c:pt idx="124">
                  <c:v>0.12533323356430445</c:v>
                </c:pt>
                <c:pt idx="125">
                  <c:v>6.1257422745431523E-16</c:v>
                </c:pt>
                <c:pt idx="126">
                  <c:v>-0.12533323356430323</c:v>
                </c:pt>
                <c:pt idx="127">
                  <c:v>-0.24868988716485471</c:v>
                </c:pt>
                <c:pt idx="128">
                  <c:v>-0.36812455268467942</c:v>
                </c:pt>
                <c:pt idx="129">
                  <c:v>-0.48175367410171527</c:v>
                </c:pt>
                <c:pt idx="130">
                  <c:v>-0.58778525229247391</c:v>
                </c:pt>
                <c:pt idx="131">
                  <c:v>-0.6845471059286875</c:v>
                </c:pt>
                <c:pt idx="132">
                  <c:v>-0.77051324277579014</c:v>
                </c:pt>
                <c:pt idx="133">
                  <c:v>-0.84432792550201552</c:v>
                </c:pt>
                <c:pt idx="134">
                  <c:v>-0.9048270524660208</c:v>
                </c:pt>
                <c:pt idx="135">
                  <c:v>-0.95105651629515364</c:v>
                </c:pt>
                <c:pt idx="136">
                  <c:v>-0.9822872507286885</c:v>
                </c:pt>
                <c:pt idx="137">
                  <c:v>-0.99802672842827167</c:v>
                </c:pt>
                <c:pt idx="138">
                  <c:v>-0.99802672842827167</c:v>
                </c:pt>
                <c:pt idx="139">
                  <c:v>-0.9822872507286885</c:v>
                </c:pt>
                <c:pt idx="140">
                  <c:v>-0.95105651629515375</c:v>
                </c:pt>
                <c:pt idx="141">
                  <c:v>-0.90482705246602124</c:v>
                </c:pt>
                <c:pt idx="142">
                  <c:v>-0.84432792550201619</c:v>
                </c:pt>
                <c:pt idx="143">
                  <c:v>-0.77051324277579103</c:v>
                </c:pt>
                <c:pt idx="144">
                  <c:v>-0.68454710592869128</c:v>
                </c:pt>
                <c:pt idx="145">
                  <c:v>-0.58778525229247491</c:v>
                </c:pt>
                <c:pt idx="146">
                  <c:v>-0.48175367410171654</c:v>
                </c:pt>
                <c:pt idx="147">
                  <c:v>-0.36812455268468075</c:v>
                </c:pt>
                <c:pt idx="148">
                  <c:v>-0.24868988716485754</c:v>
                </c:pt>
                <c:pt idx="149">
                  <c:v>-0.12533323356430454</c:v>
                </c:pt>
                <c:pt idx="150">
                  <c:v>-7.3508907294517773E-16</c:v>
                </c:pt>
                <c:pt idx="151">
                  <c:v>0.12533323356430312</c:v>
                </c:pt>
                <c:pt idx="152">
                  <c:v>0.24868988716485271</c:v>
                </c:pt>
                <c:pt idx="153">
                  <c:v>0.36812455268467598</c:v>
                </c:pt>
                <c:pt idx="154">
                  <c:v>0.48175367410171521</c:v>
                </c:pt>
                <c:pt idx="155">
                  <c:v>0.5877852522924738</c:v>
                </c:pt>
                <c:pt idx="156">
                  <c:v>0.6845471059286875</c:v>
                </c:pt>
                <c:pt idx="157">
                  <c:v>0.77051324277578781</c:v>
                </c:pt>
                <c:pt idx="158">
                  <c:v>0.84432792550201541</c:v>
                </c:pt>
                <c:pt idx="159">
                  <c:v>0.90482705246602069</c:v>
                </c:pt>
                <c:pt idx="160">
                  <c:v>0.95105651629515364</c:v>
                </c:pt>
                <c:pt idx="161">
                  <c:v>0.98228725072868839</c:v>
                </c:pt>
                <c:pt idx="162">
                  <c:v>0.99802672842827167</c:v>
                </c:pt>
                <c:pt idx="163">
                  <c:v>0.99802672842827167</c:v>
                </c:pt>
                <c:pt idx="164">
                  <c:v>0.9822872507286885</c:v>
                </c:pt>
                <c:pt idx="165">
                  <c:v>0.95105651629515464</c:v>
                </c:pt>
                <c:pt idx="166">
                  <c:v>0.9048270524660198</c:v>
                </c:pt>
                <c:pt idx="167">
                  <c:v>0.84432792550201441</c:v>
                </c:pt>
                <c:pt idx="168">
                  <c:v>0.77051324277578881</c:v>
                </c:pt>
                <c:pt idx="169">
                  <c:v>0.6845471059286885</c:v>
                </c:pt>
                <c:pt idx="170">
                  <c:v>0.58778525229247502</c:v>
                </c:pt>
                <c:pt idx="171">
                  <c:v>0.48175367410171349</c:v>
                </c:pt>
                <c:pt idx="172">
                  <c:v>0.36812455268468086</c:v>
                </c:pt>
                <c:pt idx="173">
                  <c:v>0.24868988716485771</c:v>
                </c:pt>
                <c:pt idx="174">
                  <c:v>0.12533323356430823</c:v>
                </c:pt>
                <c:pt idx="175">
                  <c:v>8.576039184360419E-16</c:v>
                </c:pt>
                <c:pt idx="176">
                  <c:v>-0.12533323356430301</c:v>
                </c:pt>
                <c:pt idx="177">
                  <c:v>-0.24868988716485271</c:v>
                </c:pt>
                <c:pt idx="178">
                  <c:v>-0.36812455268467592</c:v>
                </c:pt>
                <c:pt idx="179">
                  <c:v>-0.4817536741017151</c:v>
                </c:pt>
                <c:pt idx="180">
                  <c:v>-0.5877852522924738</c:v>
                </c:pt>
                <c:pt idx="181">
                  <c:v>-0.6845471059286875</c:v>
                </c:pt>
                <c:pt idx="182">
                  <c:v>-0.77051324277578781</c:v>
                </c:pt>
                <c:pt idx="183">
                  <c:v>-0.84432792550201341</c:v>
                </c:pt>
                <c:pt idx="184">
                  <c:v>-0.90482705246602069</c:v>
                </c:pt>
                <c:pt idx="185">
                  <c:v>-0.95105651629515364</c:v>
                </c:pt>
                <c:pt idx="186">
                  <c:v>-0.98228725072868839</c:v>
                </c:pt>
                <c:pt idx="187">
                  <c:v>-0.99802672842827145</c:v>
                </c:pt>
                <c:pt idx="188">
                  <c:v>-0.99802672842827167</c:v>
                </c:pt>
                <c:pt idx="189">
                  <c:v>-0.9822872507286885</c:v>
                </c:pt>
                <c:pt idx="190">
                  <c:v>-0.95105651629515464</c:v>
                </c:pt>
                <c:pt idx="191">
                  <c:v>-0.90482705246602135</c:v>
                </c:pt>
                <c:pt idx="192">
                  <c:v>-0.84432792550201441</c:v>
                </c:pt>
                <c:pt idx="193">
                  <c:v>-0.77051324277578892</c:v>
                </c:pt>
                <c:pt idx="194">
                  <c:v>-0.6845471059286885</c:v>
                </c:pt>
                <c:pt idx="195">
                  <c:v>-0.58778525229247514</c:v>
                </c:pt>
                <c:pt idx="196">
                  <c:v>-0.48175367410171677</c:v>
                </c:pt>
                <c:pt idx="197">
                  <c:v>-0.36812455268467753</c:v>
                </c:pt>
                <c:pt idx="198">
                  <c:v>-0.24868988716485441</c:v>
                </c:pt>
                <c:pt idx="199">
                  <c:v>-0.12533323356430481</c:v>
                </c:pt>
                <c:pt idx="200">
                  <c:v>-9.8011876392690666E-16</c:v>
                </c:pt>
                <c:pt idx="201">
                  <c:v>0.12533323356430642</c:v>
                </c:pt>
                <c:pt idx="202">
                  <c:v>0.24868988716485591</c:v>
                </c:pt>
                <c:pt idx="203">
                  <c:v>0.36812455268467903</c:v>
                </c:pt>
                <c:pt idx="204">
                  <c:v>0.48175367410171183</c:v>
                </c:pt>
                <c:pt idx="205">
                  <c:v>0.5877852522924738</c:v>
                </c:pt>
                <c:pt idx="206">
                  <c:v>0.68454710592868739</c:v>
                </c:pt>
                <c:pt idx="207">
                  <c:v>0.7705132427757877</c:v>
                </c:pt>
                <c:pt idx="208">
                  <c:v>0.84432792550201341</c:v>
                </c:pt>
                <c:pt idx="209">
                  <c:v>0.90482705246601913</c:v>
                </c:pt>
                <c:pt idx="210">
                  <c:v>0.95105651629515364</c:v>
                </c:pt>
                <c:pt idx="211">
                  <c:v>0.98228725072868839</c:v>
                </c:pt>
                <c:pt idx="212">
                  <c:v>0.99802672842827145</c:v>
                </c:pt>
                <c:pt idx="213">
                  <c:v>0.99802672842827178</c:v>
                </c:pt>
                <c:pt idx="214">
                  <c:v>0.9822872507286885</c:v>
                </c:pt>
                <c:pt idx="215">
                  <c:v>0.95105651629515464</c:v>
                </c:pt>
                <c:pt idx="216">
                  <c:v>0.90482705246602135</c:v>
                </c:pt>
                <c:pt idx="217">
                  <c:v>0.84432792550201641</c:v>
                </c:pt>
                <c:pt idx="218">
                  <c:v>0.77051324277578903</c:v>
                </c:pt>
                <c:pt idx="219">
                  <c:v>0.6845471059286885</c:v>
                </c:pt>
                <c:pt idx="220">
                  <c:v>0.58778525229247525</c:v>
                </c:pt>
                <c:pt idx="221">
                  <c:v>0.48175367410171677</c:v>
                </c:pt>
                <c:pt idx="222">
                  <c:v>0.36812455268467775</c:v>
                </c:pt>
                <c:pt idx="223">
                  <c:v>0.24868988716485446</c:v>
                </c:pt>
                <c:pt idx="224">
                  <c:v>0.12533323356430495</c:v>
                </c:pt>
                <c:pt idx="225">
                  <c:v>1.1026336094177665E-15</c:v>
                </c:pt>
                <c:pt idx="226">
                  <c:v>-0.12533323356430279</c:v>
                </c:pt>
                <c:pt idx="227">
                  <c:v>-0.24868988716485579</c:v>
                </c:pt>
                <c:pt idx="228">
                  <c:v>-0.36812455268467897</c:v>
                </c:pt>
                <c:pt idx="229">
                  <c:v>-0.48175367410171493</c:v>
                </c:pt>
                <c:pt idx="230">
                  <c:v>-0.58778525229247358</c:v>
                </c:pt>
                <c:pt idx="231">
                  <c:v>-0.6845471059286895</c:v>
                </c:pt>
                <c:pt idx="232">
                  <c:v>-0.77051324277578992</c:v>
                </c:pt>
                <c:pt idx="233">
                  <c:v>-0.84432792550201519</c:v>
                </c:pt>
                <c:pt idx="234">
                  <c:v>-0.90482705246602047</c:v>
                </c:pt>
                <c:pt idx="235">
                  <c:v>-0.95105651629515364</c:v>
                </c:pt>
                <c:pt idx="236">
                  <c:v>-0.98228725072868828</c:v>
                </c:pt>
                <c:pt idx="237">
                  <c:v>-0.99802672842827145</c:v>
                </c:pt>
                <c:pt idx="238">
                  <c:v>-0.99802672842827178</c:v>
                </c:pt>
                <c:pt idx="239">
                  <c:v>-0.98228725072868939</c:v>
                </c:pt>
                <c:pt idx="240">
                  <c:v>-0.95105651629515464</c:v>
                </c:pt>
                <c:pt idx="241">
                  <c:v>-0.90482705246602146</c:v>
                </c:pt>
                <c:pt idx="242">
                  <c:v>-0.84432792550201652</c:v>
                </c:pt>
                <c:pt idx="243">
                  <c:v>-0.7705132427757917</c:v>
                </c:pt>
                <c:pt idx="244">
                  <c:v>-0.68454710592868906</c:v>
                </c:pt>
                <c:pt idx="245">
                  <c:v>-0.58778525229247536</c:v>
                </c:pt>
                <c:pt idx="246">
                  <c:v>-0.48175367410171693</c:v>
                </c:pt>
                <c:pt idx="247">
                  <c:v>-0.36812455268468114</c:v>
                </c:pt>
                <c:pt idx="248">
                  <c:v>-0.24868988716485471</c:v>
                </c:pt>
                <c:pt idx="249">
                  <c:v>-0.12533323356430504</c:v>
                </c:pt>
                <c:pt idx="250">
                  <c:v>-2.450296909817255E-15</c:v>
                </c:pt>
                <c:pt idx="251">
                  <c:v>0.25066646712860535</c:v>
                </c:pt>
                <c:pt idx="252">
                  <c:v>0.49737977432970593</c:v>
                </c:pt>
                <c:pt idx="253">
                  <c:v>0.73624910536935662</c:v>
                </c:pt>
                <c:pt idx="254">
                  <c:v>0.96350734820342954</c:v>
                </c:pt>
                <c:pt idx="255">
                  <c:v>1.17557050458495</c:v>
                </c:pt>
                <c:pt idx="256">
                  <c:v>1.3690942118573775</c:v>
                </c:pt>
                <c:pt idx="257">
                  <c:v>1.5410264855515796</c:v>
                </c:pt>
                <c:pt idx="258">
                  <c:v>1.6886558510040321</c:v>
                </c:pt>
                <c:pt idx="259">
                  <c:v>1.8096541049320385</c:v>
                </c:pt>
                <c:pt idx="260">
                  <c:v>1.9021130325903084</c:v>
                </c:pt>
                <c:pt idx="261">
                  <c:v>1.9645745014573781</c:v>
                </c:pt>
                <c:pt idx="262">
                  <c:v>1.9960534568565471</c:v>
                </c:pt>
                <c:pt idx="263">
                  <c:v>1.9960534568565471</c:v>
                </c:pt>
                <c:pt idx="264">
                  <c:v>1.9645745014573763</c:v>
                </c:pt>
                <c:pt idx="265">
                  <c:v>1.9021130325903077</c:v>
                </c:pt>
                <c:pt idx="266">
                  <c:v>1.809654104932038</c:v>
                </c:pt>
                <c:pt idx="267">
                  <c:v>1.6886558510040313</c:v>
                </c:pt>
                <c:pt idx="268">
                  <c:v>1.5410264855515778</c:v>
                </c:pt>
                <c:pt idx="269">
                  <c:v>1.3690942118573759</c:v>
                </c:pt>
                <c:pt idx="270">
                  <c:v>1.1755705045849485</c:v>
                </c:pt>
                <c:pt idx="271">
                  <c:v>0.96350734820343409</c:v>
                </c:pt>
                <c:pt idx="272">
                  <c:v>0.73624910536934784</c:v>
                </c:pt>
                <c:pt idx="273">
                  <c:v>0.49737977432970393</c:v>
                </c:pt>
                <c:pt idx="274">
                  <c:v>0.25066646712860335</c:v>
                </c:pt>
                <c:pt idx="275">
                  <c:v>-4.4101007568020694E-15</c:v>
                </c:pt>
                <c:pt idx="276">
                  <c:v>-0.25066646712861207</c:v>
                </c:pt>
                <c:pt idx="277">
                  <c:v>-0.49737977432971242</c:v>
                </c:pt>
                <c:pt idx="278">
                  <c:v>-0.73624910536935662</c:v>
                </c:pt>
                <c:pt idx="279">
                  <c:v>-0.96350734820342943</c:v>
                </c:pt>
                <c:pt idx="280">
                  <c:v>-1.1755705045849441</c:v>
                </c:pt>
                <c:pt idx="281">
                  <c:v>-1.3690942118573823</c:v>
                </c:pt>
                <c:pt idx="282">
                  <c:v>-1.541026485551575</c:v>
                </c:pt>
                <c:pt idx="283">
                  <c:v>-1.6886558510040284</c:v>
                </c:pt>
                <c:pt idx="284">
                  <c:v>-1.809654104932036</c:v>
                </c:pt>
                <c:pt idx="285">
                  <c:v>-1.9021130325903062</c:v>
                </c:pt>
                <c:pt idx="286">
                  <c:v>-1.9645745014573761</c:v>
                </c:pt>
                <c:pt idx="287">
                  <c:v>-1.9960534568565467</c:v>
                </c:pt>
                <c:pt idx="288">
                  <c:v>-1.9960534568565484</c:v>
                </c:pt>
                <c:pt idx="289">
                  <c:v>-1.9645745014573781</c:v>
                </c:pt>
                <c:pt idx="290">
                  <c:v>-1.9021130325903099</c:v>
                </c:pt>
                <c:pt idx="291">
                  <c:v>-1.8096541049320409</c:v>
                </c:pt>
                <c:pt idx="292">
                  <c:v>-1.6886558510040341</c:v>
                </c:pt>
                <c:pt idx="293">
                  <c:v>-1.5410264855515818</c:v>
                </c:pt>
                <c:pt idx="294">
                  <c:v>-1.3690942118573814</c:v>
                </c:pt>
                <c:pt idx="295">
                  <c:v>-1.1755705045849543</c:v>
                </c:pt>
                <c:pt idx="296">
                  <c:v>-0.96350734820344053</c:v>
                </c:pt>
                <c:pt idx="297">
                  <c:v>-0.73624910536936783</c:v>
                </c:pt>
                <c:pt idx="298">
                  <c:v>-0.49737977432971092</c:v>
                </c:pt>
                <c:pt idx="299">
                  <c:v>-0.25066646712861063</c:v>
                </c:pt>
                <c:pt idx="300">
                  <c:v>-2.9403562917807109E-15</c:v>
                </c:pt>
                <c:pt idx="301">
                  <c:v>0.25066646712860485</c:v>
                </c:pt>
                <c:pt idx="302">
                  <c:v>0.49737977432970543</c:v>
                </c:pt>
                <c:pt idx="303">
                  <c:v>0.73624910536934962</c:v>
                </c:pt>
                <c:pt idx="304">
                  <c:v>0.96350734820342299</c:v>
                </c:pt>
                <c:pt idx="305">
                  <c:v>1.1755705045849381</c:v>
                </c:pt>
                <c:pt idx="306">
                  <c:v>1.3690942118573668</c:v>
                </c:pt>
                <c:pt idx="307">
                  <c:v>1.5410264855515792</c:v>
                </c:pt>
                <c:pt idx="308">
                  <c:v>1.6886558510040321</c:v>
                </c:pt>
                <c:pt idx="309">
                  <c:v>1.8096541049320383</c:v>
                </c:pt>
                <c:pt idx="310">
                  <c:v>1.9021130325903082</c:v>
                </c:pt>
                <c:pt idx="311">
                  <c:v>1.9645745014573781</c:v>
                </c:pt>
                <c:pt idx="312">
                  <c:v>1.9960534568565471</c:v>
                </c:pt>
                <c:pt idx="313">
                  <c:v>1.9960534568565482</c:v>
                </c:pt>
                <c:pt idx="314">
                  <c:v>1.9645745014573801</c:v>
                </c:pt>
                <c:pt idx="315">
                  <c:v>1.902113032590308</c:v>
                </c:pt>
                <c:pt idx="316">
                  <c:v>1.809654104932038</c:v>
                </c:pt>
                <c:pt idx="317">
                  <c:v>1.6886558510040315</c:v>
                </c:pt>
                <c:pt idx="318">
                  <c:v>1.5410264855515778</c:v>
                </c:pt>
                <c:pt idx="319">
                  <c:v>1.3690942118573763</c:v>
                </c:pt>
                <c:pt idx="320">
                  <c:v>1.1755705045849487</c:v>
                </c:pt>
                <c:pt idx="321">
                  <c:v>0.96350734820343453</c:v>
                </c:pt>
                <c:pt idx="322">
                  <c:v>0.73624910536936161</c:v>
                </c:pt>
                <c:pt idx="323">
                  <c:v>0.49737977432971797</c:v>
                </c:pt>
                <c:pt idx="324">
                  <c:v>0.25066646712860385</c:v>
                </c:pt>
                <c:pt idx="325">
                  <c:v>-3.9200413748386174E-15</c:v>
                </c:pt>
                <c:pt idx="326">
                  <c:v>-0.25066646712861157</c:v>
                </c:pt>
                <c:pt idx="327">
                  <c:v>-0.49737977432971192</c:v>
                </c:pt>
                <c:pt idx="328">
                  <c:v>-0.73624910536935562</c:v>
                </c:pt>
                <c:pt idx="329">
                  <c:v>-0.96350734820342898</c:v>
                </c:pt>
                <c:pt idx="330">
                  <c:v>-1.1755705045849441</c:v>
                </c:pt>
                <c:pt idx="331">
                  <c:v>-1.3690942118573717</c:v>
                </c:pt>
                <c:pt idx="332">
                  <c:v>-1.5410264855515836</c:v>
                </c:pt>
                <c:pt idx="333">
                  <c:v>-1.6886558510040341</c:v>
                </c:pt>
                <c:pt idx="334">
                  <c:v>-1.809654104932042</c:v>
                </c:pt>
                <c:pt idx="335">
                  <c:v>-1.9021130325903104</c:v>
                </c:pt>
                <c:pt idx="336">
                  <c:v>-1.9645745014573781</c:v>
                </c:pt>
                <c:pt idx="337">
                  <c:v>-1.9960534568565476</c:v>
                </c:pt>
                <c:pt idx="338">
                  <c:v>-1.9960534568565476</c:v>
                </c:pt>
                <c:pt idx="339">
                  <c:v>-1.9645745014573781</c:v>
                </c:pt>
                <c:pt idx="340">
                  <c:v>-1.9021130325903102</c:v>
                </c:pt>
                <c:pt idx="341">
                  <c:v>-1.8096541049320349</c:v>
                </c:pt>
                <c:pt idx="342">
                  <c:v>-1.6886558510040279</c:v>
                </c:pt>
                <c:pt idx="343">
                  <c:v>-1.5410264855515738</c:v>
                </c:pt>
                <c:pt idx="344">
                  <c:v>-1.3690942118573817</c:v>
                </c:pt>
                <c:pt idx="345">
                  <c:v>-1.1755705045849547</c:v>
                </c:pt>
                <c:pt idx="346">
                  <c:v>-0.96350734820344097</c:v>
                </c:pt>
                <c:pt idx="347">
                  <c:v>-0.73624910536936861</c:v>
                </c:pt>
                <c:pt idx="348">
                  <c:v>-0.49737977432972502</c:v>
                </c:pt>
                <c:pt idx="349">
                  <c:v>-0.25066646712862511</c:v>
                </c:pt>
                <c:pt idx="350">
                  <c:v>-3.4304156737441554E-15</c:v>
                </c:pt>
                <c:pt idx="351">
                  <c:v>0.25066646712860435</c:v>
                </c:pt>
                <c:pt idx="352">
                  <c:v>0.49737977432970493</c:v>
                </c:pt>
                <c:pt idx="353">
                  <c:v>0.73624910536934873</c:v>
                </c:pt>
                <c:pt idx="354">
                  <c:v>0.96350734820342254</c:v>
                </c:pt>
                <c:pt idx="355">
                  <c:v>1.1755705045849381</c:v>
                </c:pt>
                <c:pt idx="356">
                  <c:v>1.3690942118573663</c:v>
                </c:pt>
                <c:pt idx="357">
                  <c:v>1.5410264855515698</c:v>
                </c:pt>
                <c:pt idx="358">
                  <c:v>1.6886558510040317</c:v>
                </c:pt>
                <c:pt idx="359">
                  <c:v>1.8096541049320383</c:v>
                </c:pt>
                <c:pt idx="360">
                  <c:v>1.902113032590308</c:v>
                </c:pt>
                <c:pt idx="361">
                  <c:v>1.9645745014573763</c:v>
                </c:pt>
                <c:pt idx="362">
                  <c:v>1.9960534568565471</c:v>
                </c:pt>
                <c:pt idx="363">
                  <c:v>1.9960534568565482</c:v>
                </c:pt>
                <c:pt idx="364">
                  <c:v>1.9645745014573801</c:v>
                </c:pt>
                <c:pt idx="365">
                  <c:v>1.9021130325903124</c:v>
                </c:pt>
                <c:pt idx="366">
                  <c:v>1.8096541049320443</c:v>
                </c:pt>
                <c:pt idx="367">
                  <c:v>1.6886558510040317</c:v>
                </c:pt>
                <c:pt idx="368">
                  <c:v>1.541026485551579</c:v>
                </c:pt>
                <c:pt idx="369">
                  <c:v>1.3690942118573768</c:v>
                </c:pt>
                <c:pt idx="370">
                  <c:v>1.17557050458495</c:v>
                </c:pt>
                <c:pt idx="371">
                  <c:v>0.96350734820343498</c:v>
                </c:pt>
                <c:pt idx="372">
                  <c:v>0.73624910536936194</c:v>
                </c:pt>
                <c:pt idx="373">
                  <c:v>0.49737977432971847</c:v>
                </c:pt>
                <c:pt idx="374">
                  <c:v>0.2506664671286184</c:v>
                </c:pt>
                <c:pt idx="375">
                  <c:v>1.0780872722326939E-14</c:v>
                </c:pt>
                <c:pt idx="376">
                  <c:v>-0.25066646712861107</c:v>
                </c:pt>
                <c:pt idx="377">
                  <c:v>-0.49737977432971142</c:v>
                </c:pt>
                <c:pt idx="378">
                  <c:v>-0.73624910536935562</c:v>
                </c:pt>
                <c:pt idx="379">
                  <c:v>-0.96350734820342854</c:v>
                </c:pt>
                <c:pt idx="380">
                  <c:v>-1.1755705045849441</c:v>
                </c:pt>
                <c:pt idx="381">
                  <c:v>-1.3690942118573715</c:v>
                </c:pt>
                <c:pt idx="382">
                  <c:v>-1.5410264855515738</c:v>
                </c:pt>
                <c:pt idx="383">
                  <c:v>-1.6886558510040279</c:v>
                </c:pt>
                <c:pt idx="384">
                  <c:v>-1.809654104932042</c:v>
                </c:pt>
                <c:pt idx="385">
                  <c:v>-1.9021130325903102</c:v>
                </c:pt>
                <c:pt idx="386">
                  <c:v>-1.9645745014573781</c:v>
                </c:pt>
                <c:pt idx="387">
                  <c:v>-1.9960534568565476</c:v>
                </c:pt>
                <c:pt idx="388">
                  <c:v>-1.9960534568565476</c:v>
                </c:pt>
                <c:pt idx="389">
                  <c:v>-1.9645745014573781</c:v>
                </c:pt>
                <c:pt idx="390">
                  <c:v>-1.9021130325903104</c:v>
                </c:pt>
                <c:pt idx="391">
                  <c:v>-1.809654104932042</c:v>
                </c:pt>
                <c:pt idx="392">
                  <c:v>-1.6886558510040341</c:v>
                </c:pt>
                <c:pt idx="393">
                  <c:v>-1.5410264855515738</c:v>
                </c:pt>
                <c:pt idx="394">
                  <c:v>-1.3690942118573717</c:v>
                </c:pt>
                <c:pt idx="395">
                  <c:v>-1.1755705045849441</c:v>
                </c:pt>
                <c:pt idx="396">
                  <c:v>-0.96350734820342898</c:v>
                </c:pt>
                <c:pt idx="397">
                  <c:v>-0.73624910536935562</c:v>
                </c:pt>
                <c:pt idx="398">
                  <c:v>-0.49737977432971192</c:v>
                </c:pt>
                <c:pt idx="399">
                  <c:v>-0.25066646712861157</c:v>
                </c:pt>
                <c:pt idx="400">
                  <c:v>-3.9204750557076148E-15</c:v>
                </c:pt>
                <c:pt idx="401">
                  <c:v>0.2506664671286179</c:v>
                </c:pt>
                <c:pt idx="402">
                  <c:v>0.49737977432971797</c:v>
                </c:pt>
                <c:pt idx="403">
                  <c:v>0.73624910536936161</c:v>
                </c:pt>
                <c:pt idx="404">
                  <c:v>0.96350734820343453</c:v>
                </c:pt>
                <c:pt idx="405">
                  <c:v>1.1755705045849487</c:v>
                </c:pt>
                <c:pt idx="406">
                  <c:v>1.3690942118573763</c:v>
                </c:pt>
                <c:pt idx="407">
                  <c:v>1.5410264855515696</c:v>
                </c:pt>
                <c:pt idx="408">
                  <c:v>1.6886558510040239</c:v>
                </c:pt>
                <c:pt idx="409">
                  <c:v>1.809654104932032</c:v>
                </c:pt>
                <c:pt idx="410">
                  <c:v>1.902113032590308</c:v>
                </c:pt>
                <c:pt idx="411">
                  <c:v>1.9645745014573763</c:v>
                </c:pt>
                <c:pt idx="412">
                  <c:v>1.9960534568565471</c:v>
                </c:pt>
                <c:pt idx="413">
                  <c:v>1.9960534568565482</c:v>
                </c:pt>
                <c:pt idx="414">
                  <c:v>1.9645745014573801</c:v>
                </c:pt>
                <c:pt idx="415">
                  <c:v>1.9021130325903126</c:v>
                </c:pt>
                <c:pt idx="416">
                  <c:v>1.8096541049320445</c:v>
                </c:pt>
                <c:pt idx="417">
                  <c:v>1.6886558510040381</c:v>
                </c:pt>
                <c:pt idx="418">
                  <c:v>1.5410264855515878</c:v>
                </c:pt>
                <c:pt idx="419">
                  <c:v>1.369094211857377</c:v>
                </c:pt>
                <c:pt idx="420">
                  <c:v>1.17557050458495</c:v>
                </c:pt>
                <c:pt idx="421">
                  <c:v>0.96350734820343542</c:v>
                </c:pt>
                <c:pt idx="422">
                  <c:v>0.73624910536936261</c:v>
                </c:pt>
                <c:pt idx="423">
                  <c:v>0.49737977432971886</c:v>
                </c:pt>
                <c:pt idx="424">
                  <c:v>0.25066646712861884</c:v>
                </c:pt>
                <c:pt idx="425">
                  <c:v>1.127093210429036E-14</c:v>
                </c:pt>
                <c:pt idx="426">
                  <c:v>-0.25066646712859592</c:v>
                </c:pt>
                <c:pt idx="427">
                  <c:v>-0.49737977432971092</c:v>
                </c:pt>
                <c:pt idx="428">
                  <c:v>-0.73624910536935462</c:v>
                </c:pt>
                <c:pt idx="429">
                  <c:v>-0.96350734820342809</c:v>
                </c:pt>
                <c:pt idx="430">
                  <c:v>-1.1755705045849429</c:v>
                </c:pt>
                <c:pt idx="431">
                  <c:v>-1.369094211857371</c:v>
                </c:pt>
                <c:pt idx="432">
                  <c:v>-1.5410264855515738</c:v>
                </c:pt>
                <c:pt idx="433">
                  <c:v>-1.6886558510040277</c:v>
                </c:pt>
                <c:pt idx="434">
                  <c:v>-1.8096541049320349</c:v>
                </c:pt>
                <c:pt idx="435">
                  <c:v>-1.9021130325903057</c:v>
                </c:pt>
                <c:pt idx="436">
                  <c:v>-1.9645745014573781</c:v>
                </c:pt>
                <c:pt idx="437">
                  <c:v>-1.9960534568565476</c:v>
                </c:pt>
                <c:pt idx="438">
                  <c:v>-1.9960534568565476</c:v>
                </c:pt>
                <c:pt idx="439">
                  <c:v>-1.9645745014573781</c:v>
                </c:pt>
                <c:pt idx="440">
                  <c:v>-1.9021130325903104</c:v>
                </c:pt>
                <c:pt idx="441">
                  <c:v>-1.809654104932042</c:v>
                </c:pt>
                <c:pt idx="442">
                  <c:v>-1.6886558510040341</c:v>
                </c:pt>
                <c:pt idx="443">
                  <c:v>-1.5410264855515838</c:v>
                </c:pt>
                <c:pt idx="444">
                  <c:v>-1.3690942118573719</c:v>
                </c:pt>
                <c:pt idx="445">
                  <c:v>-1.1755705045849441</c:v>
                </c:pt>
                <c:pt idx="446">
                  <c:v>-0.96350734820342943</c:v>
                </c:pt>
                <c:pt idx="447">
                  <c:v>-0.73624910536935662</c:v>
                </c:pt>
                <c:pt idx="448">
                  <c:v>-0.49737977432971242</c:v>
                </c:pt>
                <c:pt idx="449">
                  <c:v>-0.25066646712861207</c:v>
                </c:pt>
                <c:pt idx="450">
                  <c:v>-4.4105344376710573E-15</c:v>
                </c:pt>
                <c:pt idx="451">
                  <c:v>0.25066646712860335</c:v>
                </c:pt>
                <c:pt idx="452">
                  <c:v>0.49737977432970393</c:v>
                </c:pt>
                <c:pt idx="453">
                  <c:v>0.73624910536936161</c:v>
                </c:pt>
                <c:pt idx="454">
                  <c:v>0.96350734820343409</c:v>
                </c:pt>
                <c:pt idx="455">
                  <c:v>1.1755705045849485</c:v>
                </c:pt>
                <c:pt idx="456">
                  <c:v>1.3690942118573759</c:v>
                </c:pt>
                <c:pt idx="457">
                  <c:v>1.5410264855515778</c:v>
                </c:pt>
                <c:pt idx="458">
                  <c:v>1.6886558510040313</c:v>
                </c:pt>
                <c:pt idx="459">
                  <c:v>1.809654104932038</c:v>
                </c:pt>
                <c:pt idx="460">
                  <c:v>1.9021130325903077</c:v>
                </c:pt>
                <c:pt idx="461">
                  <c:v>1.9645745014573763</c:v>
                </c:pt>
                <c:pt idx="462">
                  <c:v>1.9960534568565482</c:v>
                </c:pt>
                <c:pt idx="463">
                  <c:v>1.9960534568565471</c:v>
                </c:pt>
                <c:pt idx="464">
                  <c:v>1.9645745014573781</c:v>
                </c:pt>
                <c:pt idx="465">
                  <c:v>1.9021130325903084</c:v>
                </c:pt>
                <c:pt idx="466">
                  <c:v>1.8096541049320385</c:v>
                </c:pt>
                <c:pt idx="467">
                  <c:v>1.6886558510040321</c:v>
                </c:pt>
                <c:pt idx="468">
                  <c:v>1.5410264855515796</c:v>
                </c:pt>
                <c:pt idx="469">
                  <c:v>1.3690942118573877</c:v>
                </c:pt>
                <c:pt idx="470">
                  <c:v>1.17557050458495</c:v>
                </c:pt>
                <c:pt idx="471">
                  <c:v>0.96350734820343586</c:v>
                </c:pt>
                <c:pt idx="472">
                  <c:v>0.73624910536936283</c:v>
                </c:pt>
                <c:pt idx="473">
                  <c:v>0.49737977432971936</c:v>
                </c:pt>
                <c:pt idx="474">
                  <c:v>0.25066646712861934</c:v>
                </c:pt>
                <c:pt idx="475">
                  <c:v>1.1760991486253845E-14</c:v>
                </c:pt>
                <c:pt idx="476">
                  <c:v>-0.25066646712859542</c:v>
                </c:pt>
                <c:pt idx="477">
                  <c:v>-0.49737977432969693</c:v>
                </c:pt>
                <c:pt idx="478">
                  <c:v>-0.73624910536934163</c:v>
                </c:pt>
                <c:pt idx="479">
                  <c:v>-0.96350734820342754</c:v>
                </c:pt>
                <c:pt idx="480">
                  <c:v>-1.1755705045849425</c:v>
                </c:pt>
                <c:pt idx="481">
                  <c:v>-1.3690942118573706</c:v>
                </c:pt>
                <c:pt idx="482">
                  <c:v>-1.5410264855515736</c:v>
                </c:pt>
                <c:pt idx="483">
                  <c:v>-1.6886558510040273</c:v>
                </c:pt>
                <c:pt idx="484">
                  <c:v>-1.8096541049320347</c:v>
                </c:pt>
                <c:pt idx="485">
                  <c:v>-1.9021130325903055</c:v>
                </c:pt>
                <c:pt idx="486">
                  <c:v>-1.9645745014573761</c:v>
                </c:pt>
                <c:pt idx="487">
                  <c:v>-1.9960534568565467</c:v>
                </c:pt>
                <c:pt idx="488">
                  <c:v>-1.9960534568565478</c:v>
                </c:pt>
                <c:pt idx="489">
                  <c:v>-1.9645745014573781</c:v>
                </c:pt>
                <c:pt idx="490">
                  <c:v>-1.9021130325903106</c:v>
                </c:pt>
                <c:pt idx="491">
                  <c:v>-1.809654104932042</c:v>
                </c:pt>
                <c:pt idx="492">
                  <c:v>-1.6886558510040361</c:v>
                </c:pt>
                <c:pt idx="493">
                  <c:v>-1.5410264855515838</c:v>
                </c:pt>
                <c:pt idx="494">
                  <c:v>-1.3690942118573828</c:v>
                </c:pt>
                <c:pt idx="495">
                  <c:v>-1.175570504584956</c:v>
                </c:pt>
                <c:pt idx="496">
                  <c:v>-0.96350734820342987</c:v>
                </c:pt>
                <c:pt idx="497">
                  <c:v>-0.73624910536935662</c:v>
                </c:pt>
                <c:pt idx="498">
                  <c:v>-0.49737977432971286</c:v>
                </c:pt>
                <c:pt idx="499">
                  <c:v>-0.25066646712861251</c:v>
                </c:pt>
                <c:pt idx="500">
                  <c:v>-7.3508907294517769E-15</c:v>
                </c:pt>
                <c:pt idx="501">
                  <c:v>0.37599970069290384</c:v>
                </c:pt>
                <c:pt idx="502">
                  <c:v>0.74606966149455411</c:v>
                </c:pt>
                <c:pt idx="503">
                  <c:v>1.1043736580540198</c:v>
                </c:pt>
                <c:pt idx="504">
                  <c:v>1.4452610223051294</c:v>
                </c:pt>
                <c:pt idx="505">
                  <c:v>1.7633557568774219</c:v>
                </c:pt>
                <c:pt idx="506">
                  <c:v>2.0536413177860666</c:v>
                </c:pt>
                <c:pt idx="507">
                  <c:v>2.3115397283273711</c:v>
                </c:pt>
                <c:pt idx="508">
                  <c:v>2.5329837765060441</c:v>
                </c:pt>
                <c:pt idx="509">
                  <c:v>2.7144811573980592</c:v>
                </c:pt>
                <c:pt idx="510">
                  <c:v>2.8531695488854694</c:v>
                </c:pt>
                <c:pt idx="511">
                  <c:v>2.9468617521860652</c:v>
                </c:pt>
                <c:pt idx="512">
                  <c:v>2.9940801852848127</c:v>
                </c:pt>
                <c:pt idx="513">
                  <c:v>2.9940801852848127</c:v>
                </c:pt>
                <c:pt idx="514">
                  <c:v>2.9468617521860652</c:v>
                </c:pt>
                <c:pt idx="515">
                  <c:v>2.8531695488854711</c:v>
                </c:pt>
                <c:pt idx="516">
                  <c:v>2.7144811573980592</c:v>
                </c:pt>
                <c:pt idx="517">
                  <c:v>2.5329837765060592</c:v>
                </c:pt>
                <c:pt idx="518">
                  <c:v>2.3115397283273751</c:v>
                </c:pt>
                <c:pt idx="519">
                  <c:v>2.0536413177860546</c:v>
                </c:pt>
                <c:pt idx="520">
                  <c:v>1.7633557568774254</c:v>
                </c:pt>
                <c:pt idx="521">
                  <c:v>1.4452610223051332</c:v>
                </c:pt>
                <c:pt idx="522">
                  <c:v>1.1043736580540429</c:v>
                </c:pt>
                <c:pt idx="523">
                  <c:v>0.74606966149455856</c:v>
                </c:pt>
                <c:pt idx="524">
                  <c:v>0.37599970069292887</c:v>
                </c:pt>
                <c:pt idx="525">
                  <c:v>-2.9397057704772184E-15</c:v>
                </c:pt>
                <c:pt idx="526">
                  <c:v>-0.37599970069293481</c:v>
                </c:pt>
                <c:pt idx="527">
                  <c:v>-0.746069661494564</c:v>
                </c:pt>
                <c:pt idx="528">
                  <c:v>-1.1043736580540484</c:v>
                </c:pt>
                <c:pt idx="529">
                  <c:v>-1.4452610223051381</c:v>
                </c:pt>
                <c:pt idx="530">
                  <c:v>-1.7633557568774298</c:v>
                </c:pt>
                <c:pt idx="531">
                  <c:v>-2.0536413177860586</c:v>
                </c:pt>
                <c:pt idx="532">
                  <c:v>-2.3115397283273791</c:v>
                </c:pt>
                <c:pt idx="533">
                  <c:v>-2.5329837765060392</c:v>
                </c:pt>
                <c:pt idx="534">
                  <c:v>-2.714481157398061</c:v>
                </c:pt>
                <c:pt idx="535">
                  <c:v>-2.8531695488854729</c:v>
                </c:pt>
                <c:pt idx="536">
                  <c:v>-2.9468617521860692</c:v>
                </c:pt>
                <c:pt idx="537">
                  <c:v>-2.9940801852848127</c:v>
                </c:pt>
                <c:pt idx="538">
                  <c:v>-2.9940801852848127</c:v>
                </c:pt>
                <c:pt idx="539">
                  <c:v>-2.9468617521860652</c:v>
                </c:pt>
                <c:pt idx="540">
                  <c:v>-2.8531695488854676</c:v>
                </c:pt>
                <c:pt idx="541">
                  <c:v>-2.7144811573980552</c:v>
                </c:pt>
                <c:pt idx="542">
                  <c:v>-2.5329837765060552</c:v>
                </c:pt>
                <c:pt idx="543">
                  <c:v>-2.3115397283273675</c:v>
                </c:pt>
                <c:pt idx="544">
                  <c:v>-2.0536413177860471</c:v>
                </c:pt>
                <c:pt idx="545">
                  <c:v>-1.7633557568774174</c:v>
                </c:pt>
                <c:pt idx="546">
                  <c:v>-1.4452610223051237</c:v>
                </c:pt>
                <c:pt idx="547">
                  <c:v>-1.1043736580540338</c:v>
                </c:pt>
                <c:pt idx="548">
                  <c:v>-0.74606966149454856</c:v>
                </c:pt>
                <c:pt idx="549">
                  <c:v>-0.37599970069291888</c:v>
                </c:pt>
                <c:pt idx="550">
                  <c:v>1.3230302270406196E-14</c:v>
                </c:pt>
                <c:pt idx="551">
                  <c:v>0.37599970069290317</c:v>
                </c:pt>
                <c:pt idx="552">
                  <c:v>0.74606966149457477</c:v>
                </c:pt>
                <c:pt idx="553">
                  <c:v>1.104373658054058</c:v>
                </c:pt>
                <c:pt idx="554">
                  <c:v>1.4452610223051474</c:v>
                </c:pt>
                <c:pt idx="555">
                  <c:v>1.7633557568774378</c:v>
                </c:pt>
                <c:pt idx="556">
                  <c:v>2.0536413177860662</c:v>
                </c:pt>
                <c:pt idx="557">
                  <c:v>2.311539728327384</c:v>
                </c:pt>
                <c:pt idx="558">
                  <c:v>2.5329837765060432</c:v>
                </c:pt>
                <c:pt idx="559">
                  <c:v>2.7144811573980649</c:v>
                </c:pt>
                <c:pt idx="560">
                  <c:v>2.8531695488854631</c:v>
                </c:pt>
                <c:pt idx="561">
                  <c:v>2.9468617521860692</c:v>
                </c:pt>
                <c:pt idx="562">
                  <c:v>2.9940801852848167</c:v>
                </c:pt>
                <c:pt idx="563">
                  <c:v>2.9940801852848167</c:v>
                </c:pt>
                <c:pt idx="564">
                  <c:v>2.9468617521860692</c:v>
                </c:pt>
                <c:pt idx="565">
                  <c:v>2.85316954888548</c:v>
                </c:pt>
                <c:pt idx="566">
                  <c:v>2.7144811573980676</c:v>
                </c:pt>
                <c:pt idx="567">
                  <c:v>2.532983776506069</c:v>
                </c:pt>
                <c:pt idx="568">
                  <c:v>2.311539728327388</c:v>
                </c:pt>
                <c:pt idx="569">
                  <c:v>2.0536413177860706</c:v>
                </c:pt>
                <c:pt idx="570">
                  <c:v>1.7633557568774434</c:v>
                </c:pt>
                <c:pt idx="571">
                  <c:v>1.4452610223051527</c:v>
                </c:pt>
                <c:pt idx="572">
                  <c:v>1.1043736580540633</c:v>
                </c:pt>
                <c:pt idx="573">
                  <c:v>0.74606966149458065</c:v>
                </c:pt>
                <c:pt idx="574">
                  <c:v>0.37599970069295141</c:v>
                </c:pt>
                <c:pt idx="575">
                  <c:v>1.911166537527111E-14</c:v>
                </c:pt>
                <c:pt idx="576">
                  <c:v>-0.37599970069287125</c:v>
                </c:pt>
                <c:pt idx="577">
                  <c:v>-0.74606966149454279</c:v>
                </c:pt>
                <c:pt idx="578">
                  <c:v>-1.1043736580540298</c:v>
                </c:pt>
                <c:pt idx="579">
                  <c:v>-1.445261022305119</c:v>
                </c:pt>
                <c:pt idx="580">
                  <c:v>-1.7633557568774119</c:v>
                </c:pt>
                <c:pt idx="581">
                  <c:v>-2.0536413177860426</c:v>
                </c:pt>
                <c:pt idx="582">
                  <c:v>-2.311539728327364</c:v>
                </c:pt>
                <c:pt idx="583">
                  <c:v>-2.5329837765060259</c:v>
                </c:pt>
                <c:pt idx="584">
                  <c:v>-2.7144811573980512</c:v>
                </c:pt>
                <c:pt idx="585">
                  <c:v>-2.8531695488854538</c:v>
                </c:pt>
                <c:pt idx="586">
                  <c:v>-2.9468617521860652</c:v>
                </c:pt>
                <c:pt idx="587">
                  <c:v>-2.9940801852848127</c:v>
                </c:pt>
                <c:pt idx="588">
                  <c:v>-2.9940801852848127</c:v>
                </c:pt>
                <c:pt idx="589">
                  <c:v>-2.9468617521860692</c:v>
                </c:pt>
                <c:pt idx="590">
                  <c:v>-2.853169548885476</c:v>
                </c:pt>
                <c:pt idx="591">
                  <c:v>-2.7144811573980632</c:v>
                </c:pt>
                <c:pt idx="592">
                  <c:v>-2.5329837765060641</c:v>
                </c:pt>
                <c:pt idx="593">
                  <c:v>-2.3115397283273817</c:v>
                </c:pt>
                <c:pt idx="594">
                  <c:v>-2.0536413177860942</c:v>
                </c:pt>
                <c:pt idx="595">
                  <c:v>-1.7633557568774352</c:v>
                </c:pt>
                <c:pt idx="596">
                  <c:v>-1.4452610223051434</c:v>
                </c:pt>
                <c:pt idx="597">
                  <c:v>-1.104373658054054</c:v>
                </c:pt>
                <c:pt idx="598">
                  <c:v>-0.74606966149456977</c:v>
                </c:pt>
                <c:pt idx="599">
                  <c:v>-0.37599970069294136</c:v>
                </c:pt>
                <c:pt idx="600">
                  <c:v>-8.8210688753421288E-15</c:v>
                </c:pt>
                <c:pt idx="601">
                  <c:v>0.37599970069288136</c:v>
                </c:pt>
                <c:pt idx="602">
                  <c:v>0.74606966149455278</c:v>
                </c:pt>
                <c:pt idx="603">
                  <c:v>1.1043736580539998</c:v>
                </c:pt>
                <c:pt idx="604">
                  <c:v>1.4452610223051277</c:v>
                </c:pt>
                <c:pt idx="605">
                  <c:v>1.7633557568774199</c:v>
                </c:pt>
                <c:pt idx="606">
                  <c:v>2.0536413177860502</c:v>
                </c:pt>
                <c:pt idx="607">
                  <c:v>2.3115397283273702</c:v>
                </c:pt>
                <c:pt idx="608">
                  <c:v>2.5329837765060312</c:v>
                </c:pt>
                <c:pt idx="609">
                  <c:v>2.7144811573980556</c:v>
                </c:pt>
                <c:pt idx="610">
                  <c:v>2.8531695488854578</c:v>
                </c:pt>
                <c:pt idx="611">
                  <c:v>2.9468617521860652</c:v>
                </c:pt>
                <c:pt idx="612">
                  <c:v>2.9940801852848127</c:v>
                </c:pt>
                <c:pt idx="613">
                  <c:v>2.9940801852848127</c:v>
                </c:pt>
                <c:pt idx="614">
                  <c:v>2.9468617521860656</c:v>
                </c:pt>
                <c:pt idx="615">
                  <c:v>2.8531695488854716</c:v>
                </c:pt>
                <c:pt idx="616">
                  <c:v>2.7144811573980592</c:v>
                </c:pt>
                <c:pt idx="617">
                  <c:v>2.5329837765060592</c:v>
                </c:pt>
                <c:pt idx="618">
                  <c:v>2.311539728327376</c:v>
                </c:pt>
                <c:pt idx="619">
                  <c:v>2.0536413177860866</c:v>
                </c:pt>
                <c:pt idx="620">
                  <c:v>1.7633557568774259</c:v>
                </c:pt>
                <c:pt idx="621">
                  <c:v>1.4452610223051345</c:v>
                </c:pt>
                <c:pt idx="622">
                  <c:v>1.1043736580540444</c:v>
                </c:pt>
                <c:pt idx="623">
                  <c:v>0.74606966149455989</c:v>
                </c:pt>
                <c:pt idx="624">
                  <c:v>0.37599970069293032</c:v>
                </c:pt>
                <c:pt idx="625">
                  <c:v>-1.4695276245868645E-15</c:v>
                </c:pt>
                <c:pt idx="626">
                  <c:v>-0.37599970069289151</c:v>
                </c:pt>
                <c:pt idx="627">
                  <c:v>-0.74606966149456266</c:v>
                </c:pt>
                <c:pt idx="628">
                  <c:v>-1.1043736580540078</c:v>
                </c:pt>
                <c:pt idx="629">
                  <c:v>-1.4452610223051372</c:v>
                </c:pt>
                <c:pt idx="630">
                  <c:v>-1.763355756877429</c:v>
                </c:pt>
                <c:pt idx="631">
                  <c:v>-2.0536413177860582</c:v>
                </c:pt>
                <c:pt idx="632">
                  <c:v>-2.3115397283273791</c:v>
                </c:pt>
                <c:pt idx="633">
                  <c:v>-2.5329837765060392</c:v>
                </c:pt>
                <c:pt idx="634">
                  <c:v>-2.7144811573980601</c:v>
                </c:pt>
                <c:pt idx="635">
                  <c:v>-2.8531695488854609</c:v>
                </c:pt>
                <c:pt idx="636">
                  <c:v>-2.9468617521860656</c:v>
                </c:pt>
                <c:pt idx="637">
                  <c:v>-2.9940801852848127</c:v>
                </c:pt>
                <c:pt idx="638">
                  <c:v>-2.9940801852848127</c:v>
                </c:pt>
                <c:pt idx="639">
                  <c:v>-2.9468617521860652</c:v>
                </c:pt>
                <c:pt idx="640">
                  <c:v>-2.853169548885468</c:v>
                </c:pt>
                <c:pt idx="641">
                  <c:v>-2.7144811573980552</c:v>
                </c:pt>
                <c:pt idx="642">
                  <c:v>-2.5329837765060552</c:v>
                </c:pt>
                <c:pt idx="643">
                  <c:v>-2.311539728327368</c:v>
                </c:pt>
                <c:pt idx="644">
                  <c:v>-2.0536413177860791</c:v>
                </c:pt>
                <c:pt idx="645">
                  <c:v>-1.7633557568774179</c:v>
                </c:pt>
                <c:pt idx="646">
                  <c:v>-1.4452610223051627</c:v>
                </c:pt>
                <c:pt idx="647">
                  <c:v>-1.1043736580540358</c:v>
                </c:pt>
                <c:pt idx="648">
                  <c:v>-0.7460696614945499</c:v>
                </c:pt>
                <c:pt idx="649">
                  <c:v>-0.37599970069292032</c:v>
                </c:pt>
                <c:pt idx="650">
                  <c:v>1.1760124124515882E-14</c:v>
                </c:pt>
                <c:pt idx="651">
                  <c:v>0.37599970069290167</c:v>
                </c:pt>
                <c:pt idx="652">
                  <c:v>0.74606966149457365</c:v>
                </c:pt>
                <c:pt idx="653">
                  <c:v>1.1043736580540178</c:v>
                </c:pt>
                <c:pt idx="654">
                  <c:v>1.4452610223051459</c:v>
                </c:pt>
                <c:pt idx="655">
                  <c:v>1.7633557568774032</c:v>
                </c:pt>
                <c:pt idx="656">
                  <c:v>2.0536413177860653</c:v>
                </c:pt>
                <c:pt idx="657">
                  <c:v>2.3115397283273831</c:v>
                </c:pt>
                <c:pt idx="658">
                  <c:v>2.5329837765060432</c:v>
                </c:pt>
                <c:pt idx="659">
                  <c:v>2.7144811573980645</c:v>
                </c:pt>
                <c:pt idx="660">
                  <c:v>2.8531695488854623</c:v>
                </c:pt>
                <c:pt idx="661">
                  <c:v>2.9468617521860692</c:v>
                </c:pt>
                <c:pt idx="662">
                  <c:v>2.9940801852848127</c:v>
                </c:pt>
                <c:pt idx="663">
                  <c:v>2.9940801852848127</c:v>
                </c:pt>
                <c:pt idx="664">
                  <c:v>2.9468617521860616</c:v>
                </c:pt>
                <c:pt idx="665">
                  <c:v>2.8531695488854649</c:v>
                </c:pt>
                <c:pt idx="666">
                  <c:v>2.7144811573980512</c:v>
                </c:pt>
                <c:pt idx="667">
                  <c:v>2.5329837765060472</c:v>
                </c:pt>
                <c:pt idx="668">
                  <c:v>2.3115397283273627</c:v>
                </c:pt>
                <c:pt idx="669">
                  <c:v>2.0536413177860715</c:v>
                </c:pt>
                <c:pt idx="670">
                  <c:v>1.7633557568774099</c:v>
                </c:pt>
                <c:pt idx="671">
                  <c:v>1.4452610223051536</c:v>
                </c:pt>
                <c:pt idx="672">
                  <c:v>1.1043736580540258</c:v>
                </c:pt>
                <c:pt idx="673">
                  <c:v>0.7460696614945399</c:v>
                </c:pt>
                <c:pt idx="674">
                  <c:v>0.37599970069291039</c:v>
                </c:pt>
                <c:pt idx="675">
                  <c:v>-2.2050720624444869E-14</c:v>
                </c:pt>
                <c:pt idx="676">
                  <c:v>-0.37599970069291183</c:v>
                </c:pt>
                <c:pt idx="677">
                  <c:v>-0.74606966149458342</c:v>
                </c:pt>
                <c:pt idx="678">
                  <c:v>-1.1043736580540278</c:v>
                </c:pt>
                <c:pt idx="679">
                  <c:v>-1.4452610223051552</c:v>
                </c:pt>
                <c:pt idx="680">
                  <c:v>-1.7633557568774114</c:v>
                </c:pt>
                <c:pt idx="681">
                  <c:v>-2.0536413177860742</c:v>
                </c:pt>
                <c:pt idx="682">
                  <c:v>-2.3115397283273897</c:v>
                </c:pt>
                <c:pt idx="683">
                  <c:v>-2.5329837765060481</c:v>
                </c:pt>
                <c:pt idx="684">
                  <c:v>-2.7144811573980689</c:v>
                </c:pt>
                <c:pt idx="685">
                  <c:v>-2.8531695488854654</c:v>
                </c:pt>
                <c:pt idx="686">
                  <c:v>-2.9468617521860745</c:v>
                </c:pt>
                <c:pt idx="687">
                  <c:v>-2.9940801852848127</c:v>
                </c:pt>
                <c:pt idx="688">
                  <c:v>-2.9940801852848127</c:v>
                </c:pt>
                <c:pt idx="689">
                  <c:v>-2.9468617521860798</c:v>
                </c:pt>
                <c:pt idx="690">
                  <c:v>-2.8531695488854778</c:v>
                </c:pt>
                <c:pt idx="691">
                  <c:v>-2.7144811573980636</c:v>
                </c:pt>
                <c:pt idx="692">
                  <c:v>-2.5329837765060645</c:v>
                </c:pt>
                <c:pt idx="693">
                  <c:v>-2.3115397283273826</c:v>
                </c:pt>
                <c:pt idx="694">
                  <c:v>-2.053641317786095</c:v>
                </c:pt>
                <c:pt idx="695">
                  <c:v>-1.7633557568774358</c:v>
                </c:pt>
                <c:pt idx="696">
                  <c:v>-1.4452610223051816</c:v>
                </c:pt>
                <c:pt idx="697">
                  <c:v>-1.1043736580540553</c:v>
                </c:pt>
                <c:pt idx="698">
                  <c:v>-0.74606966149461162</c:v>
                </c:pt>
                <c:pt idx="699">
                  <c:v>-0.37599970069294275</c:v>
                </c:pt>
                <c:pt idx="700">
                  <c:v>-1.029124702123246E-14</c:v>
                </c:pt>
                <c:pt idx="701">
                  <c:v>0.37599970069287991</c:v>
                </c:pt>
                <c:pt idx="702">
                  <c:v>0.74606966149455134</c:v>
                </c:pt>
                <c:pt idx="703">
                  <c:v>1.1043736580539978</c:v>
                </c:pt>
                <c:pt idx="704">
                  <c:v>1.4452610223051268</c:v>
                </c:pt>
                <c:pt idx="705">
                  <c:v>1.763355756877385</c:v>
                </c:pt>
                <c:pt idx="706">
                  <c:v>2.0536413177860493</c:v>
                </c:pt>
                <c:pt idx="707">
                  <c:v>2.3115397283273693</c:v>
                </c:pt>
                <c:pt idx="708">
                  <c:v>2.5329837765060312</c:v>
                </c:pt>
                <c:pt idx="709">
                  <c:v>2.7144811573980552</c:v>
                </c:pt>
                <c:pt idx="710">
                  <c:v>2.8531695488854578</c:v>
                </c:pt>
                <c:pt idx="711">
                  <c:v>2.9468617521860652</c:v>
                </c:pt>
                <c:pt idx="712">
                  <c:v>2.9940801852848073</c:v>
                </c:pt>
                <c:pt idx="713">
                  <c:v>2.9940801852848127</c:v>
                </c:pt>
                <c:pt idx="714">
                  <c:v>2.946861752186078</c:v>
                </c:pt>
                <c:pt idx="715">
                  <c:v>2.8531695488854716</c:v>
                </c:pt>
                <c:pt idx="716">
                  <c:v>2.7144811573980592</c:v>
                </c:pt>
                <c:pt idx="717">
                  <c:v>2.5329837765060592</c:v>
                </c:pt>
                <c:pt idx="718">
                  <c:v>2.3115397283273778</c:v>
                </c:pt>
                <c:pt idx="719">
                  <c:v>2.0536413177860879</c:v>
                </c:pt>
                <c:pt idx="720">
                  <c:v>1.7633557568774278</c:v>
                </c:pt>
                <c:pt idx="721">
                  <c:v>1.4452610223051729</c:v>
                </c:pt>
                <c:pt idx="722">
                  <c:v>1.1043736580540457</c:v>
                </c:pt>
                <c:pt idx="723">
                  <c:v>0.74606966149460163</c:v>
                </c:pt>
                <c:pt idx="724">
                  <c:v>0.37599970069293182</c:v>
                </c:pt>
                <c:pt idx="725">
                  <c:v>6.5052130349130969E-19</c:v>
                </c:pt>
                <c:pt idx="726">
                  <c:v>-0.37599970069289007</c:v>
                </c:pt>
                <c:pt idx="727">
                  <c:v>-0.74606966149456122</c:v>
                </c:pt>
                <c:pt idx="728">
                  <c:v>-1.1043736580540078</c:v>
                </c:pt>
                <c:pt idx="729">
                  <c:v>-1.4452610223051356</c:v>
                </c:pt>
                <c:pt idx="730">
                  <c:v>-1.7633557568773934</c:v>
                </c:pt>
                <c:pt idx="731">
                  <c:v>-2.0536413177860582</c:v>
                </c:pt>
                <c:pt idx="732">
                  <c:v>-2.3115397283273489</c:v>
                </c:pt>
                <c:pt idx="733">
                  <c:v>-2.5329837765060392</c:v>
                </c:pt>
                <c:pt idx="734">
                  <c:v>-2.7144811573980592</c:v>
                </c:pt>
                <c:pt idx="735">
                  <c:v>-2.8531695488854605</c:v>
                </c:pt>
                <c:pt idx="736">
                  <c:v>-2.9468617521860656</c:v>
                </c:pt>
                <c:pt idx="737">
                  <c:v>-2.9940801852848127</c:v>
                </c:pt>
                <c:pt idx="738">
                  <c:v>-2.9940801852848127</c:v>
                </c:pt>
                <c:pt idx="739">
                  <c:v>-2.9468617521860763</c:v>
                </c:pt>
                <c:pt idx="740">
                  <c:v>-2.8531695488854685</c:v>
                </c:pt>
                <c:pt idx="741">
                  <c:v>-2.7144811573980752</c:v>
                </c:pt>
                <c:pt idx="742">
                  <c:v>-2.5329837765060552</c:v>
                </c:pt>
                <c:pt idx="743">
                  <c:v>-2.3115397283273693</c:v>
                </c:pt>
                <c:pt idx="744">
                  <c:v>-2.0536413177860799</c:v>
                </c:pt>
                <c:pt idx="745">
                  <c:v>-1.7633557568774196</c:v>
                </c:pt>
                <c:pt idx="746">
                  <c:v>-1.4452610223051636</c:v>
                </c:pt>
                <c:pt idx="747">
                  <c:v>-1.1043736580540378</c:v>
                </c:pt>
                <c:pt idx="748">
                  <c:v>-0.74606966149459331</c:v>
                </c:pt>
                <c:pt idx="749">
                  <c:v>-0.37599970069292182</c:v>
                </c:pt>
                <c:pt idx="750">
                  <c:v>-1.0780872722326939E-14</c:v>
                </c:pt>
                <c:pt idx="751">
                  <c:v>0.12533323356430023</c:v>
                </c:pt>
                <c:pt idx="752">
                  <c:v>0.24868988716485674</c:v>
                </c:pt>
                <c:pt idx="753">
                  <c:v>0.36812455268467337</c:v>
                </c:pt>
                <c:pt idx="754">
                  <c:v>0.48175367410171577</c:v>
                </c:pt>
                <c:pt idx="755">
                  <c:v>0.58778525229246725</c:v>
                </c:pt>
                <c:pt idx="756">
                  <c:v>0.68454710592868806</c:v>
                </c:pt>
                <c:pt idx="757">
                  <c:v>0.7705132427757837</c:v>
                </c:pt>
                <c:pt idx="758">
                  <c:v>0.84432792550201352</c:v>
                </c:pt>
                <c:pt idx="759">
                  <c:v>0.90482705246602235</c:v>
                </c:pt>
                <c:pt idx="760">
                  <c:v>0.95105651629515264</c:v>
                </c:pt>
                <c:pt idx="761">
                  <c:v>0.98228725072868917</c:v>
                </c:pt>
                <c:pt idx="762">
                  <c:v>0.99802672842827123</c:v>
                </c:pt>
                <c:pt idx="763">
                  <c:v>0.99802672842827145</c:v>
                </c:pt>
                <c:pt idx="764">
                  <c:v>0.9822872507286895</c:v>
                </c:pt>
                <c:pt idx="765">
                  <c:v>0.95105651629515364</c:v>
                </c:pt>
                <c:pt idx="766">
                  <c:v>0.90482705246602402</c:v>
                </c:pt>
                <c:pt idx="767">
                  <c:v>0.84432792550201596</c:v>
                </c:pt>
                <c:pt idx="768">
                  <c:v>0.77051324277578614</c:v>
                </c:pt>
                <c:pt idx="769">
                  <c:v>0.6845471059286905</c:v>
                </c:pt>
                <c:pt idx="770">
                  <c:v>0.5877852522924718</c:v>
                </c:pt>
                <c:pt idx="771">
                  <c:v>0.48175367410171921</c:v>
                </c:pt>
                <c:pt idx="772">
                  <c:v>0.36812455268467692</c:v>
                </c:pt>
                <c:pt idx="773">
                  <c:v>0.24868988716486087</c:v>
                </c:pt>
                <c:pt idx="774">
                  <c:v>0.12533323356430406</c:v>
                </c:pt>
                <c:pt idx="775">
                  <c:v>7.3506738890172782E-15</c:v>
                </c:pt>
                <c:pt idx="776">
                  <c:v>-0.12533323356430356</c:v>
                </c:pt>
                <c:pt idx="777">
                  <c:v>-0.24868988716486043</c:v>
                </c:pt>
                <c:pt idx="778">
                  <c:v>-0.36812455268467648</c:v>
                </c:pt>
                <c:pt idx="779">
                  <c:v>-0.48175367410171877</c:v>
                </c:pt>
                <c:pt idx="780">
                  <c:v>-0.58778525229247125</c:v>
                </c:pt>
                <c:pt idx="781">
                  <c:v>-0.6845471059286905</c:v>
                </c:pt>
                <c:pt idx="782">
                  <c:v>-0.77051324277578592</c:v>
                </c:pt>
                <c:pt idx="783">
                  <c:v>-0.84432792550201552</c:v>
                </c:pt>
                <c:pt idx="784">
                  <c:v>-0.90482705246601791</c:v>
                </c:pt>
                <c:pt idx="785">
                  <c:v>-0.95105651629515364</c:v>
                </c:pt>
                <c:pt idx="786">
                  <c:v>-0.9822872507286895</c:v>
                </c:pt>
                <c:pt idx="787">
                  <c:v>-0.99802672842827145</c:v>
                </c:pt>
                <c:pt idx="788">
                  <c:v>-0.99802672842827123</c:v>
                </c:pt>
                <c:pt idx="789">
                  <c:v>-0.98228725072868928</c:v>
                </c:pt>
                <c:pt idx="790">
                  <c:v>-0.95105651629515264</c:v>
                </c:pt>
                <c:pt idx="791">
                  <c:v>-0.90482705246602269</c:v>
                </c:pt>
                <c:pt idx="792">
                  <c:v>-0.84432792550201408</c:v>
                </c:pt>
                <c:pt idx="793">
                  <c:v>-0.77051324277579303</c:v>
                </c:pt>
                <c:pt idx="794">
                  <c:v>-0.68454710592868839</c:v>
                </c:pt>
                <c:pt idx="795">
                  <c:v>-0.5877852522924677</c:v>
                </c:pt>
                <c:pt idx="796">
                  <c:v>-0.48175367410171621</c:v>
                </c:pt>
                <c:pt idx="797">
                  <c:v>-0.36812455268467376</c:v>
                </c:pt>
                <c:pt idx="798">
                  <c:v>-0.24868988716485721</c:v>
                </c:pt>
                <c:pt idx="799">
                  <c:v>-0.12533323356430073</c:v>
                </c:pt>
                <c:pt idx="800">
                  <c:v>-3.9204750557076148E-15</c:v>
                </c:pt>
                <c:pt idx="801">
                  <c:v>0.12533323356430698</c:v>
                </c:pt>
                <c:pt idx="802">
                  <c:v>0.24868988716486373</c:v>
                </c:pt>
                <c:pt idx="803">
                  <c:v>0.36812455268467964</c:v>
                </c:pt>
                <c:pt idx="804">
                  <c:v>0.48175367410172176</c:v>
                </c:pt>
                <c:pt idx="805">
                  <c:v>0.58778525229247403</c:v>
                </c:pt>
                <c:pt idx="806">
                  <c:v>0.68454710592869306</c:v>
                </c:pt>
                <c:pt idx="807">
                  <c:v>0.77051324277578803</c:v>
                </c:pt>
                <c:pt idx="808">
                  <c:v>0.84432792550201752</c:v>
                </c:pt>
                <c:pt idx="809">
                  <c:v>0.90482705246601935</c:v>
                </c:pt>
                <c:pt idx="810">
                  <c:v>0.95105651629515464</c:v>
                </c:pt>
                <c:pt idx="811">
                  <c:v>0.9822872507286905</c:v>
                </c:pt>
                <c:pt idx="812">
                  <c:v>0.99802672842827167</c:v>
                </c:pt>
                <c:pt idx="813">
                  <c:v>0.99802672842827189</c:v>
                </c:pt>
                <c:pt idx="814">
                  <c:v>0.98228725072869127</c:v>
                </c:pt>
                <c:pt idx="815">
                  <c:v>0.95105651629515664</c:v>
                </c:pt>
                <c:pt idx="816">
                  <c:v>0.90482705246602713</c:v>
                </c:pt>
                <c:pt idx="817">
                  <c:v>0.84432792550201952</c:v>
                </c:pt>
                <c:pt idx="818">
                  <c:v>0.77051324277579991</c:v>
                </c:pt>
                <c:pt idx="819">
                  <c:v>0.68454710592869628</c:v>
                </c:pt>
                <c:pt idx="820">
                  <c:v>0.5877852522924778</c:v>
                </c:pt>
                <c:pt idx="821">
                  <c:v>0.48175367410172565</c:v>
                </c:pt>
                <c:pt idx="822">
                  <c:v>0.36812455268468386</c:v>
                </c:pt>
                <c:pt idx="823">
                  <c:v>0.24868988716486795</c:v>
                </c:pt>
                <c:pt idx="824">
                  <c:v>0.12533323356431134</c:v>
                </c:pt>
                <c:pt idx="825">
                  <c:v>1.4701130937600043E-14</c:v>
                </c:pt>
                <c:pt idx="826">
                  <c:v>-0.12533323356429632</c:v>
                </c:pt>
                <c:pt idx="827">
                  <c:v>-0.24868988716483945</c:v>
                </c:pt>
                <c:pt idx="828">
                  <c:v>-0.36812455268466987</c:v>
                </c:pt>
                <c:pt idx="829">
                  <c:v>-0.48175367410171233</c:v>
                </c:pt>
                <c:pt idx="830">
                  <c:v>-0.58778525229246414</c:v>
                </c:pt>
                <c:pt idx="831">
                  <c:v>-0.68454710592868517</c:v>
                </c:pt>
                <c:pt idx="832">
                  <c:v>-0.77051324277578115</c:v>
                </c:pt>
                <c:pt idx="833">
                  <c:v>-0.84432792550201152</c:v>
                </c:pt>
                <c:pt idx="834">
                  <c:v>-0.90482705246601491</c:v>
                </c:pt>
                <c:pt idx="835">
                  <c:v>-0.95105651629515164</c:v>
                </c:pt>
                <c:pt idx="836">
                  <c:v>-0.9822872507286855</c:v>
                </c:pt>
                <c:pt idx="837">
                  <c:v>-0.998026728428271</c:v>
                </c:pt>
                <c:pt idx="838">
                  <c:v>-0.99802672842827178</c:v>
                </c:pt>
                <c:pt idx="839">
                  <c:v>-0.9822872507286905</c:v>
                </c:pt>
                <c:pt idx="840">
                  <c:v>-0.95105651629515564</c:v>
                </c:pt>
                <c:pt idx="841">
                  <c:v>-0.90482705246602579</c:v>
                </c:pt>
                <c:pt idx="842">
                  <c:v>-0.84432792550201807</c:v>
                </c:pt>
                <c:pt idx="843">
                  <c:v>-0.7705132427757978</c:v>
                </c:pt>
                <c:pt idx="844">
                  <c:v>-0.6845471059286935</c:v>
                </c:pt>
                <c:pt idx="845">
                  <c:v>-0.58778525229247491</c:v>
                </c:pt>
                <c:pt idx="846">
                  <c:v>-0.48175367410172265</c:v>
                </c:pt>
                <c:pt idx="847">
                  <c:v>-0.36812455268468053</c:v>
                </c:pt>
                <c:pt idx="848">
                  <c:v>-0.24868988716486462</c:v>
                </c:pt>
                <c:pt idx="849">
                  <c:v>-0.12533323356430798</c:v>
                </c:pt>
                <c:pt idx="850">
                  <c:v>-1.127093210429036E-14</c:v>
                </c:pt>
                <c:pt idx="851">
                  <c:v>0.12533323356429973</c:v>
                </c:pt>
                <c:pt idx="852">
                  <c:v>0.24868988716484278</c:v>
                </c:pt>
                <c:pt idx="853">
                  <c:v>0.36812455268467287</c:v>
                </c:pt>
                <c:pt idx="854">
                  <c:v>0.48175367410171527</c:v>
                </c:pt>
                <c:pt idx="855">
                  <c:v>0.58778525229246692</c:v>
                </c:pt>
                <c:pt idx="856">
                  <c:v>0.6845471059286875</c:v>
                </c:pt>
                <c:pt idx="857">
                  <c:v>0.7705132427757837</c:v>
                </c:pt>
                <c:pt idx="858">
                  <c:v>0.84432792550201352</c:v>
                </c:pt>
                <c:pt idx="859">
                  <c:v>0.90482705246601625</c:v>
                </c:pt>
                <c:pt idx="860">
                  <c:v>0.95105651629515264</c:v>
                </c:pt>
                <c:pt idx="861">
                  <c:v>0.98228725072868639</c:v>
                </c:pt>
                <c:pt idx="862">
                  <c:v>0.99802672842827123</c:v>
                </c:pt>
                <c:pt idx="863">
                  <c:v>0.99802672842827167</c:v>
                </c:pt>
                <c:pt idx="864">
                  <c:v>0.9822872507286895</c:v>
                </c:pt>
                <c:pt idx="865">
                  <c:v>0.95105651629515375</c:v>
                </c:pt>
                <c:pt idx="866">
                  <c:v>0.90482705246602424</c:v>
                </c:pt>
                <c:pt idx="867">
                  <c:v>0.84432792550201619</c:v>
                </c:pt>
                <c:pt idx="868">
                  <c:v>0.77051324277579569</c:v>
                </c:pt>
                <c:pt idx="869">
                  <c:v>0.68454710592869128</c:v>
                </c:pt>
                <c:pt idx="870">
                  <c:v>0.58778525229248346</c:v>
                </c:pt>
                <c:pt idx="871">
                  <c:v>0.48175367410171965</c:v>
                </c:pt>
                <c:pt idx="872">
                  <c:v>0.36812455268467742</c:v>
                </c:pt>
                <c:pt idx="873">
                  <c:v>0.24868988716486132</c:v>
                </c:pt>
                <c:pt idx="874">
                  <c:v>0.12533323356430454</c:v>
                </c:pt>
                <c:pt idx="875">
                  <c:v>7.8407332709807278E-15</c:v>
                </c:pt>
                <c:pt idx="876">
                  <c:v>-0.12533323356430312</c:v>
                </c:pt>
                <c:pt idx="877">
                  <c:v>-0.24868988716484591</c:v>
                </c:pt>
                <c:pt idx="878">
                  <c:v>-0.36812455268467598</c:v>
                </c:pt>
                <c:pt idx="879">
                  <c:v>-0.48175367410170589</c:v>
                </c:pt>
                <c:pt idx="880">
                  <c:v>-0.5877852522924697</c:v>
                </c:pt>
                <c:pt idx="881">
                  <c:v>-0.68454710592869017</c:v>
                </c:pt>
                <c:pt idx="882">
                  <c:v>-0.7705132427757857</c:v>
                </c:pt>
                <c:pt idx="883">
                  <c:v>-0.84432792550201541</c:v>
                </c:pt>
                <c:pt idx="884">
                  <c:v>-0.9048270524660178</c:v>
                </c:pt>
                <c:pt idx="885">
                  <c:v>-0.95105651629515364</c:v>
                </c:pt>
                <c:pt idx="886">
                  <c:v>-0.98228725072868706</c:v>
                </c:pt>
                <c:pt idx="887">
                  <c:v>-0.99802672842827145</c:v>
                </c:pt>
                <c:pt idx="888">
                  <c:v>-0.99802672842827134</c:v>
                </c:pt>
                <c:pt idx="889">
                  <c:v>-0.98228725072868939</c:v>
                </c:pt>
                <c:pt idx="890">
                  <c:v>-0.95105651629515275</c:v>
                </c:pt>
                <c:pt idx="891">
                  <c:v>-0.9048270524660228</c:v>
                </c:pt>
                <c:pt idx="892">
                  <c:v>-0.84432792550201441</c:v>
                </c:pt>
                <c:pt idx="893">
                  <c:v>-0.77051324277579369</c:v>
                </c:pt>
                <c:pt idx="894">
                  <c:v>-0.6845471059286885</c:v>
                </c:pt>
                <c:pt idx="895">
                  <c:v>-0.5877852522924808</c:v>
                </c:pt>
                <c:pt idx="896">
                  <c:v>-0.48175367410171666</c:v>
                </c:pt>
                <c:pt idx="897">
                  <c:v>-0.36812455268467426</c:v>
                </c:pt>
                <c:pt idx="898">
                  <c:v>-0.24868988716485771</c:v>
                </c:pt>
                <c:pt idx="899">
                  <c:v>-0.12533323356430123</c:v>
                </c:pt>
                <c:pt idx="900">
                  <c:v>-4.4105344376710573E-15</c:v>
                </c:pt>
                <c:pt idx="901">
                  <c:v>0.12533323356430648</c:v>
                </c:pt>
                <c:pt idx="902">
                  <c:v>0.24868988716484924</c:v>
                </c:pt>
                <c:pt idx="903">
                  <c:v>0.36812455268467925</c:v>
                </c:pt>
                <c:pt idx="904">
                  <c:v>0.48175367410170883</c:v>
                </c:pt>
                <c:pt idx="905">
                  <c:v>0.5877852522924738</c:v>
                </c:pt>
                <c:pt idx="906">
                  <c:v>0.6845471059286925</c:v>
                </c:pt>
                <c:pt idx="907">
                  <c:v>0.77051324277578781</c:v>
                </c:pt>
                <c:pt idx="908">
                  <c:v>0.8443279255020173</c:v>
                </c:pt>
                <c:pt idx="909">
                  <c:v>0.90482705246601913</c:v>
                </c:pt>
                <c:pt idx="910">
                  <c:v>0.95105651629515464</c:v>
                </c:pt>
                <c:pt idx="911">
                  <c:v>0.9822872507286875</c:v>
                </c:pt>
                <c:pt idx="912">
                  <c:v>0.99802672842827167</c:v>
                </c:pt>
                <c:pt idx="913">
                  <c:v>0.998026728428272</c:v>
                </c:pt>
                <c:pt idx="914">
                  <c:v>0.9822872507286885</c:v>
                </c:pt>
                <c:pt idx="915">
                  <c:v>0.95105651629515164</c:v>
                </c:pt>
                <c:pt idx="916">
                  <c:v>0.90482705246602135</c:v>
                </c:pt>
                <c:pt idx="917">
                  <c:v>0.84432792550201252</c:v>
                </c:pt>
                <c:pt idx="918">
                  <c:v>0.77051324277579114</c:v>
                </c:pt>
                <c:pt idx="919">
                  <c:v>0.68454710592868628</c:v>
                </c:pt>
                <c:pt idx="920">
                  <c:v>0.58778525229247802</c:v>
                </c:pt>
                <c:pt idx="921">
                  <c:v>0.4817536741017136</c:v>
                </c:pt>
                <c:pt idx="922">
                  <c:v>0.36812455268468425</c:v>
                </c:pt>
                <c:pt idx="923">
                  <c:v>0.24868988716485441</c:v>
                </c:pt>
                <c:pt idx="924">
                  <c:v>0.12533323356429779</c:v>
                </c:pt>
                <c:pt idx="925">
                  <c:v>9.8033560436140198E-16</c:v>
                </c:pt>
                <c:pt idx="926">
                  <c:v>-0.12533323356430992</c:v>
                </c:pt>
                <c:pt idx="927">
                  <c:v>-0.24868988716485246</c:v>
                </c:pt>
                <c:pt idx="928">
                  <c:v>-0.36812455268468242</c:v>
                </c:pt>
                <c:pt idx="929">
                  <c:v>-0.48175367410171183</c:v>
                </c:pt>
                <c:pt idx="930">
                  <c:v>-0.58778525229247636</c:v>
                </c:pt>
                <c:pt idx="931">
                  <c:v>-0.68454710592868451</c:v>
                </c:pt>
                <c:pt idx="932">
                  <c:v>-0.77051324277578992</c:v>
                </c:pt>
                <c:pt idx="933">
                  <c:v>-0.84432792550201907</c:v>
                </c:pt>
                <c:pt idx="934">
                  <c:v>-0.90482705246602047</c:v>
                </c:pt>
                <c:pt idx="935">
                  <c:v>-0.95105651629515564</c:v>
                </c:pt>
                <c:pt idx="936">
                  <c:v>-0.98228725072868839</c:v>
                </c:pt>
                <c:pt idx="937">
                  <c:v>-0.99802672842827189</c:v>
                </c:pt>
                <c:pt idx="938">
                  <c:v>-0.99802672842827267</c:v>
                </c:pt>
                <c:pt idx="939">
                  <c:v>-0.9822872507286905</c:v>
                </c:pt>
                <c:pt idx="940">
                  <c:v>-0.95105651629515564</c:v>
                </c:pt>
                <c:pt idx="941">
                  <c:v>-0.90482705246602591</c:v>
                </c:pt>
                <c:pt idx="942">
                  <c:v>-0.84432792550201829</c:v>
                </c:pt>
                <c:pt idx="943">
                  <c:v>-0.77051324277579802</c:v>
                </c:pt>
                <c:pt idx="944">
                  <c:v>-0.68454710592869417</c:v>
                </c:pt>
                <c:pt idx="945">
                  <c:v>-0.58778525229248668</c:v>
                </c:pt>
                <c:pt idx="946">
                  <c:v>-0.4817536741017231</c:v>
                </c:pt>
                <c:pt idx="947">
                  <c:v>-0.36812455268469413</c:v>
                </c:pt>
                <c:pt idx="948">
                  <c:v>-0.24868988716486506</c:v>
                </c:pt>
                <c:pt idx="949">
                  <c:v>-0.12533323356430845</c:v>
                </c:pt>
                <c:pt idx="950">
                  <c:v>-1.1760991486253845E-14</c:v>
                </c:pt>
                <c:pt idx="951">
                  <c:v>0.12533323356429926</c:v>
                </c:pt>
                <c:pt idx="952">
                  <c:v>0.24868988716484228</c:v>
                </c:pt>
                <c:pt idx="953">
                  <c:v>0.36812455268467242</c:v>
                </c:pt>
                <c:pt idx="954">
                  <c:v>0.48175367410170244</c:v>
                </c:pt>
                <c:pt idx="955">
                  <c:v>0.5877852522924667</c:v>
                </c:pt>
                <c:pt idx="956">
                  <c:v>0.68454710592867696</c:v>
                </c:pt>
                <c:pt idx="957">
                  <c:v>0.77051324277578304</c:v>
                </c:pt>
                <c:pt idx="958">
                  <c:v>0.8443279255020133</c:v>
                </c:pt>
                <c:pt idx="959">
                  <c:v>0.90482705246601602</c:v>
                </c:pt>
                <c:pt idx="960">
                  <c:v>0.95105651629515264</c:v>
                </c:pt>
                <c:pt idx="961">
                  <c:v>0.98228725072868628</c:v>
                </c:pt>
                <c:pt idx="962">
                  <c:v>0.99802672842827123</c:v>
                </c:pt>
                <c:pt idx="963">
                  <c:v>0.99802672842827245</c:v>
                </c:pt>
                <c:pt idx="964">
                  <c:v>0.9822872507286895</c:v>
                </c:pt>
                <c:pt idx="965">
                  <c:v>0.95105651629515864</c:v>
                </c:pt>
                <c:pt idx="966">
                  <c:v>0.90482705246602446</c:v>
                </c:pt>
                <c:pt idx="967">
                  <c:v>0.84432792550201652</c:v>
                </c:pt>
                <c:pt idx="968">
                  <c:v>0.77051324277579591</c:v>
                </c:pt>
                <c:pt idx="969">
                  <c:v>0.6845471059286915</c:v>
                </c:pt>
                <c:pt idx="970">
                  <c:v>0.5877852522924838</c:v>
                </c:pt>
                <c:pt idx="971">
                  <c:v>0.48175367410172004</c:v>
                </c:pt>
                <c:pt idx="972">
                  <c:v>0.36812455268469091</c:v>
                </c:pt>
                <c:pt idx="973">
                  <c:v>0.24868988716486182</c:v>
                </c:pt>
                <c:pt idx="974">
                  <c:v>0.12533323356431891</c:v>
                </c:pt>
                <c:pt idx="975">
                  <c:v>8.3307926529441931E-15</c:v>
                </c:pt>
                <c:pt idx="976">
                  <c:v>-0.12533323356430268</c:v>
                </c:pt>
                <c:pt idx="977">
                  <c:v>-0.24868988716484541</c:v>
                </c:pt>
                <c:pt idx="978">
                  <c:v>-0.36812455268467548</c:v>
                </c:pt>
                <c:pt idx="979">
                  <c:v>-0.48175367410170544</c:v>
                </c:pt>
                <c:pt idx="980">
                  <c:v>-0.58778525229246925</c:v>
                </c:pt>
                <c:pt idx="981">
                  <c:v>-0.68454710592867951</c:v>
                </c:pt>
                <c:pt idx="982">
                  <c:v>-0.7705132427757857</c:v>
                </c:pt>
                <c:pt idx="983">
                  <c:v>-0.84432792550201519</c:v>
                </c:pt>
                <c:pt idx="984">
                  <c:v>-0.90482705246601758</c:v>
                </c:pt>
                <c:pt idx="985">
                  <c:v>-0.95105651629515364</c:v>
                </c:pt>
                <c:pt idx="986">
                  <c:v>-0.9822872507286865</c:v>
                </c:pt>
                <c:pt idx="987">
                  <c:v>-0.99802672842827134</c:v>
                </c:pt>
                <c:pt idx="988">
                  <c:v>-0.99802672842827223</c:v>
                </c:pt>
                <c:pt idx="989">
                  <c:v>-0.9822872507286895</c:v>
                </c:pt>
                <c:pt idx="990">
                  <c:v>-0.95105651629515764</c:v>
                </c:pt>
                <c:pt idx="991">
                  <c:v>-0.90482705246602302</c:v>
                </c:pt>
                <c:pt idx="992">
                  <c:v>-0.84432792550201452</c:v>
                </c:pt>
                <c:pt idx="993">
                  <c:v>-0.77051324277579369</c:v>
                </c:pt>
                <c:pt idx="994">
                  <c:v>-0.68454710592868917</c:v>
                </c:pt>
                <c:pt idx="995">
                  <c:v>-0.58778525229248102</c:v>
                </c:pt>
                <c:pt idx="996">
                  <c:v>-0.48175367410171704</c:v>
                </c:pt>
                <c:pt idx="997">
                  <c:v>-0.36812455268468786</c:v>
                </c:pt>
                <c:pt idx="998">
                  <c:v>-0.24868988716485821</c:v>
                </c:pt>
                <c:pt idx="999">
                  <c:v>-0.12533323356431544</c:v>
                </c:pt>
                <c:pt idx="1000">
                  <c:v>-1.4701781458903547E-14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38253440"/>
        <c:axId val="744874976"/>
      </c:lineChart>
      <c:catAx>
        <c:axId val="1038253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44874976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744874976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1038253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2-level signal transmitted</a:t>
            </a:r>
            <a:endParaRPr lang="en-US" dirty="0"/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tertiary'!$D$1</c:f>
              <c:strCache>
                <c:ptCount val="1"/>
                <c:pt idx="0">
                  <c:v>Base-2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tertiary'!$D$2:$D$1002</c:f>
              <c:numCache>
                <c:formatCode>General</c:formatCode>
                <c:ptCount val="1001"/>
                <c:pt idx="0">
                  <c:v>0</c:v>
                </c:pt>
                <c:pt idx="1">
                  <c:v>0.12533323356430454</c:v>
                </c:pt>
                <c:pt idx="2">
                  <c:v>0.24868988716485479</c:v>
                </c:pt>
                <c:pt idx="3">
                  <c:v>0.36812455268467875</c:v>
                </c:pt>
                <c:pt idx="4">
                  <c:v>0.48175367410171527</c:v>
                </c:pt>
                <c:pt idx="5">
                  <c:v>0.58778525229247436</c:v>
                </c:pt>
                <c:pt idx="6">
                  <c:v>0.6845471059286885</c:v>
                </c:pt>
                <c:pt idx="7">
                  <c:v>0.77051324277578925</c:v>
                </c:pt>
                <c:pt idx="8">
                  <c:v>0.84432792550201508</c:v>
                </c:pt>
                <c:pt idx="9">
                  <c:v>0.90482705246602069</c:v>
                </c:pt>
                <c:pt idx="10">
                  <c:v>0.95105651629515364</c:v>
                </c:pt>
                <c:pt idx="11">
                  <c:v>0.9822872507286885</c:v>
                </c:pt>
                <c:pt idx="12">
                  <c:v>0.99802672842827167</c:v>
                </c:pt>
                <c:pt idx="13">
                  <c:v>0.99802672842827167</c:v>
                </c:pt>
                <c:pt idx="14">
                  <c:v>0.9822872507286885</c:v>
                </c:pt>
                <c:pt idx="15">
                  <c:v>0.95105651629515364</c:v>
                </c:pt>
                <c:pt idx="16">
                  <c:v>0.90482705246602069</c:v>
                </c:pt>
                <c:pt idx="17">
                  <c:v>0.84432792550201496</c:v>
                </c:pt>
                <c:pt idx="18">
                  <c:v>0.7705132427757897</c:v>
                </c:pt>
                <c:pt idx="19">
                  <c:v>0.6845471059286885</c:v>
                </c:pt>
                <c:pt idx="20">
                  <c:v>0.58778525229247458</c:v>
                </c:pt>
                <c:pt idx="21">
                  <c:v>0.48175367410171521</c:v>
                </c:pt>
                <c:pt idx="22">
                  <c:v>0.36812455268467892</c:v>
                </c:pt>
                <c:pt idx="23">
                  <c:v>0.24868988716485491</c:v>
                </c:pt>
                <c:pt idx="24">
                  <c:v>0.12533323356430442</c:v>
                </c:pt>
                <c:pt idx="25">
                  <c:v>1.2251484549086299E-16</c:v>
                </c:pt>
                <c:pt idx="26">
                  <c:v>-0.12533323356430412</c:v>
                </c:pt>
                <c:pt idx="27">
                  <c:v>-0.24868988716485471</c:v>
                </c:pt>
                <c:pt idx="28">
                  <c:v>-0.36812455268467864</c:v>
                </c:pt>
                <c:pt idx="29">
                  <c:v>-0.48175367410171527</c:v>
                </c:pt>
                <c:pt idx="30">
                  <c:v>-0.58778525229247425</c:v>
                </c:pt>
                <c:pt idx="31">
                  <c:v>-0.6845471059286885</c:v>
                </c:pt>
                <c:pt idx="32">
                  <c:v>-0.7705132427757897</c:v>
                </c:pt>
                <c:pt idx="33">
                  <c:v>-0.8443279255020153</c:v>
                </c:pt>
                <c:pt idx="34">
                  <c:v>-0.90482705246602091</c:v>
                </c:pt>
                <c:pt idx="35">
                  <c:v>-0.95105651629515364</c:v>
                </c:pt>
                <c:pt idx="36">
                  <c:v>-0.9822872507286885</c:v>
                </c:pt>
                <c:pt idx="37">
                  <c:v>-0.99802672842827167</c:v>
                </c:pt>
                <c:pt idx="38">
                  <c:v>-0.99802672842827167</c:v>
                </c:pt>
                <c:pt idx="39">
                  <c:v>-0.9822872507286885</c:v>
                </c:pt>
                <c:pt idx="40">
                  <c:v>-0.95105651629515364</c:v>
                </c:pt>
                <c:pt idx="41">
                  <c:v>-0.9048270524660208</c:v>
                </c:pt>
                <c:pt idx="42">
                  <c:v>-0.84432792550201496</c:v>
                </c:pt>
                <c:pt idx="43">
                  <c:v>-0.7705132427757897</c:v>
                </c:pt>
                <c:pt idx="44">
                  <c:v>-0.6845471059286885</c:v>
                </c:pt>
                <c:pt idx="45">
                  <c:v>-0.5877852522924748</c:v>
                </c:pt>
                <c:pt idx="46">
                  <c:v>-0.48175367410171527</c:v>
                </c:pt>
                <c:pt idx="47">
                  <c:v>-0.36812455268467853</c:v>
                </c:pt>
                <c:pt idx="48">
                  <c:v>-0.24868988716485449</c:v>
                </c:pt>
                <c:pt idx="49">
                  <c:v>-0.12533323356430495</c:v>
                </c:pt>
                <c:pt idx="50">
                  <c:v>-2.4502969098172573E-16</c:v>
                </c:pt>
                <c:pt idx="51">
                  <c:v>0.12533323356430356</c:v>
                </c:pt>
                <c:pt idx="52">
                  <c:v>0.24868988716485421</c:v>
                </c:pt>
                <c:pt idx="53">
                  <c:v>0.36812455268467803</c:v>
                </c:pt>
                <c:pt idx="54">
                  <c:v>0.48175367410171477</c:v>
                </c:pt>
                <c:pt idx="55">
                  <c:v>0.58778525229247414</c:v>
                </c:pt>
                <c:pt idx="56">
                  <c:v>0.6845471059286885</c:v>
                </c:pt>
                <c:pt idx="57">
                  <c:v>0.77051324277578925</c:v>
                </c:pt>
                <c:pt idx="58">
                  <c:v>0.84432792550201519</c:v>
                </c:pt>
                <c:pt idx="59">
                  <c:v>0.90482705246602047</c:v>
                </c:pt>
                <c:pt idx="60">
                  <c:v>0.95105651629515364</c:v>
                </c:pt>
                <c:pt idx="61">
                  <c:v>0.9822872507286885</c:v>
                </c:pt>
                <c:pt idx="62">
                  <c:v>0.99802672842827167</c:v>
                </c:pt>
                <c:pt idx="63">
                  <c:v>0.99802672842827167</c:v>
                </c:pt>
                <c:pt idx="64">
                  <c:v>0.9822872507286885</c:v>
                </c:pt>
                <c:pt idx="65">
                  <c:v>0.95105651629515364</c:v>
                </c:pt>
                <c:pt idx="66">
                  <c:v>0.90482705246602035</c:v>
                </c:pt>
                <c:pt idx="67">
                  <c:v>0.84432792550201508</c:v>
                </c:pt>
                <c:pt idx="68">
                  <c:v>0.7705132427757887</c:v>
                </c:pt>
                <c:pt idx="69">
                  <c:v>0.68454710592868839</c:v>
                </c:pt>
                <c:pt idx="70">
                  <c:v>0.5877852522924748</c:v>
                </c:pt>
                <c:pt idx="71">
                  <c:v>0.48175367410171621</c:v>
                </c:pt>
                <c:pt idx="72">
                  <c:v>0.36812455268468036</c:v>
                </c:pt>
                <c:pt idx="73">
                  <c:v>0.24868988716485549</c:v>
                </c:pt>
                <c:pt idx="74">
                  <c:v>0.12533323356430598</c:v>
                </c:pt>
                <c:pt idx="75">
                  <c:v>3.6754453647258832E-16</c:v>
                </c:pt>
                <c:pt idx="76">
                  <c:v>-0.12533323356430348</c:v>
                </c:pt>
                <c:pt idx="77">
                  <c:v>-0.24868988716485479</c:v>
                </c:pt>
                <c:pt idx="78">
                  <c:v>-0.36812455268467797</c:v>
                </c:pt>
                <c:pt idx="79">
                  <c:v>-0.48175367410171555</c:v>
                </c:pt>
                <c:pt idx="80">
                  <c:v>-0.58778525229247403</c:v>
                </c:pt>
                <c:pt idx="81">
                  <c:v>-0.68454710592868917</c:v>
                </c:pt>
                <c:pt idx="82">
                  <c:v>-0.77051324277578925</c:v>
                </c:pt>
                <c:pt idx="83">
                  <c:v>-0.84432792550201552</c:v>
                </c:pt>
                <c:pt idx="84">
                  <c:v>-0.9048270524660208</c:v>
                </c:pt>
                <c:pt idx="85">
                  <c:v>-0.95105651629515364</c:v>
                </c:pt>
                <c:pt idx="86">
                  <c:v>-0.9822872507286885</c:v>
                </c:pt>
                <c:pt idx="87">
                  <c:v>-0.99802672842827145</c:v>
                </c:pt>
                <c:pt idx="88">
                  <c:v>-0.99802672842827167</c:v>
                </c:pt>
                <c:pt idx="89">
                  <c:v>-0.9822872507286885</c:v>
                </c:pt>
                <c:pt idx="90">
                  <c:v>-0.95105651629515375</c:v>
                </c:pt>
                <c:pt idx="91">
                  <c:v>-0.90482705246602113</c:v>
                </c:pt>
                <c:pt idx="92">
                  <c:v>-0.84432792550201508</c:v>
                </c:pt>
                <c:pt idx="93">
                  <c:v>-0.7705132427757897</c:v>
                </c:pt>
                <c:pt idx="94">
                  <c:v>-0.6845471059286885</c:v>
                </c:pt>
                <c:pt idx="95">
                  <c:v>-0.5877852522924748</c:v>
                </c:pt>
                <c:pt idx="96">
                  <c:v>-0.48175367410171477</c:v>
                </c:pt>
                <c:pt idx="97">
                  <c:v>-0.36812455268467886</c:v>
                </c:pt>
                <c:pt idx="98">
                  <c:v>-0.24868988716485571</c:v>
                </c:pt>
                <c:pt idx="99">
                  <c:v>-0.12533323356430431</c:v>
                </c:pt>
                <c:pt idx="100">
                  <c:v>-4.9005938196345215E-16</c:v>
                </c:pt>
                <c:pt idx="101">
                  <c:v>0.12533323356430509</c:v>
                </c:pt>
                <c:pt idx="102">
                  <c:v>0.24868988716485294</c:v>
                </c:pt>
                <c:pt idx="103">
                  <c:v>0.36812455268467792</c:v>
                </c:pt>
                <c:pt idx="104">
                  <c:v>0.48175367410171377</c:v>
                </c:pt>
                <c:pt idx="105">
                  <c:v>0.58778525229247391</c:v>
                </c:pt>
                <c:pt idx="106">
                  <c:v>0.6845471059286875</c:v>
                </c:pt>
                <c:pt idx="107">
                  <c:v>0.77051324277578914</c:v>
                </c:pt>
                <c:pt idx="108">
                  <c:v>0.84432792550201452</c:v>
                </c:pt>
                <c:pt idx="109">
                  <c:v>0.9048270524660208</c:v>
                </c:pt>
                <c:pt idx="110">
                  <c:v>0.95105651629515364</c:v>
                </c:pt>
                <c:pt idx="111">
                  <c:v>0.9822872507286885</c:v>
                </c:pt>
                <c:pt idx="112">
                  <c:v>0.99802672842827167</c:v>
                </c:pt>
                <c:pt idx="113">
                  <c:v>0.99802672842827167</c:v>
                </c:pt>
                <c:pt idx="114">
                  <c:v>0.9822872507286885</c:v>
                </c:pt>
                <c:pt idx="115">
                  <c:v>0.95105651629515375</c:v>
                </c:pt>
                <c:pt idx="116">
                  <c:v>0.90482705246602047</c:v>
                </c:pt>
                <c:pt idx="117">
                  <c:v>0.84432792550201519</c:v>
                </c:pt>
                <c:pt idx="118">
                  <c:v>0.77051324277578981</c:v>
                </c:pt>
                <c:pt idx="119">
                  <c:v>0.6845471059286895</c:v>
                </c:pt>
                <c:pt idx="120">
                  <c:v>0.58778525229247491</c:v>
                </c:pt>
                <c:pt idx="121">
                  <c:v>0.48175367410171643</c:v>
                </c:pt>
                <c:pt idx="122">
                  <c:v>0.36812455268467892</c:v>
                </c:pt>
                <c:pt idx="123">
                  <c:v>0.24868988716485571</c:v>
                </c:pt>
                <c:pt idx="124">
                  <c:v>0.12533323356430445</c:v>
                </c:pt>
                <c:pt idx="125">
                  <c:v>6.1257422745431523E-16</c:v>
                </c:pt>
                <c:pt idx="126">
                  <c:v>-0.12533323356430323</c:v>
                </c:pt>
                <c:pt idx="127">
                  <c:v>-0.24868988716485471</c:v>
                </c:pt>
                <c:pt idx="128">
                  <c:v>-0.36812455268467942</c:v>
                </c:pt>
                <c:pt idx="129">
                  <c:v>-0.48175367410171527</c:v>
                </c:pt>
                <c:pt idx="130">
                  <c:v>-0.58778525229247391</c:v>
                </c:pt>
                <c:pt idx="131">
                  <c:v>-0.6845471059286875</c:v>
                </c:pt>
                <c:pt idx="132">
                  <c:v>-0.77051324277579014</c:v>
                </c:pt>
                <c:pt idx="133">
                  <c:v>-0.84432792550201552</c:v>
                </c:pt>
                <c:pt idx="134">
                  <c:v>-0.9048270524660208</c:v>
                </c:pt>
                <c:pt idx="135">
                  <c:v>-0.95105651629515364</c:v>
                </c:pt>
                <c:pt idx="136">
                  <c:v>-0.9822872507286885</c:v>
                </c:pt>
                <c:pt idx="137">
                  <c:v>-0.99802672842827167</c:v>
                </c:pt>
                <c:pt idx="138">
                  <c:v>-0.99802672842827167</c:v>
                </c:pt>
                <c:pt idx="139">
                  <c:v>-0.9822872507286885</c:v>
                </c:pt>
                <c:pt idx="140">
                  <c:v>-0.95105651629515375</c:v>
                </c:pt>
                <c:pt idx="141">
                  <c:v>-0.90482705246602124</c:v>
                </c:pt>
                <c:pt idx="142">
                  <c:v>-0.84432792550201619</c:v>
                </c:pt>
                <c:pt idx="143">
                  <c:v>-0.77051324277579103</c:v>
                </c:pt>
                <c:pt idx="144">
                  <c:v>-0.68454710592869128</c:v>
                </c:pt>
                <c:pt idx="145">
                  <c:v>-0.58778525229247491</c:v>
                </c:pt>
                <c:pt idx="146">
                  <c:v>-0.48175367410171654</c:v>
                </c:pt>
                <c:pt idx="147">
                  <c:v>-0.36812455268468075</c:v>
                </c:pt>
                <c:pt idx="148">
                  <c:v>-0.24868988716485754</c:v>
                </c:pt>
                <c:pt idx="149">
                  <c:v>-0.12533323356430454</c:v>
                </c:pt>
                <c:pt idx="150">
                  <c:v>-7.3508907294517773E-16</c:v>
                </c:pt>
                <c:pt idx="151">
                  <c:v>0.12533323356430312</c:v>
                </c:pt>
                <c:pt idx="152">
                  <c:v>0.24868988716485271</c:v>
                </c:pt>
                <c:pt idx="153">
                  <c:v>0.36812455268467598</c:v>
                </c:pt>
                <c:pt idx="154">
                  <c:v>0.48175367410171521</c:v>
                </c:pt>
                <c:pt idx="155">
                  <c:v>0.5877852522924738</c:v>
                </c:pt>
                <c:pt idx="156">
                  <c:v>0.6845471059286875</c:v>
                </c:pt>
                <c:pt idx="157">
                  <c:v>0.77051324277578781</c:v>
                </c:pt>
                <c:pt idx="158">
                  <c:v>0.84432792550201541</c:v>
                </c:pt>
                <c:pt idx="159">
                  <c:v>0.90482705246602069</c:v>
                </c:pt>
                <c:pt idx="160">
                  <c:v>0.95105651629515364</c:v>
                </c:pt>
                <c:pt idx="161">
                  <c:v>0.98228725072868839</c:v>
                </c:pt>
                <c:pt idx="162">
                  <c:v>0.99802672842827167</c:v>
                </c:pt>
                <c:pt idx="163">
                  <c:v>0.99802672842827167</c:v>
                </c:pt>
                <c:pt idx="164">
                  <c:v>0.9822872507286885</c:v>
                </c:pt>
                <c:pt idx="165">
                  <c:v>0.95105651629515464</c:v>
                </c:pt>
                <c:pt idx="166">
                  <c:v>0.9048270524660198</c:v>
                </c:pt>
                <c:pt idx="167">
                  <c:v>0.84432792550201441</c:v>
                </c:pt>
                <c:pt idx="168">
                  <c:v>0.77051324277578881</c:v>
                </c:pt>
                <c:pt idx="169">
                  <c:v>0.6845471059286885</c:v>
                </c:pt>
                <c:pt idx="170">
                  <c:v>0.58778525229247502</c:v>
                </c:pt>
                <c:pt idx="171">
                  <c:v>0.48175367410171349</c:v>
                </c:pt>
                <c:pt idx="172">
                  <c:v>0.36812455268468086</c:v>
                </c:pt>
                <c:pt idx="173">
                  <c:v>0.24868988716485771</c:v>
                </c:pt>
                <c:pt idx="174">
                  <c:v>0.12533323356430823</c:v>
                </c:pt>
                <c:pt idx="175">
                  <c:v>8.576039184360419E-16</c:v>
                </c:pt>
                <c:pt idx="176">
                  <c:v>-0.12533323356430301</c:v>
                </c:pt>
                <c:pt idx="177">
                  <c:v>-0.24868988716485271</c:v>
                </c:pt>
                <c:pt idx="178">
                  <c:v>-0.36812455268467592</c:v>
                </c:pt>
                <c:pt idx="179">
                  <c:v>-0.4817536741017151</c:v>
                </c:pt>
                <c:pt idx="180">
                  <c:v>-0.5877852522924738</c:v>
                </c:pt>
                <c:pt idx="181">
                  <c:v>-0.6845471059286875</c:v>
                </c:pt>
                <c:pt idx="182">
                  <c:v>-0.77051324277578781</c:v>
                </c:pt>
                <c:pt idx="183">
                  <c:v>-0.84432792550201341</c:v>
                </c:pt>
                <c:pt idx="184">
                  <c:v>-0.90482705246602069</c:v>
                </c:pt>
                <c:pt idx="185">
                  <c:v>-0.95105651629515364</c:v>
                </c:pt>
                <c:pt idx="186">
                  <c:v>-0.98228725072868839</c:v>
                </c:pt>
                <c:pt idx="187">
                  <c:v>-0.99802672842827145</c:v>
                </c:pt>
                <c:pt idx="188">
                  <c:v>-0.99802672842827167</c:v>
                </c:pt>
                <c:pt idx="189">
                  <c:v>-0.9822872507286885</c:v>
                </c:pt>
                <c:pt idx="190">
                  <c:v>-0.95105651629515464</c:v>
                </c:pt>
                <c:pt idx="191">
                  <c:v>-0.90482705246602135</c:v>
                </c:pt>
                <c:pt idx="192">
                  <c:v>-0.84432792550201441</c:v>
                </c:pt>
                <c:pt idx="193">
                  <c:v>-0.77051324277578892</c:v>
                </c:pt>
                <c:pt idx="194">
                  <c:v>-0.6845471059286885</c:v>
                </c:pt>
                <c:pt idx="195">
                  <c:v>-0.58778525229247514</c:v>
                </c:pt>
                <c:pt idx="196">
                  <c:v>-0.48175367410171677</c:v>
                </c:pt>
                <c:pt idx="197">
                  <c:v>-0.36812455268467753</c:v>
                </c:pt>
                <c:pt idx="198">
                  <c:v>-0.24868988716485441</c:v>
                </c:pt>
                <c:pt idx="199">
                  <c:v>-0.12533323356430481</c:v>
                </c:pt>
                <c:pt idx="200">
                  <c:v>-9.8011876392690666E-16</c:v>
                </c:pt>
                <c:pt idx="201">
                  <c:v>0.12533323356430642</c:v>
                </c:pt>
                <c:pt idx="202">
                  <c:v>0.24868988716485591</c:v>
                </c:pt>
                <c:pt idx="203">
                  <c:v>0.36812455268467903</c:v>
                </c:pt>
                <c:pt idx="204">
                  <c:v>0.48175367410171183</c:v>
                </c:pt>
                <c:pt idx="205">
                  <c:v>0.5877852522924738</c:v>
                </c:pt>
                <c:pt idx="206">
                  <c:v>0.68454710592868739</c:v>
                </c:pt>
                <c:pt idx="207">
                  <c:v>0.7705132427757877</c:v>
                </c:pt>
                <c:pt idx="208">
                  <c:v>0.84432792550201341</c:v>
                </c:pt>
                <c:pt idx="209">
                  <c:v>0.90482705246601913</c:v>
                </c:pt>
                <c:pt idx="210">
                  <c:v>0.95105651629515364</c:v>
                </c:pt>
                <c:pt idx="211">
                  <c:v>0.98228725072868839</c:v>
                </c:pt>
                <c:pt idx="212">
                  <c:v>0.99802672842827145</c:v>
                </c:pt>
                <c:pt idx="213">
                  <c:v>0.99802672842827178</c:v>
                </c:pt>
                <c:pt idx="214">
                  <c:v>0.9822872507286885</c:v>
                </c:pt>
                <c:pt idx="215">
                  <c:v>0.95105651629515464</c:v>
                </c:pt>
                <c:pt idx="216">
                  <c:v>0.90482705246602135</c:v>
                </c:pt>
                <c:pt idx="217">
                  <c:v>0.84432792550201641</c:v>
                </c:pt>
                <c:pt idx="218">
                  <c:v>0.77051324277578903</c:v>
                </c:pt>
                <c:pt idx="219">
                  <c:v>0.6845471059286885</c:v>
                </c:pt>
                <c:pt idx="220">
                  <c:v>0.58778525229247525</c:v>
                </c:pt>
                <c:pt idx="221">
                  <c:v>0.48175367410171677</c:v>
                </c:pt>
                <c:pt idx="222">
                  <c:v>0.36812455268467775</c:v>
                </c:pt>
                <c:pt idx="223">
                  <c:v>0.24868988716485446</c:v>
                </c:pt>
                <c:pt idx="224">
                  <c:v>0.12533323356430495</c:v>
                </c:pt>
                <c:pt idx="225">
                  <c:v>1.1026336094177665E-15</c:v>
                </c:pt>
                <c:pt idx="226">
                  <c:v>-0.12533323356430279</c:v>
                </c:pt>
                <c:pt idx="227">
                  <c:v>-0.24868988716485579</c:v>
                </c:pt>
                <c:pt idx="228">
                  <c:v>-0.36812455268467897</c:v>
                </c:pt>
                <c:pt idx="229">
                  <c:v>-0.48175367410171493</c:v>
                </c:pt>
                <c:pt idx="230">
                  <c:v>-0.58778525229247358</c:v>
                </c:pt>
                <c:pt idx="231">
                  <c:v>-0.6845471059286895</c:v>
                </c:pt>
                <c:pt idx="232">
                  <c:v>-0.77051324277578992</c:v>
                </c:pt>
                <c:pt idx="233">
                  <c:v>-0.84432792550201519</c:v>
                </c:pt>
                <c:pt idx="234">
                  <c:v>-0.90482705246602047</c:v>
                </c:pt>
                <c:pt idx="235">
                  <c:v>-0.95105651629515364</c:v>
                </c:pt>
                <c:pt idx="236">
                  <c:v>-0.98228725072868828</c:v>
                </c:pt>
                <c:pt idx="237">
                  <c:v>-0.99802672842827145</c:v>
                </c:pt>
                <c:pt idx="238">
                  <c:v>-0.99802672842827178</c:v>
                </c:pt>
                <c:pt idx="239">
                  <c:v>-0.98228725072868939</c:v>
                </c:pt>
                <c:pt idx="240">
                  <c:v>-0.95105651629515464</c:v>
                </c:pt>
                <c:pt idx="241">
                  <c:v>-0.90482705246602146</c:v>
                </c:pt>
                <c:pt idx="242">
                  <c:v>-0.84432792550201652</c:v>
                </c:pt>
                <c:pt idx="243">
                  <c:v>-0.7705132427757917</c:v>
                </c:pt>
                <c:pt idx="244">
                  <c:v>-0.68454710592868906</c:v>
                </c:pt>
                <c:pt idx="245">
                  <c:v>-0.58778525229247536</c:v>
                </c:pt>
                <c:pt idx="246">
                  <c:v>-0.48175367410171693</c:v>
                </c:pt>
                <c:pt idx="247">
                  <c:v>-0.36812455268468114</c:v>
                </c:pt>
                <c:pt idx="248">
                  <c:v>-0.24868988716485471</c:v>
                </c:pt>
                <c:pt idx="249">
                  <c:v>-0.12533323356430504</c:v>
                </c:pt>
                <c:pt idx="250">
                  <c:v>-3.6754453647258813E-15</c:v>
                </c:pt>
                <c:pt idx="251">
                  <c:v>0.37599970069290745</c:v>
                </c:pt>
                <c:pt idx="252">
                  <c:v>0.74606966149455778</c:v>
                </c:pt>
                <c:pt idx="253">
                  <c:v>1.1043736580540338</c:v>
                </c:pt>
                <c:pt idx="254">
                  <c:v>1.4452610223051416</c:v>
                </c:pt>
                <c:pt idx="255">
                  <c:v>1.763355756877425</c:v>
                </c:pt>
                <c:pt idx="256">
                  <c:v>2.0536413177860693</c:v>
                </c:pt>
                <c:pt idx="257">
                  <c:v>2.3115397283273746</c:v>
                </c:pt>
                <c:pt idx="258">
                  <c:v>2.5329837765060454</c:v>
                </c:pt>
                <c:pt idx="259">
                  <c:v>2.7144811573980592</c:v>
                </c:pt>
                <c:pt idx="260">
                  <c:v>2.853169548885464</c:v>
                </c:pt>
                <c:pt idx="261">
                  <c:v>2.9468617521860652</c:v>
                </c:pt>
                <c:pt idx="262">
                  <c:v>2.9940801852848127</c:v>
                </c:pt>
                <c:pt idx="263">
                  <c:v>2.9940801852848127</c:v>
                </c:pt>
                <c:pt idx="264">
                  <c:v>2.9468617521860652</c:v>
                </c:pt>
                <c:pt idx="265">
                  <c:v>2.8531695488854636</c:v>
                </c:pt>
                <c:pt idx="266">
                  <c:v>2.7144811573980592</c:v>
                </c:pt>
                <c:pt idx="267">
                  <c:v>2.5329837765060441</c:v>
                </c:pt>
                <c:pt idx="268">
                  <c:v>2.3115397283273715</c:v>
                </c:pt>
                <c:pt idx="269">
                  <c:v>2.0536413177860675</c:v>
                </c:pt>
                <c:pt idx="270">
                  <c:v>1.7633557568774219</c:v>
                </c:pt>
                <c:pt idx="271">
                  <c:v>1.4452610223051487</c:v>
                </c:pt>
                <c:pt idx="272">
                  <c:v>1.1043736580540218</c:v>
                </c:pt>
                <c:pt idx="273">
                  <c:v>0.74606966149455489</c:v>
                </c:pt>
                <c:pt idx="274">
                  <c:v>0.37599970069290456</c:v>
                </c:pt>
                <c:pt idx="275">
                  <c:v>-6.6151511352031072E-15</c:v>
                </c:pt>
                <c:pt idx="276">
                  <c:v>-0.37599970069291738</c:v>
                </c:pt>
                <c:pt idx="277">
                  <c:v>-0.74606966149456766</c:v>
                </c:pt>
                <c:pt idx="278">
                  <c:v>-1.1043736580540338</c:v>
                </c:pt>
                <c:pt idx="279">
                  <c:v>-1.4452610223051414</c:v>
                </c:pt>
                <c:pt idx="280">
                  <c:v>-1.7633557568774159</c:v>
                </c:pt>
                <c:pt idx="281">
                  <c:v>-2.0536413177860782</c:v>
                </c:pt>
                <c:pt idx="282">
                  <c:v>-2.3115397283273671</c:v>
                </c:pt>
                <c:pt idx="283">
                  <c:v>-2.5329837765060401</c:v>
                </c:pt>
                <c:pt idx="284">
                  <c:v>-2.7144811573980552</c:v>
                </c:pt>
                <c:pt idx="285">
                  <c:v>-2.8531695488854618</c:v>
                </c:pt>
                <c:pt idx="286">
                  <c:v>-2.9468617521860652</c:v>
                </c:pt>
                <c:pt idx="287">
                  <c:v>-2.9940801852848127</c:v>
                </c:pt>
                <c:pt idx="288">
                  <c:v>-2.9940801852848127</c:v>
                </c:pt>
                <c:pt idx="289">
                  <c:v>-2.9468617521860692</c:v>
                </c:pt>
                <c:pt idx="290">
                  <c:v>-2.8531695488854663</c:v>
                </c:pt>
                <c:pt idx="291">
                  <c:v>-2.7144811573980614</c:v>
                </c:pt>
                <c:pt idx="292">
                  <c:v>-2.5329837765060499</c:v>
                </c:pt>
                <c:pt idx="293">
                  <c:v>-2.3115397283273795</c:v>
                </c:pt>
                <c:pt idx="294">
                  <c:v>-2.0536413177860755</c:v>
                </c:pt>
                <c:pt idx="295">
                  <c:v>-1.7633557568774314</c:v>
                </c:pt>
                <c:pt idx="296">
                  <c:v>-1.4452610223051578</c:v>
                </c:pt>
                <c:pt idx="297">
                  <c:v>-1.1043736580540497</c:v>
                </c:pt>
                <c:pt idx="298">
                  <c:v>-0.74606966149456544</c:v>
                </c:pt>
                <c:pt idx="299">
                  <c:v>-0.37599970069291538</c:v>
                </c:pt>
                <c:pt idx="300">
                  <c:v>-4.4105344376710573E-15</c:v>
                </c:pt>
                <c:pt idx="301">
                  <c:v>0.37599970069290672</c:v>
                </c:pt>
                <c:pt idx="302">
                  <c:v>0.74606966149455711</c:v>
                </c:pt>
                <c:pt idx="303">
                  <c:v>1.1043736580540238</c:v>
                </c:pt>
                <c:pt idx="304">
                  <c:v>1.4452610223051316</c:v>
                </c:pt>
                <c:pt idx="305">
                  <c:v>1.7633557568774072</c:v>
                </c:pt>
                <c:pt idx="306">
                  <c:v>2.0536413177860542</c:v>
                </c:pt>
                <c:pt idx="307">
                  <c:v>2.3115397283273738</c:v>
                </c:pt>
                <c:pt idx="308">
                  <c:v>2.532983776506045</c:v>
                </c:pt>
                <c:pt idx="309">
                  <c:v>2.7144811573980592</c:v>
                </c:pt>
                <c:pt idx="310">
                  <c:v>2.8531695488854636</c:v>
                </c:pt>
                <c:pt idx="311">
                  <c:v>2.9468617521860652</c:v>
                </c:pt>
                <c:pt idx="312">
                  <c:v>2.9940801852848127</c:v>
                </c:pt>
                <c:pt idx="313">
                  <c:v>2.9940801852848127</c:v>
                </c:pt>
                <c:pt idx="314">
                  <c:v>2.9468617521860692</c:v>
                </c:pt>
                <c:pt idx="315">
                  <c:v>2.8531695488854636</c:v>
                </c:pt>
                <c:pt idx="316">
                  <c:v>2.7144811573980592</c:v>
                </c:pt>
                <c:pt idx="317">
                  <c:v>2.5329837765060441</c:v>
                </c:pt>
                <c:pt idx="318">
                  <c:v>2.311539728327372</c:v>
                </c:pt>
                <c:pt idx="319">
                  <c:v>2.053641317786068</c:v>
                </c:pt>
                <c:pt idx="320">
                  <c:v>1.7633557568774232</c:v>
                </c:pt>
                <c:pt idx="321">
                  <c:v>1.4452610223051494</c:v>
                </c:pt>
                <c:pt idx="322">
                  <c:v>1.1043736580540418</c:v>
                </c:pt>
                <c:pt idx="323">
                  <c:v>0.74606966149457699</c:v>
                </c:pt>
                <c:pt idx="324">
                  <c:v>0.37599970069290534</c:v>
                </c:pt>
                <c:pt idx="325">
                  <c:v>-5.8800620622579297E-15</c:v>
                </c:pt>
                <c:pt idx="326">
                  <c:v>-0.37599970069291688</c:v>
                </c:pt>
                <c:pt idx="327">
                  <c:v>-0.74606966149456688</c:v>
                </c:pt>
                <c:pt idx="328">
                  <c:v>-1.1043736580540318</c:v>
                </c:pt>
                <c:pt idx="329">
                  <c:v>-1.445261022305141</c:v>
                </c:pt>
                <c:pt idx="330">
                  <c:v>-1.7633557568774154</c:v>
                </c:pt>
                <c:pt idx="331">
                  <c:v>-2.0536413177860608</c:v>
                </c:pt>
                <c:pt idx="332">
                  <c:v>-2.3115397283273809</c:v>
                </c:pt>
                <c:pt idx="333">
                  <c:v>-2.5329837765060512</c:v>
                </c:pt>
                <c:pt idx="334">
                  <c:v>-2.7144811573980618</c:v>
                </c:pt>
                <c:pt idx="335">
                  <c:v>-2.8531695488854676</c:v>
                </c:pt>
                <c:pt idx="336">
                  <c:v>-2.9468617521860692</c:v>
                </c:pt>
                <c:pt idx="337">
                  <c:v>-2.9940801852848127</c:v>
                </c:pt>
                <c:pt idx="338">
                  <c:v>-2.9940801852848127</c:v>
                </c:pt>
                <c:pt idx="339">
                  <c:v>-2.9468617521860692</c:v>
                </c:pt>
                <c:pt idx="340">
                  <c:v>-2.8531695488854671</c:v>
                </c:pt>
                <c:pt idx="341">
                  <c:v>-2.7144811573980552</c:v>
                </c:pt>
                <c:pt idx="342">
                  <c:v>-2.5329837765060392</c:v>
                </c:pt>
                <c:pt idx="343">
                  <c:v>-2.3115397283273658</c:v>
                </c:pt>
                <c:pt idx="344">
                  <c:v>-2.0536413177860759</c:v>
                </c:pt>
                <c:pt idx="345">
                  <c:v>-1.7633557568774318</c:v>
                </c:pt>
                <c:pt idx="346">
                  <c:v>-1.445261022305159</c:v>
                </c:pt>
                <c:pt idx="347">
                  <c:v>-1.1043736580540506</c:v>
                </c:pt>
                <c:pt idx="348">
                  <c:v>-0.74606966149458775</c:v>
                </c:pt>
                <c:pt idx="349">
                  <c:v>-0.37599970069293687</c:v>
                </c:pt>
                <c:pt idx="350">
                  <c:v>-5.1456235106162395E-15</c:v>
                </c:pt>
                <c:pt idx="351">
                  <c:v>0.37599970069290611</c:v>
                </c:pt>
                <c:pt idx="352">
                  <c:v>0.74606966149455634</c:v>
                </c:pt>
                <c:pt idx="353">
                  <c:v>1.1043736580540218</c:v>
                </c:pt>
                <c:pt idx="354">
                  <c:v>1.4452610223051314</c:v>
                </c:pt>
                <c:pt idx="355">
                  <c:v>1.7633557568774059</c:v>
                </c:pt>
                <c:pt idx="356">
                  <c:v>2.0536413177860542</c:v>
                </c:pt>
                <c:pt idx="357">
                  <c:v>2.3115397283273609</c:v>
                </c:pt>
                <c:pt idx="358">
                  <c:v>2.5329837765060446</c:v>
                </c:pt>
                <c:pt idx="359">
                  <c:v>2.7144811573980592</c:v>
                </c:pt>
                <c:pt idx="360">
                  <c:v>2.8531695488854636</c:v>
                </c:pt>
                <c:pt idx="361">
                  <c:v>2.9468617521860652</c:v>
                </c:pt>
                <c:pt idx="362">
                  <c:v>2.9940801852848127</c:v>
                </c:pt>
                <c:pt idx="363">
                  <c:v>2.9940801852848127</c:v>
                </c:pt>
                <c:pt idx="364">
                  <c:v>2.9468617521860692</c:v>
                </c:pt>
                <c:pt idx="365">
                  <c:v>2.8531695488854698</c:v>
                </c:pt>
                <c:pt idx="366">
                  <c:v>2.7144811573980672</c:v>
                </c:pt>
                <c:pt idx="367">
                  <c:v>2.5329837765060446</c:v>
                </c:pt>
                <c:pt idx="368">
                  <c:v>2.3115397283273729</c:v>
                </c:pt>
                <c:pt idx="369">
                  <c:v>2.0536413177860684</c:v>
                </c:pt>
                <c:pt idx="370">
                  <c:v>1.7633557568774236</c:v>
                </c:pt>
                <c:pt idx="371">
                  <c:v>1.4452610223051496</c:v>
                </c:pt>
                <c:pt idx="372">
                  <c:v>1.1043736580540418</c:v>
                </c:pt>
                <c:pt idx="373">
                  <c:v>0.74606966149457776</c:v>
                </c:pt>
                <c:pt idx="374">
                  <c:v>0.37599970069292682</c:v>
                </c:pt>
                <c:pt idx="375">
                  <c:v>1.6171309083490403E-14</c:v>
                </c:pt>
                <c:pt idx="376">
                  <c:v>-0.37599970069291588</c:v>
                </c:pt>
                <c:pt idx="377">
                  <c:v>-0.74606966149456622</c:v>
                </c:pt>
                <c:pt idx="378">
                  <c:v>-1.1043736580540318</c:v>
                </c:pt>
                <c:pt idx="379">
                  <c:v>-1.4452610223051401</c:v>
                </c:pt>
                <c:pt idx="380">
                  <c:v>-1.7633557568774139</c:v>
                </c:pt>
                <c:pt idx="381">
                  <c:v>-2.0536413177860604</c:v>
                </c:pt>
                <c:pt idx="382">
                  <c:v>-2.3115397283273658</c:v>
                </c:pt>
                <c:pt idx="383">
                  <c:v>-2.5329837765060392</c:v>
                </c:pt>
                <c:pt idx="384">
                  <c:v>-2.7144811573980618</c:v>
                </c:pt>
                <c:pt idx="385">
                  <c:v>-2.8531695488854671</c:v>
                </c:pt>
                <c:pt idx="386">
                  <c:v>-2.9468617521860692</c:v>
                </c:pt>
                <c:pt idx="387">
                  <c:v>-2.9940801852848127</c:v>
                </c:pt>
                <c:pt idx="388">
                  <c:v>-2.9940801852848127</c:v>
                </c:pt>
                <c:pt idx="389">
                  <c:v>-2.9468617521860692</c:v>
                </c:pt>
                <c:pt idx="390">
                  <c:v>-2.8531695488854676</c:v>
                </c:pt>
                <c:pt idx="391">
                  <c:v>-2.7144811573980618</c:v>
                </c:pt>
                <c:pt idx="392">
                  <c:v>-2.5329837765060512</c:v>
                </c:pt>
                <c:pt idx="393">
                  <c:v>-2.3115397283273662</c:v>
                </c:pt>
                <c:pt idx="394">
                  <c:v>-2.0536413177860608</c:v>
                </c:pt>
                <c:pt idx="395">
                  <c:v>-1.7633557568774154</c:v>
                </c:pt>
                <c:pt idx="396">
                  <c:v>-1.445261022305141</c:v>
                </c:pt>
                <c:pt idx="397">
                  <c:v>-1.1043736580540318</c:v>
                </c:pt>
                <c:pt idx="398">
                  <c:v>-0.74606966149456688</c:v>
                </c:pt>
                <c:pt idx="399">
                  <c:v>-0.37599970069291688</c:v>
                </c:pt>
                <c:pt idx="400">
                  <c:v>-5.8807125835614218E-15</c:v>
                </c:pt>
                <c:pt idx="401">
                  <c:v>0.37599970069292632</c:v>
                </c:pt>
                <c:pt idx="402">
                  <c:v>0.74606966149457699</c:v>
                </c:pt>
                <c:pt idx="403">
                  <c:v>1.1043736580540418</c:v>
                </c:pt>
                <c:pt idx="404">
                  <c:v>1.4452610223051494</c:v>
                </c:pt>
                <c:pt idx="405">
                  <c:v>1.7633557568774232</c:v>
                </c:pt>
                <c:pt idx="406">
                  <c:v>2.053641317786068</c:v>
                </c:pt>
                <c:pt idx="407">
                  <c:v>2.3115397283273609</c:v>
                </c:pt>
                <c:pt idx="408">
                  <c:v>2.5329837765060352</c:v>
                </c:pt>
                <c:pt idx="409">
                  <c:v>2.7144811573980476</c:v>
                </c:pt>
                <c:pt idx="410">
                  <c:v>2.8531695488854636</c:v>
                </c:pt>
                <c:pt idx="411">
                  <c:v>2.9468617521860652</c:v>
                </c:pt>
                <c:pt idx="412">
                  <c:v>2.9940801852848127</c:v>
                </c:pt>
                <c:pt idx="413">
                  <c:v>2.9940801852848127</c:v>
                </c:pt>
                <c:pt idx="414">
                  <c:v>2.9468617521860692</c:v>
                </c:pt>
                <c:pt idx="415">
                  <c:v>2.8531695488854703</c:v>
                </c:pt>
                <c:pt idx="416">
                  <c:v>2.7144811573980672</c:v>
                </c:pt>
                <c:pt idx="417">
                  <c:v>2.5329837765060592</c:v>
                </c:pt>
                <c:pt idx="418">
                  <c:v>2.3115397283273862</c:v>
                </c:pt>
                <c:pt idx="419">
                  <c:v>2.0536413177860688</c:v>
                </c:pt>
                <c:pt idx="420">
                  <c:v>1.7633557568774239</c:v>
                </c:pt>
                <c:pt idx="421">
                  <c:v>1.4452610223051507</c:v>
                </c:pt>
                <c:pt idx="422">
                  <c:v>1.1043736580540418</c:v>
                </c:pt>
                <c:pt idx="423">
                  <c:v>0.74606966149457843</c:v>
                </c:pt>
                <c:pt idx="424">
                  <c:v>0.37599970069292732</c:v>
                </c:pt>
                <c:pt idx="425">
                  <c:v>1.6906398156435594E-14</c:v>
                </c:pt>
                <c:pt idx="426">
                  <c:v>-0.37599970069289446</c:v>
                </c:pt>
                <c:pt idx="427">
                  <c:v>-0.74606966149456544</c:v>
                </c:pt>
                <c:pt idx="428">
                  <c:v>-1.1043736580540318</c:v>
                </c:pt>
                <c:pt idx="429">
                  <c:v>-1.4452610223051394</c:v>
                </c:pt>
                <c:pt idx="430">
                  <c:v>-1.7633557568774139</c:v>
                </c:pt>
                <c:pt idx="431">
                  <c:v>-2.05364131778606</c:v>
                </c:pt>
                <c:pt idx="432">
                  <c:v>-2.3115397283273653</c:v>
                </c:pt>
                <c:pt idx="433">
                  <c:v>-2.5329837765060392</c:v>
                </c:pt>
                <c:pt idx="434">
                  <c:v>-2.7144811573980552</c:v>
                </c:pt>
                <c:pt idx="435">
                  <c:v>-2.8531695488854614</c:v>
                </c:pt>
                <c:pt idx="436">
                  <c:v>-2.9468617521860692</c:v>
                </c:pt>
                <c:pt idx="437">
                  <c:v>-2.9940801852848127</c:v>
                </c:pt>
                <c:pt idx="438">
                  <c:v>-2.9940801852848127</c:v>
                </c:pt>
                <c:pt idx="439">
                  <c:v>-2.9468617521860692</c:v>
                </c:pt>
                <c:pt idx="440">
                  <c:v>-2.8531695488854676</c:v>
                </c:pt>
                <c:pt idx="441">
                  <c:v>-2.7144811573980632</c:v>
                </c:pt>
                <c:pt idx="442">
                  <c:v>-2.5329837765060512</c:v>
                </c:pt>
                <c:pt idx="443">
                  <c:v>-2.3115397283273813</c:v>
                </c:pt>
                <c:pt idx="444">
                  <c:v>-2.0536413177860613</c:v>
                </c:pt>
                <c:pt idx="445">
                  <c:v>-1.7633557568774159</c:v>
                </c:pt>
                <c:pt idx="446">
                  <c:v>-1.4452610223051414</c:v>
                </c:pt>
                <c:pt idx="447">
                  <c:v>-1.1043736580540338</c:v>
                </c:pt>
                <c:pt idx="448">
                  <c:v>-0.74606966149456766</c:v>
                </c:pt>
                <c:pt idx="449">
                  <c:v>-0.37599970069291738</c:v>
                </c:pt>
                <c:pt idx="450">
                  <c:v>-6.6158016565065828E-15</c:v>
                </c:pt>
                <c:pt idx="451">
                  <c:v>0.37599970069290456</c:v>
                </c:pt>
                <c:pt idx="452">
                  <c:v>0.74606966149455489</c:v>
                </c:pt>
                <c:pt idx="453">
                  <c:v>1.1043736580540398</c:v>
                </c:pt>
                <c:pt idx="454">
                  <c:v>1.4452610223051487</c:v>
                </c:pt>
                <c:pt idx="455">
                  <c:v>1.7633557568774219</c:v>
                </c:pt>
                <c:pt idx="456">
                  <c:v>2.0536413177860675</c:v>
                </c:pt>
                <c:pt idx="457">
                  <c:v>2.3115397283273715</c:v>
                </c:pt>
                <c:pt idx="458">
                  <c:v>2.5329837765060441</c:v>
                </c:pt>
                <c:pt idx="459">
                  <c:v>2.7144811573980592</c:v>
                </c:pt>
                <c:pt idx="460">
                  <c:v>2.8531695488854636</c:v>
                </c:pt>
                <c:pt idx="461">
                  <c:v>2.9468617521860652</c:v>
                </c:pt>
                <c:pt idx="462">
                  <c:v>2.9940801852848127</c:v>
                </c:pt>
                <c:pt idx="463">
                  <c:v>2.9940801852848127</c:v>
                </c:pt>
                <c:pt idx="464">
                  <c:v>2.9468617521860652</c:v>
                </c:pt>
                <c:pt idx="465">
                  <c:v>2.853169548885464</c:v>
                </c:pt>
                <c:pt idx="466">
                  <c:v>2.7144811573980592</c:v>
                </c:pt>
                <c:pt idx="467">
                  <c:v>2.5329837765060454</c:v>
                </c:pt>
                <c:pt idx="468">
                  <c:v>2.3115397283273746</c:v>
                </c:pt>
                <c:pt idx="469">
                  <c:v>2.0536413177860853</c:v>
                </c:pt>
                <c:pt idx="470">
                  <c:v>1.763355756877425</c:v>
                </c:pt>
                <c:pt idx="471">
                  <c:v>1.4452610223051514</c:v>
                </c:pt>
                <c:pt idx="472">
                  <c:v>1.1043736580540422</c:v>
                </c:pt>
                <c:pt idx="473">
                  <c:v>0.74606966149457921</c:v>
                </c:pt>
                <c:pt idx="474">
                  <c:v>0.37599970069292832</c:v>
                </c:pt>
                <c:pt idx="475">
                  <c:v>1.7641487229380776E-14</c:v>
                </c:pt>
                <c:pt idx="476">
                  <c:v>-0.37599970069289368</c:v>
                </c:pt>
                <c:pt idx="477">
                  <c:v>-0.74606966149454423</c:v>
                </c:pt>
                <c:pt idx="478">
                  <c:v>-1.1043736580540116</c:v>
                </c:pt>
                <c:pt idx="479">
                  <c:v>-1.445261022305139</c:v>
                </c:pt>
                <c:pt idx="480">
                  <c:v>-1.7633557568774139</c:v>
                </c:pt>
                <c:pt idx="481">
                  <c:v>-2.0536413177860591</c:v>
                </c:pt>
                <c:pt idx="482">
                  <c:v>-2.3115397283273649</c:v>
                </c:pt>
                <c:pt idx="483">
                  <c:v>-2.5329837765060392</c:v>
                </c:pt>
                <c:pt idx="484">
                  <c:v>-2.7144811573980552</c:v>
                </c:pt>
                <c:pt idx="485">
                  <c:v>-2.8531695488854609</c:v>
                </c:pt>
                <c:pt idx="486">
                  <c:v>-2.9468617521860652</c:v>
                </c:pt>
                <c:pt idx="487">
                  <c:v>-2.9940801852848127</c:v>
                </c:pt>
                <c:pt idx="488">
                  <c:v>-2.9940801852848127</c:v>
                </c:pt>
                <c:pt idx="489">
                  <c:v>-2.9468617521860692</c:v>
                </c:pt>
                <c:pt idx="490">
                  <c:v>-2.8531695488854676</c:v>
                </c:pt>
                <c:pt idx="491">
                  <c:v>-2.7144811573980632</c:v>
                </c:pt>
                <c:pt idx="492">
                  <c:v>-2.5329837765060552</c:v>
                </c:pt>
                <c:pt idx="493">
                  <c:v>-2.3115397283273813</c:v>
                </c:pt>
                <c:pt idx="494">
                  <c:v>-2.0536413177860782</c:v>
                </c:pt>
                <c:pt idx="495">
                  <c:v>-1.7633557568774338</c:v>
                </c:pt>
                <c:pt idx="496">
                  <c:v>-1.4452610223051421</c:v>
                </c:pt>
                <c:pt idx="497">
                  <c:v>-1.1043736580540338</c:v>
                </c:pt>
                <c:pt idx="498">
                  <c:v>-0.74606966149456833</c:v>
                </c:pt>
                <c:pt idx="499">
                  <c:v>-0.37599970069291838</c:v>
                </c:pt>
                <c:pt idx="500">
                  <c:v>-2.450296909817255E-15</c:v>
                </c:pt>
                <c:pt idx="501">
                  <c:v>0.12533323356430146</c:v>
                </c:pt>
                <c:pt idx="502">
                  <c:v>0.24868988716485121</c:v>
                </c:pt>
                <c:pt idx="503">
                  <c:v>0.36812455268467442</c:v>
                </c:pt>
                <c:pt idx="504">
                  <c:v>0.48175367410171061</c:v>
                </c:pt>
                <c:pt idx="505">
                  <c:v>0.58778525229247525</c:v>
                </c:pt>
                <c:pt idx="506">
                  <c:v>0.6845471059286885</c:v>
                </c:pt>
                <c:pt idx="507">
                  <c:v>0.77051324277578903</c:v>
                </c:pt>
                <c:pt idx="508">
                  <c:v>0.84432792550201452</c:v>
                </c:pt>
                <c:pt idx="509">
                  <c:v>0.90482705246601991</c:v>
                </c:pt>
                <c:pt idx="510">
                  <c:v>0.95105651629515564</c:v>
                </c:pt>
                <c:pt idx="511">
                  <c:v>0.98228725072868806</c:v>
                </c:pt>
                <c:pt idx="512">
                  <c:v>0.99802672842827178</c:v>
                </c:pt>
                <c:pt idx="513">
                  <c:v>0.99802672842827189</c:v>
                </c:pt>
                <c:pt idx="514">
                  <c:v>0.98228725072868839</c:v>
                </c:pt>
                <c:pt idx="515">
                  <c:v>0.95105651629515564</c:v>
                </c:pt>
                <c:pt idx="516">
                  <c:v>0.90482705246602047</c:v>
                </c:pt>
                <c:pt idx="517">
                  <c:v>0.84432792550201907</c:v>
                </c:pt>
                <c:pt idx="518">
                  <c:v>0.77051324277578992</c:v>
                </c:pt>
                <c:pt idx="519">
                  <c:v>0.68454710592868451</c:v>
                </c:pt>
                <c:pt idx="520">
                  <c:v>0.58778525229247636</c:v>
                </c:pt>
                <c:pt idx="521">
                  <c:v>0.48175367410171183</c:v>
                </c:pt>
                <c:pt idx="522">
                  <c:v>0.36812455268468242</c:v>
                </c:pt>
                <c:pt idx="523">
                  <c:v>0.24868988716485246</c:v>
                </c:pt>
                <c:pt idx="524">
                  <c:v>0.12533323356430992</c:v>
                </c:pt>
                <c:pt idx="525">
                  <c:v>-9.7990192349240837E-16</c:v>
                </c:pt>
                <c:pt idx="526">
                  <c:v>-0.12533323356431184</c:v>
                </c:pt>
                <c:pt idx="527">
                  <c:v>-0.24868988716485441</c:v>
                </c:pt>
                <c:pt idx="528">
                  <c:v>-0.36812455268468425</c:v>
                </c:pt>
                <c:pt idx="529">
                  <c:v>-0.4817536741017136</c:v>
                </c:pt>
                <c:pt idx="530">
                  <c:v>-0.58778525229247802</c:v>
                </c:pt>
                <c:pt idx="531">
                  <c:v>-0.68454710592868628</c:v>
                </c:pt>
                <c:pt idx="532">
                  <c:v>-0.77051324277579114</c:v>
                </c:pt>
                <c:pt idx="533">
                  <c:v>-0.84432792550201252</c:v>
                </c:pt>
                <c:pt idx="534">
                  <c:v>-0.90482705246602135</c:v>
                </c:pt>
                <c:pt idx="535">
                  <c:v>-0.95105651629515664</c:v>
                </c:pt>
                <c:pt idx="536">
                  <c:v>-0.9822872507286885</c:v>
                </c:pt>
                <c:pt idx="537">
                  <c:v>-0.998026728428272</c:v>
                </c:pt>
                <c:pt idx="538">
                  <c:v>-0.99802672842827167</c:v>
                </c:pt>
                <c:pt idx="539">
                  <c:v>-0.9822872507286875</c:v>
                </c:pt>
                <c:pt idx="540">
                  <c:v>-0.95105651629515464</c:v>
                </c:pt>
                <c:pt idx="541">
                  <c:v>-0.90482705246601913</c:v>
                </c:pt>
                <c:pt idx="542">
                  <c:v>-0.8443279255020173</c:v>
                </c:pt>
                <c:pt idx="543">
                  <c:v>-0.77051324277578781</c:v>
                </c:pt>
                <c:pt idx="544">
                  <c:v>-0.68454710592868229</c:v>
                </c:pt>
                <c:pt idx="545">
                  <c:v>-0.5877852522924738</c:v>
                </c:pt>
                <c:pt idx="546">
                  <c:v>-0.48175367410170883</c:v>
                </c:pt>
                <c:pt idx="547">
                  <c:v>-0.36812455268467925</c:v>
                </c:pt>
                <c:pt idx="548">
                  <c:v>-0.24868988716484924</c:v>
                </c:pt>
                <c:pt idx="549">
                  <c:v>-0.12533323356430648</c:v>
                </c:pt>
                <c:pt idx="550">
                  <c:v>4.4101007568020694E-15</c:v>
                </c:pt>
                <c:pt idx="551">
                  <c:v>0.12533323356430123</c:v>
                </c:pt>
                <c:pt idx="552">
                  <c:v>0.24868988716485771</c:v>
                </c:pt>
                <c:pt idx="553">
                  <c:v>0.36812455268468736</c:v>
                </c:pt>
                <c:pt idx="554">
                  <c:v>0.48175367410171666</c:v>
                </c:pt>
                <c:pt idx="555">
                  <c:v>0.5877852522924808</c:v>
                </c:pt>
                <c:pt idx="556">
                  <c:v>0.6845471059286885</c:v>
                </c:pt>
                <c:pt idx="557">
                  <c:v>0.77051324277579369</c:v>
                </c:pt>
                <c:pt idx="558">
                  <c:v>0.84432792550201441</c:v>
                </c:pt>
                <c:pt idx="559">
                  <c:v>0.9048270524660228</c:v>
                </c:pt>
                <c:pt idx="560">
                  <c:v>0.95105651629515275</c:v>
                </c:pt>
                <c:pt idx="561">
                  <c:v>0.98228725072868939</c:v>
                </c:pt>
                <c:pt idx="562">
                  <c:v>0.99802672842827223</c:v>
                </c:pt>
                <c:pt idx="563">
                  <c:v>0.99802672842827234</c:v>
                </c:pt>
                <c:pt idx="564">
                  <c:v>0.9822872507286895</c:v>
                </c:pt>
                <c:pt idx="565">
                  <c:v>0.95105651629515775</c:v>
                </c:pt>
                <c:pt idx="566">
                  <c:v>0.9048270524660238</c:v>
                </c:pt>
                <c:pt idx="567">
                  <c:v>0.84432792550202307</c:v>
                </c:pt>
                <c:pt idx="568">
                  <c:v>0.77051324277579469</c:v>
                </c:pt>
                <c:pt idx="569">
                  <c:v>0.68454710592869017</c:v>
                </c:pt>
                <c:pt idx="570">
                  <c:v>0.58778525229248224</c:v>
                </c:pt>
                <c:pt idx="571">
                  <c:v>0.48175367410171827</c:v>
                </c:pt>
                <c:pt idx="572">
                  <c:v>0.36812455268468908</c:v>
                </c:pt>
                <c:pt idx="573">
                  <c:v>0.24868988716485971</c:v>
                </c:pt>
                <c:pt idx="574">
                  <c:v>0.12533323356431691</c:v>
                </c:pt>
                <c:pt idx="575">
                  <c:v>6.370555125090379E-15</c:v>
                </c:pt>
                <c:pt idx="576">
                  <c:v>-0.12533323356429052</c:v>
                </c:pt>
                <c:pt idx="577">
                  <c:v>-0.24868988716484741</c:v>
                </c:pt>
                <c:pt idx="578">
                  <c:v>-0.36812455268467742</c:v>
                </c:pt>
                <c:pt idx="579">
                  <c:v>-0.48175367410170716</c:v>
                </c:pt>
                <c:pt idx="580">
                  <c:v>-0.58778525229247203</c:v>
                </c:pt>
                <c:pt idx="581">
                  <c:v>-0.68454710592868051</c:v>
                </c:pt>
                <c:pt idx="582">
                  <c:v>-0.7705132427757867</c:v>
                </c:pt>
                <c:pt idx="583">
                  <c:v>-0.84432792550200852</c:v>
                </c:pt>
                <c:pt idx="584">
                  <c:v>-0.90482705246601836</c:v>
                </c:pt>
                <c:pt idx="585">
                  <c:v>-0.95105651629514965</c:v>
                </c:pt>
                <c:pt idx="586">
                  <c:v>-0.98228725072868739</c:v>
                </c:pt>
                <c:pt idx="587">
                  <c:v>-0.99802672842827167</c:v>
                </c:pt>
                <c:pt idx="588">
                  <c:v>-0.99802672842827211</c:v>
                </c:pt>
                <c:pt idx="589">
                  <c:v>-0.9822872507286885</c:v>
                </c:pt>
                <c:pt idx="590">
                  <c:v>-0.95105651629515664</c:v>
                </c:pt>
                <c:pt idx="591">
                  <c:v>-0.90482705246602213</c:v>
                </c:pt>
                <c:pt idx="592">
                  <c:v>-0.84432792550202118</c:v>
                </c:pt>
                <c:pt idx="593">
                  <c:v>-0.77051324277579269</c:v>
                </c:pt>
                <c:pt idx="594">
                  <c:v>-0.6845471059286975</c:v>
                </c:pt>
                <c:pt idx="595">
                  <c:v>-0.58778525229247969</c:v>
                </c:pt>
                <c:pt idx="596">
                  <c:v>-0.48175367410171527</c:v>
                </c:pt>
                <c:pt idx="597">
                  <c:v>-0.36812455268468591</c:v>
                </c:pt>
                <c:pt idx="598">
                  <c:v>-0.24868988716485624</c:v>
                </c:pt>
                <c:pt idx="599">
                  <c:v>-0.12533323356431378</c:v>
                </c:pt>
                <c:pt idx="600">
                  <c:v>-2.9403562917807109E-15</c:v>
                </c:pt>
                <c:pt idx="601">
                  <c:v>0.12533323356429399</c:v>
                </c:pt>
                <c:pt idx="602">
                  <c:v>0.24868988716485071</c:v>
                </c:pt>
                <c:pt idx="603">
                  <c:v>0.36812455268466754</c:v>
                </c:pt>
                <c:pt idx="604">
                  <c:v>0.48175367410171022</c:v>
                </c:pt>
                <c:pt idx="605">
                  <c:v>0.58778525229247491</c:v>
                </c:pt>
                <c:pt idx="606">
                  <c:v>0.6845471059286834</c:v>
                </c:pt>
                <c:pt idx="607">
                  <c:v>0.7705132427757887</c:v>
                </c:pt>
                <c:pt idx="608">
                  <c:v>0.84432792550201041</c:v>
                </c:pt>
                <c:pt idx="609">
                  <c:v>0.9048270524660198</c:v>
                </c:pt>
                <c:pt idx="610">
                  <c:v>0.95105651629515064</c:v>
                </c:pt>
                <c:pt idx="611">
                  <c:v>0.9822872507286875</c:v>
                </c:pt>
                <c:pt idx="612">
                  <c:v>0.99802672842827089</c:v>
                </c:pt>
                <c:pt idx="613">
                  <c:v>0.99802672842827189</c:v>
                </c:pt>
                <c:pt idx="614">
                  <c:v>0.9822872507286885</c:v>
                </c:pt>
                <c:pt idx="615">
                  <c:v>0.95105651629515564</c:v>
                </c:pt>
                <c:pt idx="616">
                  <c:v>0.9048270524660208</c:v>
                </c:pt>
                <c:pt idx="617">
                  <c:v>0.84432792550201941</c:v>
                </c:pt>
                <c:pt idx="618">
                  <c:v>0.77051324277579025</c:v>
                </c:pt>
                <c:pt idx="619">
                  <c:v>0.6845471059286955</c:v>
                </c:pt>
                <c:pt idx="620">
                  <c:v>0.58778525229247691</c:v>
                </c:pt>
                <c:pt idx="621">
                  <c:v>0.48175367410171233</c:v>
                </c:pt>
                <c:pt idx="622">
                  <c:v>0.36812455268468292</c:v>
                </c:pt>
                <c:pt idx="623">
                  <c:v>0.24868988716485294</c:v>
                </c:pt>
                <c:pt idx="624">
                  <c:v>0.12533323356431036</c:v>
                </c:pt>
                <c:pt idx="625">
                  <c:v>-4.8984254152895514E-16</c:v>
                </c:pt>
                <c:pt idx="626">
                  <c:v>-0.12533323356429729</c:v>
                </c:pt>
                <c:pt idx="627">
                  <c:v>-0.24868988716485391</c:v>
                </c:pt>
                <c:pt idx="628">
                  <c:v>-0.36812455268467065</c:v>
                </c:pt>
                <c:pt idx="629">
                  <c:v>-0.48175367410171321</c:v>
                </c:pt>
                <c:pt idx="630">
                  <c:v>-0.5877852522924778</c:v>
                </c:pt>
                <c:pt idx="631">
                  <c:v>-0.68454710592868551</c:v>
                </c:pt>
                <c:pt idx="632">
                  <c:v>-0.77051324277579092</c:v>
                </c:pt>
                <c:pt idx="633">
                  <c:v>-0.8443279255020123</c:v>
                </c:pt>
                <c:pt idx="634">
                  <c:v>-0.90482705246602113</c:v>
                </c:pt>
                <c:pt idx="635">
                  <c:v>-0.95105651629515164</c:v>
                </c:pt>
                <c:pt idx="636">
                  <c:v>-0.9822872507286885</c:v>
                </c:pt>
                <c:pt idx="637">
                  <c:v>-0.998026728428271</c:v>
                </c:pt>
                <c:pt idx="638">
                  <c:v>-0.99802672842827167</c:v>
                </c:pt>
                <c:pt idx="639">
                  <c:v>-0.9822872507286875</c:v>
                </c:pt>
                <c:pt idx="640">
                  <c:v>-0.95105651629515464</c:v>
                </c:pt>
                <c:pt idx="641">
                  <c:v>-0.90482705246601935</c:v>
                </c:pt>
                <c:pt idx="642">
                  <c:v>-0.84432792550201752</c:v>
                </c:pt>
                <c:pt idx="643">
                  <c:v>-0.77051324277578803</c:v>
                </c:pt>
                <c:pt idx="644">
                  <c:v>-0.68454710592869306</c:v>
                </c:pt>
                <c:pt idx="645">
                  <c:v>-0.58778525229247403</c:v>
                </c:pt>
                <c:pt idx="646">
                  <c:v>-0.48175367410172176</c:v>
                </c:pt>
                <c:pt idx="647">
                  <c:v>-0.36812455268467964</c:v>
                </c:pt>
                <c:pt idx="648">
                  <c:v>-0.24868988716484974</c:v>
                </c:pt>
                <c:pt idx="649">
                  <c:v>-0.12533323356430698</c:v>
                </c:pt>
                <c:pt idx="650">
                  <c:v>3.9200413748386174E-15</c:v>
                </c:pt>
                <c:pt idx="651">
                  <c:v>0.12533323356430073</c:v>
                </c:pt>
                <c:pt idx="652">
                  <c:v>0.24868988716485721</c:v>
                </c:pt>
                <c:pt idx="653">
                  <c:v>0.36812455268467376</c:v>
                </c:pt>
                <c:pt idx="654">
                  <c:v>0.48175367410171621</c:v>
                </c:pt>
                <c:pt idx="655">
                  <c:v>0.5877852522924677</c:v>
                </c:pt>
                <c:pt idx="656">
                  <c:v>0.68454710592868839</c:v>
                </c:pt>
                <c:pt idx="657">
                  <c:v>0.77051324277579303</c:v>
                </c:pt>
                <c:pt idx="658">
                  <c:v>0.84432792550201408</c:v>
                </c:pt>
                <c:pt idx="659">
                  <c:v>0.90482705246602269</c:v>
                </c:pt>
                <c:pt idx="660">
                  <c:v>0.95105651629515264</c:v>
                </c:pt>
                <c:pt idx="661">
                  <c:v>0.98228725072868928</c:v>
                </c:pt>
                <c:pt idx="662">
                  <c:v>0.99802672842827123</c:v>
                </c:pt>
                <c:pt idx="663">
                  <c:v>0.99802672842827145</c:v>
                </c:pt>
                <c:pt idx="664">
                  <c:v>0.98228725072868717</c:v>
                </c:pt>
                <c:pt idx="665">
                  <c:v>0.95105651629515364</c:v>
                </c:pt>
                <c:pt idx="666">
                  <c:v>0.90482705246601791</c:v>
                </c:pt>
                <c:pt idx="667">
                  <c:v>0.84432792550201552</c:v>
                </c:pt>
                <c:pt idx="668">
                  <c:v>0.77051324277578592</c:v>
                </c:pt>
                <c:pt idx="669">
                  <c:v>0.6845471059286905</c:v>
                </c:pt>
                <c:pt idx="670">
                  <c:v>0.58778525229247125</c:v>
                </c:pt>
                <c:pt idx="671">
                  <c:v>0.48175367410171877</c:v>
                </c:pt>
                <c:pt idx="672">
                  <c:v>0.36812455268467648</c:v>
                </c:pt>
                <c:pt idx="673">
                  <c:v>0.24868988716484641</c:v>
                </c:pt>
                <c:pt idx="674">
                  <c:v>0.12533323356430356</c:v>
                </c:pt>
                <c:pt idx="675">
                  <c:v>-7.3502402081482808E-15</c:v>
                </c:pt>
                <c:pt idx="676">
                  <c:v>-0.12533323356430406</c:v>
                </c:pt>
                <c:pt idx="677">
                  <c:v>-0.24868988716486087</c:v>
                </c:pt>
                <c:pt idx="678">
                  <c:v>-0.36812455268467692</c:v>
                </c:pt>
                <c:pt idx="679">
                  <c:v>-0.48175367410171921</c:v>
                </c:pt>
                <c:pt idx="680">
                  <c:v>-0.5877852522924718</c:v>
                </c:pt>
                <c:pt idx="681">
                  <c:v>-0.6845471059286905</c:v>
                </c:pt>
                <c:pt idx="682">
                  <c:v>-0.77051324277579525</c:v>
                </c:pt>
                <c:pt idx="683">
                  <c:v>-0.84432792550201596</c:v>
                </c:pt>
                <c:pt idx="684">
                  <c:v>-0.90482705246602402</c:v>
                </c:pt>
                <c:pt idx="685">
                  <c:v>-0.95105651629515364</c:v>
                </c:pt>
                <c:pt idx="686">
                  <c:v>-0.9822872507286895</c:v>
                </c:pt>
                <c:pt idx="687">
                  <c:v>-0.99802672842827145</c:v>
                </c:pt>
                <c:pt idx="688">
                  <c:v>-0.99802672842827211</c:v>
                </c:pt>
                <c:pt idx="689">
                  <c:v>-0.9822872507286915</c:v>
                </c:pt>
                <c:pt idx="690">
                  <c:v>-0.95105651629515764</c:v>
                </c:pt>
                <c:pt idx="691">
                  <c:v>-0.90482705246602235</c:v>
                </c:pt>
                <c:pt idx="692">
                  <c:v>-0.84432792550202151</c:v>
                </c:pt>
                <c:pt idx="693">
                  <c:v>-0.77051324277579281</c:v>
                </c:pt>
                <c:pt idx="694">
                  <c:v>-0.68454710592869839</c:v>
                </c:pt>
                <c:pt idx="695">
                  <c:v>-0.58778525229247991</c:v>
                </c:pt>
                <c:pt idx="696">
                  <c:v>-0.4817536741017282</c:v>
                </c:pt>
                <c:pt idx="697">
                  <c:v>-0.36812455268468641</c:v>
                </c:pt>
                <c:pt idx="698">
                  <c:v>-0.24868988716487078</c:v>
                </c:pt>
                <c:pt idx="699">
                  <c:v>-0.12533323356431428</c:v>
                </c:pt>
                <c:pt idx="700">
                  <c:v>-3.4304156737441554E-15</c:v>
                </c:pt>
                <c:pt idx="701">
                  <c:v>0.12533323356429349</c:v>
                </c:pt>
                <c:pt idx="702">
                  <c:v>0.24868988716485024</c:v>
                </c:pt>
                <c:pt idx="703">
                  <c:v>0.36812455268466704</c:v>
                </c:pt>
                <c:pt idx="704">
                  <c:v>0.48175367410170977</c:v>
                </c:pt>
                <c:pt idx="705">
                  <c:v>0.5877852522924617</c:v>
                </c:pt>
                <c:pt idx="706">
                  <c:v>0.68454710592868306</c:v>
                </c:pt>
                <c:pt idx="707">
                  <c:v>0.7705132427757887</c:v>
                </c:pt>
                <c:pt idx="708">
                  <c:v>0.84432792550201019</c:v>
                </c:pt>
                <c:pt idx="709">
                  <c:v>0.90482705246601969</c:v>
                </c:pt>
                <c:pt idx="710">
                  <c:v>0.95105651629515064</c:v>
                </c:pt>
                <c:pt idx="711">
                  <c:v>0.9822872507286875</c:v>
                </c:pt>
                <c:pt idx="712">
                  <c:v>0.99802672842827078</c:v>
                </c:pt>
                <c:pt idx="713">
                  <c:v>0.99802672842827189</c:v>
                </c:pt>
                <c:pt idx="714">
                  <c:v>0.98228725072869116</c:v>
                </c:pt>
                <c:pt idx="715">
                  <c:v>0.95105651629515575</c:v>
                </c:pt>
                <c:pt idx="716">
                  <c:v>0.90482705246602091</c:v>
                </c:pt>
                <c:pt idx="717">
                  <c:v>0.84432792550201952</c:v>
                </c:pt>
                <c:pt idx="718">
                  <c:v>0.7705132427757907</c:v>
                </c:pt>
                <c:pt idx="719">
                  <c:v>0.6845471059286955</c:v>
                </c:pt>
                <c:pt idx="720">
                  <c:v>0.58778525229247724</c:v>
                </c:pt>
                <c:pt idx="721">
                  <c:v>0.4817536741017252</c:v>
                </c:pt>
                <c:pt idx="722">
                  <c:v>0.36812455268468336</c:v>
                </c:pt>
                <c:pt idx="723">
                  <c:v>0.24868988716486748</c:v>
                </c:pt>
                <c:pt idx="724">
                  <c:v>0.12533323356431086</c:v>
                </c:pt>
                <c:pt idx="725">
                  <c:v>2.1684043449710344E-19</c:v>
                </c:pt>
                <c:pt idx="726">
                  <c:v>-0.12533323356429682</c:v>
                </c:pt>
                <c:pt idx="727">
                  <c:v>-0.24868988716485341</c:v>
                </c:pt>
                <c:pt idx="728">
                  <c:v>-0.36812455268467026</c:v>
                </c:pt>
                <c:pt idx="729">
                  <c:v>-0.48175367410171277</c:v>
                </c:pt>
                <c:pt idx="730">
                  <c:v>-0.5877852522924647</c:v>
                </c:pt>
                <c:pt idx="731">
                  <c:v>-0.68454710592868551</c:v>
                </c:pt>
                <c:pt idx="732">
                  <c:v>-0.7705132427757817</c:v>
                </c:pt>
                <c:pt idx="733">
                  <c:v>-0.84432792550201197</c:v>
                </c:pt>
                <c:pt idx="734">
                  <c:v>-0.90482705246602091</c:v>
                </c:pt>
                <c:pt idx="735">
                  <c:v>-0.95105651629515164</c:v>
                </c:pt>
                <c:pt idx="736">
                  <c:v>-0.9822872507286885</c:v>
                </c:pt>
                <c:pt idx="737">
                  <c:v>-0.998026728428271</c:v>
                </c:pt>
                <c:pt idx="738">
                  <c:v>-0.99802672842827167</c:v>
                </c:pt>
                <c:pt idx="739">
                  <c:v>-0.9822872507286905</c:v>
                </c:pt>
                <c:pt idx="740">
                  <c:v>-0.95105651629515464</c:v>
                </c:pt>
                <c:pt idx="741">
                  <c:v>-0.90482705246602546</c:v>
                </c:pt>
                <c:pt idx="742">
                  <c:v>-0.84432792550201752</c:v>
                </c:pt>
                <c:pt idx="743">
                  <c:v>-0.7705132427757887</c:v>
                </c:pt>
                <c:pt idx="744">
                  <c:v>-0.68454710592869339</c:v>
                </c:pt>
                <c:pt idx="745">
                  <c:v>-0.58778525229247458</c:v>
                </c:pt>
                <c:pt idx="746">
                  <c:v>-0.48175367410172221</c:v>
                </c:pt>
                <c:pt idx="747">
                  <c:v>-0.36812455268468003</c:v>
                </c:pt>
                <c:pt idx="748">
                  <c:v>-0.24868988716486418</c:v>
                </c:pt>
                <c:pt idx="749">
                  <c:v>-0.12533323356430748</c:v>
                </c:pt>
                <c:pt idx="750">
                  <c:v>-3.2342618166980825E-14</c:v>
                </c:pt>
                <c:pt idx="751">
                  <c:v>0.37599970069290023</c:v>
                </c:pt>
                <c:pt idx="752">
                  <c:v>0.74606966149457221</c:v>
                </c:pt>
                <c:pt idx="753">
                  <c:v>1.1043736580540158</c:v>
                </c:pt>
                <c:pt idx="754">
                  <c:v>1.445261022305145</c:v>
                </c:pt>
                <c:pt idx="755">
                  <c:v>1.7633557568774019</c:v>
                </c:pt>
                <c:pt idx="756">
                  <c:v>2.053641317786064</c:v>
                </c:pt>
                <c:pt idx="757">
                  <c:v>2.3115397283273578</c:v>
                </c:pt>
                <c:pt idx="758">
                  <c:v>2.5329837765060415</c:v>
                </c:pt>
                <c:pt idx="759">
                  <c:v>2.7144811573980636</c:v>
                </c:pt>
                <c:pt idx="760">
                  <c:v>2.8531695488854623</c:v>
                </c:pt>
                <c:pt idx="761">
                  <c:v>2.9468617521860692</c:v>
                </c:pt>
                <c:pt idx="762">
                  <c:v>2.9940801852848127</c:v>
                </c:pt>
                <c:pt idx="763">
                  <c:v>2.9940801852848127</c:v>
                </c:pt>
                <c:pt idx="764">
                  <c:v>2.9468617521860745</c:v>
                </c:pt>
                <c:pt idx="765">
                  <c:v>2.8531695488854654</c:v>
                </c:pt>
                <c:pt idx="766">
                  <c:v>2.7144811573980689</c:v>
                </c:pt>
                <c:pt idx="767">
                  <c:v>2.5329837765060481</c:v>
                </c:pt>
                <c:pt idx="768">
                  <c:v>2.3115397283273627</c:v>
                </c:pt>
                <c:pt idx="769">
                  <c:v>2.0536413177860742</c:v>
                </c:pt>
                <c:pt idx="770">
                  <c:v>1.7633557568774114</c:v>
                </c:pt>
                <c:pt idx="771">
                  <c:v>1.4452610223051552</c:v>
                </c:pt>
                <c:pt idx="772">
                  <c:v>1.1043736580540278</c:v>
                </c:pt>
                <c:pt idx="773">
                  <c:v>0.74606966149458342</c:v>
                </c:pt>
                <c:pt idx="774">
                  <c:v>0.37599970069291183</c:v>
                </c:pt>
                <c:pt idx="775">
                  <c:v>2.205202166705182E-14</c:v>
                </c:pt>
                <c:pt idx="776">
                  <c:v>-0.37599970069291039</c:v>
                </c:pt>
                <c:pt idx="777">
                  <c:v>-0.74606966149458198</c:v>
                </c:pt>
                <c:pt idx="778">
                  <c:v>-1.1043736580540258</c:v>
                </c:pt>
                <c:pt idx="779">
                  <c:v>-1.4452610223051536</c:v>
                </c:pt>
                <c:pt idx="780">
                  <c:v>-1.7633557568774099</c:v>
                </c:pt>
                <c:pt idx="781">
                  <c:v>-2.0536413177860715</c:v>
                </c:pt>
                <c:pt idx="782">
                  <c:v>-2.3115397283273627</c:v>
                </c:pt>
                <c:pt idx="783">
                  <c:v>-2.5329837765060472</c:v>
                </c:pt>
                <c:pt idx="784">
                  <c:v>-2.7144811573980512</c:v>
                </c:pt>
                <c:pt idx="785">
                  <c:v>-2.8531695488854649</c:v>
                </c:pt>
                <c:pt idx="786">
                  <c:v>-2.9468617521860696</c:v>
                </c:pt>
                <c:pt idx="787">
                  <c:v>-2.9940801852848127</c:v>
                </c:pt>
                <c:pt idx="788">
                  <c:v>-2.9940801852848127</c:v>
                </c:pt>
                <c:pt idx="789">
                  <c:v>-2.9468617521860692</c:v>
                </c:pt>
                <c:pt idx="790">
                  <c:v>-2.8531695488854623</c:v>
                </c:pt>
                <c:pt idx="791">
                  <c:v>-2.7144811573980645</c:v>
                </c:pt>
                <c:pt idx="792">
                  <c:v>-2.5329837765060432</c:v>
                </c:pt>
                <c:pt idx="793">
                  <c:v>-2.3115397283273831</c:v>
                </c:pt>
                <c:pt idx="794">
                  <c:v>-2.0536413177860653</c:v>
                </c:pt>
                <c:pt idx="795">
                  <c:v>-1.7633557568774032</c:v>
                </c:pt>
                <c:pt idx="796">
                  <c:v>-1.4452610223051459</c:v>
                </c:pt>
                <c:pt idx="797">
                  <c:v>-1.1043736580540178</c:v>
                </c:pt>
                <c:pt idx="798">
                  <c:v>-0.74606966149457365</c:v>
                </c:pt>
                <c:pt idx="799">
                  <c:v>-0.37599970069290167</c:v>
                </c:pt>
                <c:pt idx="800">
                  <c:v>-1.176142516712287E-14</c:v>
                </c:pt>
                <c:pt idx="801">
                  <c:v>0.37599970069292032</c:v>
                </c:pt>
                <c:pt idx="802">
                  <c:v>0.74606966149459186</c:v>
                </c:pt>
                <c:pt idx="803">
                  <c:v>1.1043736580540358</c:v>
                </c:pt>
                <c:pt idx="804">
                  <c:v>1.4452610223051627</c:v>
                </c:pt>
                <c:pt idx="805">
                  <c:v>1.7633557568774179</c:v>
                </c:pt>
                <c:pt idx="806">
                  <c:v>2.0536413177860791</c:v>
                </c:pt>
                <c:pt idx="807">
                  <c:v>2.311539728327368</c:v>
                </c:pt>
                <c:pt idx="808">
                  <c:v>2.5329837765060552</c:v>
                </c:pt>
                <c:pt idx="809">
                  <c:v>2.7144811573980552</c:v>
                </c:pt>
                <c:pt idx="810">
                  <c:v>2.853169548885468</c:v>
                </c:pt>
                <c:pt idx="811">
                  <c:v>2.9468617521860758</c:v>
                </c:pt>
                <c:pt idx="812">
                  <c:v>2.9940801852848127</c:v>
                </c:pt>
                <c:pt idx="813">
                  <c:v>2.9940801852848127</c:v>
                </c:pt>
                <c:pt idx="814">
                  <c:v>2.946861752186078</c:v>
                </c:pt>
                <c:pt idx="815">
                  <c:v>2.853169548885472</c:v>
                </c:pt>
                <c:pt idx="816">
                  <c:v>2.7144811573980792</c:v>
                </c:pt>
                <c:pt idx="817">
                  <c:v>2.5329837765060601</c:v>
                </c:pt>
                <c:pt idx="818">
                  <c:v>2.311539728327404</c:v>
                </c:pt>
                <c:pt idx="819">
                  <c:v>2.0536413177860888</c:v>
                </c:pt>
                <c:pt idx="820">
                  <c:v>1.763355756877429</c:v>
                </c:pt>
                <c:pt idx="821">
                  <c:v>1.4452610223051736</c:v>
                </c:pt>
                <c:pt idx="822">
                  <c:v>1.1043736580540471</c:v>
                </c:pt>
                <c:pt idx="823">
                  <c:v>0.74606966149460363</c:v>
                </c:pt>
                <c:pt idx="824">
                  <c:v>0.37599970069293331</c:v>
                </c:pt>
                <c:pt idx="825">
                  <c:v>4.4103392812800194E-14</c:v>
                </c:pt>
                <c:pt idx="826">
                  <c:v>-0.37599970069288857</c:v>
                </c:pt>
                <c:pt idx="827">
                  <c:v>-0.74606966149451881</c:v>
                </c:pt>
                <c:pt idx="828">
                  <c:v>-1.1043736580540058</c:v>
                </c:pt>
                <c:pt idx="829">
                  <c:v>-1.4452610223051345</c:v>
                </c:pt>
                <c:pt idx="830">
                  <c:v>-1.7633557568773919</c:v>
                </c:pt>
                <c:pt idx="831">
                  <c:v>-2.0536413177860555</c:v>
                </c:pt>
                <c:pt idx="832">
                  <c:v>-2.311539728327348</c:v>
                </c:pt>
                <c:pt idx="833">
                  <c:v>-2.5329837765060352</c:v>
                </c:pt>
                <c:pt idx="834">
                  <c:v>-2.7144811573980405</c:v>
                </c:pt>
                <c:pt idx="835">
                  <c:v>-2.8531695488854605</c:v>
                </c:pt>
                <c:pt idx="836">
                  <c:v>-2.9468617521860612</c:v>
                </c:pt>
                <c:pt idx="837">
                  <c:v>-2.9940801852848127</c:v>
                </c:pt>
                <c:pt idx="838">
                  <c:v>-2.9940801852848127</c:v>
                </c:pt>
                <c:pt idx="839">
                  <c:v>-2.9468617521860763</c:v>
                </c:pt>
                <c:pt idx="840">
                  <c:v>-2.8531695488854689</c:v>
                </c:pt>
                <c:pt idx="841">
                  <c:v>-2.7144811573980752</c:v>
                </c:pt>
                <c:pt idx="842">
                  <c:v>-2.5329837765060552</c:v>
                </c:pt>
                <c:pt idx="843">
                  <c:v>-2.3115397283273991</c:v>
                </c:pt>
                <c:pt idx="844">
                  <c:v>-2.0536413177860813</c:v>
                </c:pt>
                <c:pt idx="845">
                  <c:v>-1.7633557568774199</c:v>
                </c:pt>
                <c:pt idx="846">
                  <c:v>-1.4452610223051654</c:v>
                </c:pt>
                <c:pt idx="847">
                  <c:v>-1.1043736580540378</c:v>
                </c:pt>
                <c:pt idx="848">
                  <c:v>-0.74606966149459475</c:v>
                </c:pt>
                <c:pt idx="849">
                  <c:v>-0.37599970069292332</c:v>
                </c:pt>
                <c:pt idx="850">
                  <c:v>-3.3812796312871138E-14</c:v>
                </c:pt>
                <c:pt idx="851">
                  <c:v>0.37599970069289884</c:v>
                </c:pt>
                <c:pt idx="852">
                  <c:v>0.7460696614945288</c:v>
                </c:pt>
                <c:pt idx="853">
                  <c:v>1.1043736580540158</c:v>
                </c:pt>
                <c:pt idx="854">
                  <c:v>1.4452610223051434</c:v>
                </c:pt>
                <c:pt idx="855">
                  <c:v>1.7633557568774008</c:v>
                </c:pt>
                <c:pt idx="856">
                  <c:v>2.0536413177860631</c:v>
                </c:pt>
                <c:pt idx="857">
                  <c:v>2.3115397283273569</c:v>
                </c:pt>
                <c:pt idx="858">
                  <c:v>2.532983776506041</c:v>
                </c:pt>
                <c:pt idx="859">
                  <c:v>2.714481157398045</c:v>
                </c:pt>
                <c:pt idx="860">
                  <c:v>2.8531695488854623</c:v>
                </c:pt>
                <c:pt idx="861">
                  <c:v>2.9468617521860612</c:v>
                </c:pt>
                <c:pt idx="862">
                  <c:v>2.9940801852848127</c:v>
                </c:pt>
                <c:pt idx="863">
                  <c:v>2.9940801852848127</c:v>
                </c:pt>
                <c:pt idx="864">
                  <c:v>2.9468617521860745</c:v>
                </c:pt>
                <c:pt idx="865">
                  <c:v>2.8531695488854658</c:v>
                </c:pt>
                <c:pt idx="866">
                  <c:v>2.7144811573980694</c:v>
                </c:pt>
                <c:pt idx="867">
                  <c:v>2.5329837765060486</c:v>
                </c:pt>
                <c:pt idx="868">
                  <c:v>2.3115397283273906</c:v>
                </c:pt>
                <c:pt idx="869">
                  <c:v>2.0536413177860742</c:v>
                </c:pt>
                <c:pt idx="870">
                  <c:v>1.7633557568774472</c:v>
                </c:pt>
                <c:pt idx="871">
                  <c:v>1.4452610223051563</c:v>
                </c:pt>
                <c:pt idx="872">
                  <c:v>1.1043736580540298</c:v>
                </c:pt>
                <c:pt idx="873">
                  <c:v>0.74606966149458476</c:v>
                </c:pt>
                <c:pt idx="874">
                  <c:v>0.37599970069291327</c:v>
                </c:pt>
                <c:pt idx="875">
                  <c:v>2.3522199812942098E-14</c:v>
                </c:pt>
                <c:pt idx="876">
                  <c:v>-0.37599970069290894</c:v>
                </c:pt>
                <c:pt idx="877">
                  <c:v>-0.74606966149453868</c:v>
                </c:pt>
                <c:pt idx="878">
                  <c:v>-1.1043736580540258</c:v>
                </c:pt>
                <c:pt idx="879">
                  <c:v>-1.4452610223051152</c:v>
                </c:pt>
                <c:pt idx="880">
                  <c:v>-1.763355756877409</c:v>
                </c:pt>
                <c:pt idx="881">
                  <c:v>-2.0536413177860706</c:v>
                </c:pt>
                <c:pt idx="882">
                  <c:v>-2.3115397283273622</c:v>
                </c:pt>
                <c:pt idx="883">
                  <c:v>-2.5329837765060472</c:v>
                </c:pt>
                <c:pt idx="884">
                  <c:v>-2.7144811573980494</c:v>
                </c:pt>
                <c:pt idx="885">
                  <c:v>-2.8531695488854645</c:v>
                </c:pt>
                <c:pt idx="886">
                  <c:v>-2.9468617521860612</c:v>
                </c:pt>
                <c:pt idx="887">
                  <c:v>-2.9940801852848127</c:v>
                </c:pt>
                <c:pt idx="888">
                  <c:v>-2.9940801852848127</c:v>
                </c:pt>
                <c:pt idx="889">
                  <c:v>-2.9468617521860692</c:v>
                </c:pt>
                <c:pt idx="890">
                  <c:v>-2.8531695488854631</c:v>
                </c:pt>
                <c:pt idx="891">
                  <c:v>-2.7144811573980649</c:v>
                </c:pt>
                <c:pt idx="892">
                  <c:v>-2.5329837765060432</c:v>
                </c:pt>
                <c:pt idx="893">
                  <c:v>-2.311539728327384</c:v>
                </c:pt>
                <c:pt idx="894">
                  <c:v>-2.0536413177860662</c:v>
                </c:pt>
                <c:pt idx="895">
                  <c:v>-1.7633557568774378</c:v>
                </c:pt>
                <c:pt idx="896">
                  <c:v>-1.4452610223051474</c:v>
                </c:pt>
                <c:pt idx="897">
                  <c:v>-1.1043736580540198</c:v>
                </c:pt>
                <c:pt idx="898">
                  <c:v>-0.74606966149457477</c:v>
                </c:pt>
                <c:pt idx="899">
                  <c:v>-0.37599970069290317</c:v>
                </c:pt>
                <c:pt idx="900">
                  <c:v>-1.3231603313013197E-14</c:v>
                </c:pt>
                <c:pt idx="901">
                  <c:v>0.37599970069291888</c:v>
                </c:pt>
                <c:pt idx="902">
                  <c:v>0.74606966149454856</c:v>
                </c:pt>
                <c:pt idx="903">
                  <c:v>1.1043736580540338</c:v>
                </c:pt>
                <c:pt idx="904">
                  <c:v>1.4452610223051237</c:v>
                </c:pt>
                <c:pt idx="905">
                  <c:v>1.763355756877417</c:v>
                </c:pt>
                <c:pt idx="906">
                  <c:v>2.0536413177860782</c:v>
                </c:pt>
                <c:pt idx="907">
                  <c:v>2.3115397283273675</c:v>
                </c:pt>
                <c:pt idx="908">
                  <c:v>2.5329837765060552</c:v>
                </c:pt>
                <c:pt idx="909">
                  <c:v>2.7144811573980552</c:v>
                </c:pt>
                <c:pt idx="910">
                  <c:v>2.8531695488854676</c:v>
                </c:pt>
                <c:pt idx="911">
                  <c:v>2.9468617521860652</c:v>
                </c:pt>
                <c:pt idx="912">
                  <c:v>2.9940801852848127</c:v>
                </c:pt>
                <c:pt idx="913">
                  <c:v>2.9940801852848127</c:v>
                </c:pt>
                <c:pt idx="914">
                  <c:v>2.9468617521860692</c:v>
                </c:pt>
                <c:pt idx="915">
                  <c:v>2.8531695488854609</c:v>
                </c:pt>
                <c:pt idx="916">
                  <c:v>2.714481157398061</c:v>
                </c:pt>
                <c:pt idx="917">
                  <c:v>2.5329837765060392</c:v>
                </c:pt>
                <c:pt idx="918">
                  <c:v>2.3115397283273791</c:v>
                </c:pt>
                <c:pt idx="919">
                  <c:v>2.0536413177860586</c:v>
                </c:pt>
                <c:pt idx="920">
                  <c:v>1.7633557568774298</c:v>
                </c:pt>
                <c:pt idx="921">
                  <c:v>1.4452610223051381</c:v>
                </c:pt>
                <c:pt idx="922">
                  <c:v>1.1043736580540484</c:v>
                </c:pt>
                <c:pt idx="923">
                  <c:v>0.746069661494564</c:v>
                </c:pt>
                <c:pt idx="924">
                  <c:v>0.3759997006928929</c:v>
                </c:pt>
                <c:pt idx="925">
                  <c:v>2.9410068130841967E-15</c:v>
                </c:pt>
                <c:pt idx="926">
                  <c:v>-0.37599970069292887</c:v>
                </c:pt>
                <c:pt idx="927">
                  <c:v>-0.74606966149455856</c:v>
                </c:pt>
                <c:pt idx="928">
                  <c:v>-1.1043736580540429</c:v>
                </c:pt>
                <c:pt idx="929">
                  <c:v>-1.4452610223051332</c:v>
                </c:pt>
                <c:pt idx="930">
                  <c:v>-1.7633557568774254</c:v>
                </c:pt>
                <c:pt idx="931">
                  <c:v>-2.0536413177860546</c:v>
                </c:pt>
                <c:pt idx="932">
                  <c:v>-2.3115397283273751</c:v>
                </c:pt>
                <c:pt idx="933">
                  <c:v>-2.5329837765060592</c:v>
                </c:pt>
                <c:pt idx="934">
                  <c:v>-2.7144811573980592</c:v>
                </c:pt>
                <c:pt idx="935">
                  <c:v>-2.8531695488854711</c:v>
                </c:pt>
                <c:pt idx="936">
                  <c:v>-2.9468617521860652</c:v>
                </c:pt>
                <c:pt idx="937">
                  <c:v>-2.9940801852848127</c:v>
                </c:pt>
                <c:pt idx="938">
                  <c:v>-2.9940801852848167</c:v>
                </c:pt>
                <c:pt idx="939">
                  <c:v>-2.9468617521860772</c:v>
                </c:pt>
                <c:pt idx="940">
                  <c:v>-2.8531695488854694</c:v>
                </c:pt>
                <c:pt idx="941">
                  <c:v>-2.7144811573980752</c:v>
                </c:pt>
                <c:pt idx="942">
                  <c:v>-2.5329837765060552</c:v>
                </c:pt>
                <c:pt idx="943">
                  <c:v>-2.3115397283273995</c:v>
                </c:pt>
                <c:pt idx="944">
                  <c:v>-2.0536413177860826</c:v>
                </c:pt>
                <c:pt idx="945">
                  <c:v>-1.7633557568774558</c:v>
                </c:pt>
                <c:pt idx="946">
                  <c:v>-1.4452610223051667</c:v>
                </c:pt>
                <c:pt idx="947">
                  <c:v>-1.1043736580540786</c:v>
                </c:pt>
                <c:pt idx="948">
                  <c:v>-0.74606966149459608</c:v>
                </c:pt>
                <c:pt idx="949">
                  <c:v>-0.37599970069292482</c:v>
                </c:pt>
                <c:pt idx="950">
                  <c:v>-3.5282974458761558E-14</c:v>
                </c:pt>
                <c:pt idx="951">
                  <c:v>0.3759997006928974</c:v>
                </c:pt>
                <c:pt idx="952">
                  <c:v>0.74606966149452725</c:v>
                </c:pt>
                <c:pt idx="953">
                  <c:v>1.1043736580540138</c:v>
                </c:pt>
                <c:pt idx="954">
                  <c:v>1.4452610223051052</c:v>
                </c:pt>
                <c:pt idx="955">
                  <c:v>1.7633557568773994</c:v>
                </c:pt>
                <c:pt idx="956">
                  <c:v>2.0536413177860311</c:v>
                </c:pt>
                <c:pt idx="957">
                  <c:v>2.3115397283273555</c:v>
                </c:pt>
                <c:pt idx="958">
                  <c:v>2.5329837765060401</c:v>
                </c:pt>
                <c:pt idx="959">
                  <c:v>2.7144811573980445</c:v>
                </c:pt>
                <c:pt idx="960">
                  <c:v>2.8531695488854618</c:v>
                </c:pt>
                <c:pt idx="961">
                  <c:v>2.9468617521860612</c:v>
                </c:pt>
                <c:pt idx="962">
                  <c:v>2.9940801852848127</c:v>
                </c:pt>
                <c:pt idx="963">
                  <c:v>2.9940801852848167</c:v>
                </c:pt>
                <c:pt idx="964">
                  <c:v>2.9468617521860745</c:v>
                </c:pt>
                <c:pt idx="965">
                  <c:v>2.8531695488854809</c:v>
                </c:pt>
                <c:pt idx="966">
                  <c:v>2.7144811573980698</c:v>
                </c:pt>
                <c:pt idx="967">
                  <c:v>2.5329837765060494</c:v>
                </c:pt>
                <c:pt idx="968">
                  <c:v>2.3115397283273915</c:v>
                </c:pt>
                <c:pt idx="969">
                  <c:v>2.0536413177860746</c:v>
                </c:pt>
                <c:pt idx="970">
                  <c:v>1.7633557568774478</c:v>
                </c:pt>
                <c:pt idx="971">
                  <c:v>1.4452610223051574</c:v>
                </c:pt>
                <c:pt idx="972">
                  <c:v>1.1043736580540688</c:v>
                </c:pt>
                <c:pt idx="973">
                  <c:v>0.7460696614945862</c:v>
                </c:pt>
                <c:pt idx="974">
                  <c:v>0.37599970069295724</c:v>
                </c:pt>
                <c:pt idx="975">
                  <c:v>2.4992377958832502E-14</c:v>
                </c:pt>
                <c:pt idx="976">
                  <c:v>-0.37599970069290745</c:v>
                </c:pt>
                <c:pt idx="977">
                  <c:v>-0.74606966149453713</c:v>
                </c:pt>
                <c:pt idx="978">
                  <c:v>-1.1043736580540238</c:v>
                </c:pt>
                <c:pt idx="979">
                  <c:v>-1.4452610223051139</c:v>
                </c:pt>
                <c:pt idx="980">
                  <c:v>-1.7633557568774076</c:v>
                </c:pt>
                <c:pt idx="981">
                  <c:v>-2.0536413177860386</c:v>
                </c:pt>
                <c:pt idx="982">
                  <c:v>-2.3115397283273613</c:v>
                </c:pt>
                <c:pt idx="983">
                  <c:v>-2.5329837765060454</c:v>
                </c:pt>
                <c:pt idx="984">
                  <c:v>-2.7144811573980485</c:v>
                </c:pt>
                <c:pt idx="985">
                  <c:v>-2.853169548885464</c:v>
                </c:pt>
                <c:pt idx="986">
                  <c:v>-2.9468617521860612</c:v>
                </c:pt>
                <c:pt idx="987">
                  <c:v>-2.9940801852848127</c:v>
                </c:pt>
                <c:pt idx="988">
                  <c:v>-2.9940801852848167</c:v>
                </c:pt>
                <c:pt idx="989">
                  <c:v>-2.9468617521860692</c:v>
                </c:pt>
                <c:pt idx="990">
                  <c:v>-2.8531695488854796</c:v>
                </c:pt>
                <c:pt idx="991">
                  <c:v>-2.7144811573980658</c:v>
                </c:pt>
                <c:pt idx="992">
                  <c:v>-2.5329837765060441</c:v>
                </c:pt>
                <c:pt idx="993">
                  <c:v>-2.3115397283273853</c:v>
                </c:pt>
                <c:pt idx="994">
                  <c:v>-2.0536413177860675</c:v>
                </c:pt>
                <c:pt idx="995">
                  <c:v>-1.7633557568774396</c:v>
                </c:pt>
                <c:pt idx="996">
                  <c:v>-1.4452610223051487</c:v>
                </c:pt>
                <c:pt idx="997">
                  <c:v>-1.1043736580540593</c:v>
                </c:pt>
                <c:pt idx="998">
                  <c:v>-0.74606966149457621</c:v>
                </c:pt>
                <c:pt idx="999">
                  <c:v>-0.37599970069294697</c:v>
                </c:pt>
                <c:pt idx="1000">
                  <c:v>-4.9005938196345187E-15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877216"/>
        <c:axId val="744877776"/>
      </c:lineChart>
      <c:catAx>
        <c:axId val="744877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44877776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744877776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744877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2-level signal + noise</a:t>
            </a:r>
            <a:endParaRPr lang="en-US" dirty="0"/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tertiary'!$G$1</c:f>
              <c:strCache>
                <c:ptCount val="1"/>
                <c:pt idx="0">
                  <c:v>Base2+noise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tertiary'!$G$2:$G$1002</c:f>
              <c:numCache>
                <c:formatCode>General</c:formatCode>
                <c:ptCount val="1001"/>
                <c:pt idx="0">
                  <c:v>0.93211785016703352</c:v>
                </c:pt>
                <c:pt idx="1">
                  <c:v>1.435322545703285</c:v>
                </c:pt>
                <c:pt idx="2">
                  <c:v>-1.3253307644866221</c:v>
                </c:pt>
                <c:pt idx="3">
                  <c:v>0.7314873623028233</c:v>
                </c:pt>
                <c:pt idx="4">
                  <c:v>0.51971872086793935</c:v>
                </c:pt>
                <c:pt idx="5">
                  <c:v>1.8807563411326846</c:v>
                </c:pt>
                <c:pt idx="6">
                  <c:v>-0.28773405789575884</c:v>
                </c:pt>
                <c:pt idx="7">
                  <c:v>2.5080672034779892</c:v>
                </c:pt>
                <c:pt idx="8">
                  <c:v>1.5069208013406028</c:v>
                </c:pt>
                <c:pt idx="9">
                  <c:v>1.3125147119845959</c:v>
                </c:pt>
                <c:pt idx="10">
                  <c:v>2.1910008703111226</c:v>
                </c:pt>
                <c:pt idx="11">
                  <c:v>-0.9980307757685335</c:v>
                </c:pt>
                <c:pt idx="12">
                  <c:v>-0.19701526203464503</c:v>
                </c:pt>
                <c:pt idx="13">
                  <c:v>3.1702859100329066</c:v>
                </c:pt>
                <c:pt idx="14">
                  <c:v>-1.1280286016911383</c:v>
                </c:pt>
                <c:pt idx="15">
                  <c:v>-0.18011751565355738</c:v>
                </c:pt>
                <c:pt idx="16">
                  <c:v>0.47017878607511832</c:v>
                </c:pt>
                <c:pt idx="17">
                  <c:v>-0.66786247334402915</c:v>
                </c:pt>
                <c:pt idx="18">
                  <c:v>1.1556948859612346</c:v>
                </c:pt>
                <c:pt idx="19">
                  <c:v>0.9454351814944193</c:v>
                </c:pt>
                <c:pt idx="20">
                  <c:v>-0.26659742738308184</c:v>
                </c:pt>
                <c:pt idx="21">
                  <c:v>-0.26628973277405882</c:v>
                </c:pt>
                <c:pt idx="22">
                  <c:v>0.71770794389750869</c:v>
                </c:pt>
                <c:pt idx="23">
                  <c:v>1.0414000652954738</c:v>
                </c:pt>
                <c:pt idx="24">
                  <c:v>-2.1043846608642616</c:v>
                </c:pt>
                <c:pt idx="25">
                  <c:v>1.8283278126693112</c:v>
                </c:pt>
                <c:pt idx="26">
                  <c:v>0.58562045356382209</c:v>
                </c:pt>
                <c:pt idx="27">
                  <c:v>0.5666054142151129</c:v>
                </c:pt>
                <c:pt idx="28">
                  <c:v>-1.4867279729555145</c:v>
                </c:pt>
                <c:pt idx="29">
                  <c:v>-3.201327812868645E-2</c:v>
                </c:pt>
                <c:pt idx="30">
                  <c:v>-1.8176311409479575</c:v>
                </c:pt>
                <c:pt idx="31">
                  <c:v>-2.6216923335284603</c:v>
                </c:pt>
                <c:pt idx="32">
                  <c:v>-0.2639075867787733</c:v>
                </c:pt>
                <c:pt idx="33">
                  <c:v>1.0682342423474236</c:v>
                </c:pt>
                <c:pt idx="34">
                  <c:v>-2.5159783917501777</c:v>
                </c:pt>
                <c:pt idx="35">
                  <c:v>1.1889645560918609</c:v>
                </c:pt>
                <c:pt idx="36">
                  <c:v>-0.39843396683622084</c:v>
                </c:pt>
                <c:pt idx="37">
                  <c:v>0.51636215162861876</c:v>
                </c:pt>
                <c:pt idx="38">
                  <c:v>-1.4838047894078596</c:v>
                </c:pt>
                <c:pt idx="39">
                  <c:v>-1.974515007917454</c:v>
                </c:pt>
                <c:pt idx="40">
                  <c:v>-1.5290201110054158</c:v>
                </c:pt>
                <c:pt idx="41">
                  <c:v>-0.34964028148523951</c:v>
                </c:pt>
                <c:pt idx="42">
                  <c:v>-1.3667012359774635</c:v>
                </c:pt>
                <c:pt idx="43">
                  <c:v>-1.879091044805236</c:v>
                </c:pt>
                <c:pt idx="44">
                  <c:v>1.5024773284342041</c:v>
                </c:pt>
                <c:pt idx="45">
                  <c:v>-2.7698674590797228</c:v>
                </c:pt>
                <c:pt idx="46">
                  <c:v>-2.5097433254497621</c:v>
                </c:pt>
                <c:pt idx="47">
                  <c:v>-1.8460404754931961</c:v>
                </c:pt>
                <c:pt idx="48">
                  <c:v>0.20803167420977917</c:v>
                </c:pt>
                <c:pt idx="49">
                  <c:v>-1.3007032625421442</c:v>
                </c:pt>
                <c:pt idx="50">
                  <c:v>2.1758720158204907</c:v>
                </c:pt>
                <c:pt idx="51">
                  <c:v>0.49417253502686553</c:v>
                </c:pt>
                <c:pt idx="52">
                  <c:v>0.71247172504256406</c:v>
                </c:pt>
                <c:pt idx="53">
                  <c:v>-0.48048174924396597</c:v>
                </c:pt>
                <c:pt idx="54">
                  <c:v>-0.22328190248818558</c:v>
                </c:pt>
                <c:pt idx="55">
                  <c:v>0.12991513329418394</c:v>
                </c:pt>
                <c:pt idx="56">
                  <c:v>0.85599008432208978</c:v>
                </c:pt>
                <c:pt idx="57">
                  <c:v>2.6108912665996082</c:v>
                </c:pt>
                <c:pt idx="58">
                  <c:v>8.0658709195783315E-2</c:v>
                </c:pt>
                <c:pt idx="59">
                  <c:v>1.7669415369974102</c:v>
                </c:pt>
                <c:pt idx="60">
                  <c:v>-1.1807888279673167</c:v>
                </c:pt>
                <c:pt idx="61">
                  <c:v>2.5052859734561537</c:v>
                </c:pt>
                <c:pt idx="62">
                  <c:v>2.8006608221670071</c:v>
                </c:pt>
                <c:pt idx="63">
                  <c:v>1.6406247927423145</c:v>
                </c:pt>
                <c:pt idx="64">
                  <c:v>1.8483083941390772</c:v>
                </c:pt>
                <c:pt idx="65">
                  <c:v>2.753598956335555</c:v>
                </c:pt>
                <c:pt idx="66">
                  <c:v>0.94807636976522136</c:v>
                </c:pt>
                <c:pt idx="67">
                  <c:v>-0.33395513716484576</c:v>
                </c:pt>
                <c:pt idx="68">
                  <c:v>0.79717749155459761</c:v>
                </c:pt>
                <c:pt idx="69">
                  <c:v>1.1628590648430368</c:v>
                </c:pt>
                <c:pt idx="70">
                  <c:v>-0.9561592132067529</c:v>
                </c:pt>
                <c:pt idx="71">
                  <c:v>0.37927035328559988</c:v>
                </c:pt>
                <c:pt idx="72">
                  <c:v>-1.7513476816546778</c:v>
                </c:pt>
                <c:pt idx="73">
                  <c:v>1.236671149320653</c:v>
                </c:pt>
                <c:pt idx="74">
                  <c:v>1.8153395234121759</c:v>
                </c:pt>
                <c:pt idx="75">
                  <c:v>-1.456151661955692</c:v>
                </c:pt>
                <c:pt idx="76">
                  <c:v>1.120495130205694</c:v>
                </c:pt>
                <c:pt idx="77">
                  <c:v>-1.303393422283212</c:v>
                </c:pt>
                <c:pt idx="78">
                  <c:v>0.45360370423814</c:v>
                </c:pt>
                <c:pt idx="79">
                  <c:v>-2.2354569653005907</c:v>
                </c:pt>
                <c:pt idx="80">
                  <c:v>-2.4850070362617878</c:v>
                </c:pt>
                <c:pt idx="81">
                  <c:v>-1.9489565363454877</c:v>
                </c:pt>
                <c:pt idx="82">
                  <c:v>-2.6960384293786852</c:v>
                </c:pt>
                <c:pt idx="83">
                  <c:v>1.3705855120353221</c:v>
                </c:pt>
                <c:pt idx="84">
                  <c:v>9.3971338671774526E-2</c:v>
                </c:pt>
                <c:pt idx="85">
                  <c:v>-0.73011871285219365</c:v>
                </c:pt>
                <c:pt idx="86">
                  <c:v>0.6339792879881293</c:v>
                </c:pt>
                <c:pt idx="87">
                  <c:v>-2.4468611771767237</c:v>
                </c:pt>
                <c:pt idx="88">
                  <c:v>0.27541128062005438</c:v>
                </c:pt>
                <c:pt idx="89">
                  <c:v>-0.26493730189940184</c:v>
                </c:pt>
                <c:pt idx="90">
                  <c:v>-1.3460079242976248</c:v>
                </c:pt>
                <c:pt idx="91">
                  <c:v>-3.1502261403796195</c:v>
                </c:pt>
                <c:pt idx="92">
                  <c:v>1.2411786626987631</c:v>
                </c:pt>
                <c:pt idx="93">
                  <c:v>0.82553150386421148</c:v>
                </c:pt>
                <c:pt idx="94">
                  <c:v>-0.50057392661564459</c:v>
                </c:pt>
                <c:pt idx="95">
                  <c:v>-2.7704848066677812</c:v>
                </c:pt>
                <c:pt idx="96">
                  <c:v>-2.0100470517571072</c:v>
                </c:pt>
                <c:pt idx="97">
                  <c:v>-0.42480402914473903</c:v>
                </c:pt>
                <c:pt idx="98">
                  <c:v>-0.72662927924208598</c:v>
                </c:pt>
                <c:pt idx="99">
                  <c:v>-1.6669943885931078</c:v>
                </c:pt>
                <c:pt idx="100">
                  <c:v>-0.21456033297911575</c:v>
                </c:pt>
                <c:pt idx="101">
                  <c:v>0.84388501548067585</c:v>
                </c:pt>
                <c:pt idx="102">
                  <c:v>1.8465684249159502</c:v>
                </c:pt>
                <c:pt idx="103">
                  <c:v>1.9248222786218541</c:v>
                </c:pt>
                <c:pt idx="104">
                  <c:v>-1.0289883039003733</c:v>
                </c:pt>
                <c:pt idx="105">
                  <c:v>1.5608773625674193</c:v>
                </c:pt>
                <c:pt idx="106">
                  <c:v>0.53165091830006483</c:v>
                </c:pt>
                <c:pt idx="107">
                  <c:v>0.96143391562117664</c:v>
                </c:pt>
                <c:pt idx="108">
                  <c:v>2.5019267983739892</c:v>
                </c:pt>
                <c:pt idx="109">
                  <c:v>-0.63597189701283396</c:v>
                </c:pt>
                <c:pt idx="110">
                  <c:v>1.2042482827796516E-2</c:v>
                </c:pt>
                <c:pt idx="111">
                  <c:v>2.3121399370048481</c:v>
                </c:pt>
                <c:pt idx="112">
                  <c:v>0.81125742717047988</c:v>
                </c:pt>
                <c:pt idx="113">
                  <c:v>2.0080615152063412</c:v>
                </c:pt>
                <c:pt idx="114">
                  <c:v>1.2163105584220704</c:v>
                </c:pt>
                <c:pt idx="115">
                  <c:v>-0.66165572723576116</c:v>
                </c:pt>
                <c:pt idx="116">
                  <c:v>1.0194780399258931</c:v>
                </c:pt>
                <c:pt idx="117">
                  <c:v>-0.12255807326941159</c:v>
                </c:pt>
                <c:pt idx="118">
                  <c:v>2.0784255844873059</c:v>
                </c:pt>
                <c:pt idx="119">
                  <c:v>1.4965418143142797</c:v>
                </c:pt>
                <c:pt idx="120">
                  <c:v>-1.1424297727121926</c:v>
                </c:pt>
                <c:pt idx="121">
                  <c:v>2.1302971748452979</c:v>
                </c:pt>
                <c:pt idx="122">
                  <c:v>-1.148173614845696</c:v>
                </c:pt>
                <c:pt idx="123">
                  <c:v>0.7947028583971677</c:v>
                </c:pt>
                <c:pt idx="124">
                  <c:v>-0.15977931644036408</c:v>
                </c:pt>
                <c:pt idx="125">
                  <c:v>0.40906470687820617</c:v>
                </c:pt>
                <c:pt idx="126">
                  <c:v>-0.89259743156121552</c:v>
                </c:pt>
                <c:pt idx="127">
                  <c:v>0.52445453887909776</c:v>
                </c:pt>
                <c:pt idx="128">
                  <c:v>0.77047670849948868</c:v>
                </c:pt>
                <c:pt idx="129">
                  <c:v>-2.5495184560504813</c:v>
                </c:pt>
                <c:pt idx="130">
                  <c:v>-1.8878029414450857E-2</c:v>
                </c:pt>
                <c:pt idx="131">
                  <c:v>0.14082727493303687</c:v>
                </c:pt>
                <c:pt idx="132">
                  <c:v>-1.2878303646159819</c:v>
                </c:pt>
                <c:pt idx="133">
                  <c:v>-0.62297011660482571</c:v>
                </c:pt>
                <c:pt idx="134">
                  <c:v>0.87928790644711574</c:v>
                </c:pt>
                <c:pt idx="135">
                  <c:v>-0.55815240337450645</c:v>
                </c:pt>
                <c:pt idx="136">
                  <c:v>-0.93143882507429532</c:v>
                </c:pt>
                <c:pt idx="137">
                  <c:v>0.97678936797778793</c:v>
                </c:pt>
                <c:pt idx="138">
                  <c:v>-0.88908398939726196</c:v>
                </c:pt>
                <c:pt idx="139">
                  <c:v>-3.1797996809633822</c:v>
                </c:pt>
                <c:pt idx="140">
                  <c:v>-0.10393191175866746</c:v>
                </c:pt>
                <c:pt idx="141">
                  <c:v>-0.62381035466394774</c:v>
                </c:pt>
                <c:pt idx="142">
                  <c:v>-2.2362287923397037</c:v>
                </c:pt>
                <c:pt idx="143">
                  <c:v>-2.4192562630041339</c:v>
                </c:pt>
                <c:pt idx="144">
                  <c:v>-2.6820850541333385</c:v>
                </c:pt>
                <c:pt idx="145">
                  <c:v>1.5239645039438938</c:v>
                </c:pt>
                <c:pt idx="146">
                  <c:v>1.3165135067617264</c:v>
                </c:pt>
                <c:pt idx="147">
                  <c:v>-1.1011240941958498</c:v>
                </c:pt>
                <c:pt idx="148">
                  <c:v>-0.26881662786006266</c:v>
                </c:pt>
                <c:pt idx="149">
                  <c:v>-2.0228684091884581</c:v>
                </c:pt>
                <c:pt idx="150">
                  <c:v>1.996764277133761</c:v>
                </c:pt>
                <c:pt idx="151">
                  <c:v>1.5790743482554364</c:v>
                </c:pt>
                <c:pt idx="152">
                  <c:v>2.3856459693582224</c:v>
                </c:pt>
                <c:pt idx="153">
                  <c:v>-1.0502086392784657</c:v>
                </c:pt>
                <c:pt idx="154">
                  <c:v>-0.19848004079492731</c:v>
                </c:pt>
                <c:pt idx="155">
                  <c:v>2.2901883637095697</c:v>
                </c:pt>
                <c:pt idx="156">
                  <c:v>2.1910750376673032</c:v>
                </c:pt>
                <c:pt idx="157">
                  <c:v>1.1564838382421265</c:v>
                </c:pt>
                <c:pt idx="158">
                  <c:v>2.6224215710772558</c:v>
                </c:pt>
                <c:pt idx="159">
                  <c:v>2.0759218784654179</c:v>
                </c:pt>
                <c:pt idx="160">
                  <c:v>2.5120863706727508</c:v>
                </c:pt>
                <c:pt idx="161">
                  <c:v>-1.1714896214115875</c:v>
                </c:pt>
                <c:pt idx="162">
                  <c:v>1.6512327697781521</c:v>
                </c:pt>
                <c:pt idx="163">
                  <c:v>-0.7670561885240208</c:v>
                </c:pt>
                <c:pt idx="164">
                  <c:v>2.5668743330171333</c:v>
                </c:pt>
                <c:pt idx="165">
                  <c:v>0.14813439423141794</c:v>
                </c:pt>
                <c:pt idx="166">
                  <c:v>1.6476787020192438</c:v>
                </c:pt>
                <c:pt idx="167">
                  <c:v>2.6016127195109462</c:v>
                </c:pt>
                <c:pt idx="168">
                  <c:v>2.0242525080739417</c:v>
                </c:pt>
                <c:pt idx="169">
                  <c:v>2.1522646959162737</c:v>
                </c:pt>
                <c:pt idx="170">
                  <c:v>1.4119705357830938</c:v>
                </c:pt>
                <c:pt idx="171">
                  <c:v>2.0927953526791208</c:v>
                </c:pt>
                <c:pt idx="172">
                  <c:v>1.3866256972401416</c:v>
                </c:pt>
                <c:pt idx="173">
                  <c:v>-0.85618110692414962</c:v>
                </c:pt>
                <c:pt idx="174">
                  <c:v>1.3814572403419061</c:v>
                </c:pt>
                <c:pt idx="175">
                  <c:v>-0.73322386267999584</c:v>
                </c:pt>
                <c:pt idx="176">
                  <c:v>-0.65663888800798964</c:v>
                </c:pt>
                <c:pt idx="177">
                  <c:v>-1.8234608458734198</c:v>
                </c:pt>
                <c:pt idx="178">
                  <c:v>-2.0586387834152666</c:v>
                </c:pt>
                <c:pt idx="179">
                  <c:v>-0.50238138767706775</c:v>
                </c:pt>
                <c:pt idx="180">
                  <c:v>1.2365197731831379</c:v>
                </c:pt>
                <c:pt idx="181">
                  <c:v>-2.4137531682532387</c:v>
                </c:pt>
                <c:pt idx="182">
                  <c:v>-0.50872383661450871</c:v>
                </c:pt>
                <c:pt idx="183">
                  <c:v>-1.6002378878433525</c:v>
                </c:pt>
                <c:pt idx="184">
                  <c:v>1.1266760891853</c:v>
                </c:pt>
                <c:pt idx="185">
                  <c:v>-1.2218937022401182</c:v>
                </c:pt>
                <c:pt idx="186">
                  <c:v>-0.49132106683488158</c:v>
                </c:pt>
                <c:pt idx="187">
                  <c:v>-0.7481973998061916</c:v>
                </c:pt>
                <c:pt idx="188">
                  <c:v>-1.5141381940377221</c:v>
                </c:pt>
                <c:pt idx="189">
                  <c:v>1.0331327150463578</c:v>
                </c:pt>
                <c:pt idx="190">
                  <c:v>-0.52753240702704918</c:v>
                </c:pt>
                <c:pt idx="191">
                  <c:v>-1.7756022055963239</c:v>
                </c:pt>
                <c:pt idx="192">
                  <c:v>0.78990650926684847</c:v>
                </c:pt>
                <c:pt idx="193">
                  <c:v>-2.293853536417144</c:v>
                </c:pt>
                <c:pt idx="194">
                  <c:v>0.31127344457429551</c:v>
                </c:pt>
                <c:pt idx="195">
                  <c:v>9.7945875532144747E-2</c:v>
                </c:pt>
                <c:pt idx="196">
                  <c:v>-2.2527915213120249</c:v>
                </c:pt>
                <c:pt idx="197">
                  <c:v>0.43217966680133468</c:v>
                </c:pt>
                <c:pt idx="198">
                  <c:v>0.23198295846078043</c:v>
                </c:pt>
                <c:pt idx="199">
                  <c:v>-2.1904468186683101</c:v>
                </c:pt>
                <c:pt idx="200">
                  <c:v>1.4081099294858077</c:v>
                </c:pt>
                <c:pt idx="201">
                  <c:v>0.25424871895069728</c:v>
                </c:pt>
                <c:pt idx="202">
                  <c:v>0.7808420788328081</c:v>
                </c:pt>
                <c:pt idx="203">
                  <c:v>1.7291527694460633</c:v>
                </c:pt>
                <c:pt idx="204">
                  <c:v>0.39347216414017006</c:v>
                </c:pt>
                <c:pt idx="205">
                  <c:v>-1.1526891759836102</c:v>
                </c:pt>
                <c:pt idx="206">
                  <c:v>2.1241500353995182</c:v>
                </c:pt>
                <c:pt idx="207">
                  <c:v>0.75094859681504611</c:v>
                </c:pt>
                <c:pt idx="208">
                  <c:v>-1.2349388543757622</c:v>
                </c:pt>
                <c:pt idx="209">
                  <c:v>2.0185116860862142</c:v>
                </c:pt>
                <c:pt idx="210">
                  <c:v>-1.9002756518555809E-3</c:v>
                </c:pt>
                <c:pt idx="211">
                  <c:v>-1.1738167807494198</c:v>
                </c:pt>
                <c:pt idx="212">
                  <c:v>-0.53012820221820056</c:v>
                </c:pt>
                <c:pt idx="213">
                  <c:v>0.30287854320713226</c:v>
                </c:pt>
                <c:pt idx="214">
                  <c:v>0.68521921987366508</c:v>
                </c:pt>
                <c:pt idx="215">
                  <c:v>1.1018513121905116</c:v>
                </c:pt>
                <c:pt idx="216">
                  <c:v>0.36486298237720943</c:v>
                </c:pt>
                <c:pt idx="217">
                  <c:v>1.5076969562636158</c:v>
                </c:pt>
                <c:pt idx="218">
                  <c:v>1.7032951172738158</c:v>
                </c:pt>
                <c:pt idx="219">
                  <c:v>-0.12952870745141798</c:v>
                </c:pt>
                <c:pt idx="220">
                  <c:v>0.11815130390351958</c:v>
                </c:pt>
                <c:pt idx="221">
                  <c:v>-0.96045321361073233</c:v>
                </c:pt>
                <c:pt idx="222">
                  <c:v>2.4751741983821542</c:v>
                </c:pt>
                <c:pt idx="223">
                  <c:v>-0.49112875557650681</c:v>
                </c:pt>
                <c:pt idx="224">
                  <c:v>1.209198744856034</c:v>
                </c:pt>
                <c:pt idx="225">
                  <c:v>0.36096711316866636</c:v>
                </c:pt>
                <c:pt idx="226">
                  <c:v>0.68403922895276237</c:v>
                </c:pt>
                <c:pt idx="227">
                  <c:v>-2.1531951108975482</c:v>
                </c:pt>
                <c:pt idx="228">
                  <c:v>-2.3932550983736367</c:v>
                </c:pt>
                <c:pt idx="229">
                  <c:v>-0.35482350039867405</c:v>
                </c:pt>
                <c:pt idx="230">
                  <c:v>-2.5067865601998962</c:v>
                </c:pt>
                <c:pt idx="231">
                  <c:v>-2.3713872147383608</c:v>
                </c:pt>
                <c:pt idx="232">
                  <c:v>-0.94321493936065759</c:v>
                </c:pt>
                <c:pt idx="233">
                  <c:v>-2.3081514763068358</c:v>
                </c:pt>
                <c:pt idx="234">
                  <c:v>-0.46158778195737166</c:v>
                </c:pt>
                <c:pt idx="235">
                  <c:v>-1.7320770642686509</c:v>
                </c:pt>
                <c:pt idx="236">
                  <c:v>-1.8209821375582744</c:v>
                </c:pt>
                <c:pt idx="237">
                  <c:v>-2.2864451694395269</c:v>
                </c:pt>
                <c:pt idx="238">
                  <c:v>-0.1733739055483472</c:v>
                </c:pt>
                <c:pt idx="239">
                  <c:v>-2.1457476848549084</c:v>
                </c:pt>
                <c:pt idx="240">
                  <c:v>-2.6072843577763787</c:v>
                </c:pt>
                <c:pt idx="241">
                  <c:v>0.25880786502417646</c:v>
                </c:pt>
                <c:pt idx="242">
                  <c:v>1.2670999312757663</c:v>
                </c:pt>
                <c:pt idx="243">
                  <c:v>5.5433362247840914E-2</c:v>
                </c:pt>
                <c:pt idx="244">
                  <c:v>0.55618382089202956</c:v>
                </c:pt>
                <c:pt idx="245">
                  <c:v>-1.323486745123077</c:v>
                </c:pt>
                <c:pt idx="246">
                  <c:v>-1.3708737313773727</c:v>
                </c:pt>
                <c:pt idx="247">
                  <c:v>1.3393986417080539</c:v>
                </c:pt>
                <c:pt idx="248">
                  <c:v>0.53324638321020956</c:v>
                </c:pt>
                <c:pt idx="249">
                  <c:v>-1.8890109485672186</c:v>
                </c:pt>
                <c:pt idx="250">
                  <c:v>-2.1386847494085792</c:v>
                </c:pt>
                <c:pt idx="251">
                  <c:v>1.2872276035622638</c:v>
                </c:pt>
                <c:pt idx="252">
                  <c:v>2.3330306832575474</c:v>
                </c:pt>
                <c:pt idx="253">
                  <c:v>2.3649634203458927</c:v>
                </c:pt>
                <c:pt idx="254">
                  <c:v>3.6007759402357182</c:v>
                </c:pt>
                <c:pt idx="255">
                  <c:v>3.4824399036107843</c:v>
                </c:pt>
                <c:pt idx="256">
                  <c:v>1.2917029298973184</c:v>
                </c:pt>
                <c:pt idx="257">
                  <c:v>3.8272002488096137</c:v>
                </c:pt>
                <c:pt idx="258">
                  <c:v>4.0683702526259617</c:v>
                </c:pt>
                <c:pt idx="259">
                  <c:v>1.9362841108172548</c:v>
                </c:pt>
                <c:pt idx="260">
                  <c:v>2.7525602848221036</c:v>
                </c:pt>
                <c:pt idx="261">
                  <c:v>1.851058313281432</c:v>
                </c:pt>
                <c:pt idx="262">
                  <c:v>2.9813950862486589</c:v>
                </c:pt>
                <c:pt idx="263">
                  <c:v>2.3395771030868868</c:v>
                </c:pt>
                <c:pt idx="264">
                  <c:v>0.76607054589121848</c:v>
                </c:pt>
                <c:pt idx="265">
                  <c:v>3.5747452823540762</c:v>
                </c:pt>
                <c:pt idx="266">
                  <c:v>2.1184276439986505</c:v>
                </c:pt>
                <c:pt idx="267">
                  <c:v>2.3735433102323342</c:v>
                </c:pt>
                <c:pt idx="268">
                  <c:v>0.1253699341890038</c:v>
                </c:pt>
                <c:pt idx="269">
                  <c:v>2.1644296930767579</c:v>
                </c:pt>
                <c:pt idx="270">
                  <c:v>1.5325140830297959</c:v>
                </c:pt>
                <c:pt idx="271">
                  <c:v>1.4030268977787155</c:v>
                </c:pt>
                <c:pt idx="272">
                  <c:v>2.7310803189972486</c:v>
                </c:pt>
                <c:pt idx="273">
                  <c:v>-1.3146248929749791</c:v>
                </c:pt>
                <c:pt idx="274">
                  <c:v>1.4698779786122866</c:v>
                </c:pt>
                <c:pt idx="275">
                  <c:v>1.9305378310373322</c:v>
                </c:pt>
                <c:pt idx="276">
                  <c:v>-1.2808491584707447</c:v>
                </c:pt>
                <c:pt idx="277">
                  <c:v>-1.203062828331612</c:v>
                </c:pt>
                <c:pt idx="278">
                  <c:v>-0.61673034397314064</c:v>
                </c:pt>
                <c:pt idx="279">
                  <c:v>0.36288863002247695</c:v>
                </c:pt>
                <c:pt idx="280">
                  <c:v>-0.454712119027183</c:v>
                </c:pt>
                <c:pt idx="281">
                  <c:v>-2.7017794682016092</c:v>
                </c:pt>
                <c:pt idx="282">
                  <c:v>-2.6779031486037992</c:v>
                </c:pt>
                <c:pt idx="283">
                  <c:v>-0.62441523844314673</c:v>
                </c:pt>
                <c:pt idx="284">
                  <c:v>-2.538706526245547</c:v>
                </c:pt>
                <c:pt idx="285">
                  <c:v>-1.1444468278322881</c:v>
                </c:pt>
                <c:pt idx="286">
                  <c:v>-4.5492488598652905</c:v>
                </c:pt>
                <c:pt idx="287">
                  <c:v>-4.6677736732296147</c:v>
                </c:pt>
                <c:pt idx="288">
                  <c:v>-1.6967798790472044</c:v>
                </c:pt>
                <c:pt idx="289">
                  <c:v>-3.5636235334731468</c:v>
                </c:pt>
                <c:pt idx="290">
                  <c:v>-2.8508905035840413</c:v>
                </c:pt>
                <c:pt idx="291">
                  <c:v>-4.7727087444887424</c:v>
                </c:pt>
                <c:pt idx="292">
                  <c:v>-0.35907756769507726</c:v>
                </c:pt>
                <c:pt idx="293">
                  <c:v>-1.7808804277265715</c:v>
                </c:pt>
                <c:pt idx="294">
                  <c:v>-3.1102795237886567</c:v>
                </c:pt>
                <c:pt idx="295">
                  <c:v>-2.6953704418955642</c:v>
                </c:pt>
                <c:pt idx="296">
                  <c:v>1.7922575505190198E-2</c:v>
                </c:pt>
                <c:pt idx="297">
                  <c:v>-2.1016741459339792</c:v>
                </c:pt>
                <c:pt idx="298">
                  <c:v>-2.74587100753094</c:v>
                </c:pt>
                <c:pt idx="299">
                  <c:v>0.76275155375334325</c:v>
                </c:pt>
                <c:pt idx="300">
                  <c:v>-0.35103313240600187</c:v>
                </c:pt>
                <c:pt idx="301">
                  <c:v>-1.7763756225575251</c:v>
                </c:pt>
                <c:pt idx="302">
                  <c:v>-0.79296412961602158</c:v>
                </c:pt>
                <c:pt idx="303">
                  <c:v>2.9578643487745202</c:v>
                </c:pt>
                <c:pt idx="304">
                  <c:v>2.8068486878091292</c:v>
                </c:pt>
                <c:pt idx="305">
                  <c:v>-0.40434800761874456</c:v>
                </c:pt>
                <c:pt idx="306">
                  <c:v>1.0619637962557198</c:v>
                </c:pt>
                <c:pt idx="307">
                  <c:v>0.21882838590260598</c:v>
                </c:pt>
                <c:pt idx="308">
                  <c:v>3.0238249447975187</c:v>
                </c:pt>
                <c:pt idx="309">
                  <c:v>3.7508973436432349</c:v>
                </c:pt>
                <c:pt idx="310">
                  <c:v>2.0303233401812415</c:v>
                </c:pt>
                <c:pt idx="311">
                  <c:v>4.8757262321696828</c:v>
                </c:pt>
                <c:pt idx="312">
                  <c:v>1.4268920373286098</c:v>
                </c:pt>
                <c:pt idx="313">
                  <c:v>1.2675901785102308</c:v>
                </c:pt>
                <c:pt idx="314">
                  <c:v>1.1643873364264294</c:v>
                </c:pt>
                <c:pt idx="315">
                  <c:v>3.9577948441722755</c:v>
                </c:pt>
                <c:pt idx="316">
                  <c:v>1.1077837247130653</c:v>
                </c:pt>
                <c:pt idx="317">
                  <c:v>2.1915410609159975</c:v>
                </c:pt>
                <c:pt idx="318">
                  <c:v>2.312835844074173</c:v>
                </c:pt>
                <c:pt idx="319">
                  <c:v>1.5614130130646378</c:v>
                </c:pt>
                <c:pt idx="320">
                  <c:v>2.0609714313079119</c:v>
                </c:pt>
                <c:pt idx="321">
                  <c:v>0.57124910672839335</c:v>
                </c:pt>
                <c:pt idx="322">
                  <c:v>0.43613404347088736</c:v>
                </c:pt>
                <c:pt idx="323">
                  <c:v>0.9636153940536567</c:v>
                </c:pt>
                <c:pt idx="324">
                  <c:v>-1.5819206342637666</c:v>
                </c:pt>
                <c:pt idx="325">
                  <c:v>1.1362173372707292</c:v>
                </c:pt>
                <c:pt idx="326">
                  <c:v>1.7012544877012898</c:v>
                </c:pt>
                <c:pt idx="327">
                  <c:v>-2.7973625952618351</c:v>
                </c:pt>
                <c:pt idx="328">
                  <c:v>0.96248959011397783</c:v>
                </c:pt>
                <c:pt idx="329">
                  <c:v>-0.10121565147600789</c:v>
                </c:pt>
                <c:pt idx="330">
                  <c:v>-0.40660749305345723</c:v>
                </c:pt>
                <c:pt idx="331">
                  <c:v>-3.280514344002178</c:v>
                </c:pt>
                <c:pt idx="332">
                  <c:v>-3.1306842547979294</c:v>
                </c:pt>
                <c:pt idx="333">
                  <c:v>-0.92562730111765656</c:v>
                </c:pt>
                <c:pt idx="334">
                  <c:v>-4.5023068327741926</c:v>
                </c:pt>
                <c:pt idx="335">
                  <c:v>-3.5642524861304139</c:v>
                </c:pt>
                <c:pt idx="336">
                  <c:v>-3.1257757549191649</c:v>
                </c:pt>
                <c:pt idx="337">
                  <c:v>-0.76479847115132982</c:v>
                </c:pt>
                <c:pt idx="338">
                  <c:v>-1.915164971442846</c:v>
                </c:pt>
                <c:pt idx="339">
                  <c:v>-3.7967828106297508</c:v>
                </c:pt>
                <c:pt idx="340">
                  <c:v>-1.0559917148891365</c:v>
                </c:pt>
                <c:pt idx="341">
                  <c:v>-1.4363356811707209</c:v>
                </c:pt>
                <c:pt idx="342">
                  <c:v>-1.6579010458621721</c:v>
                </c:pt>
                <c:pt idx="343">
                  <c:v>-0.30344884369498837</c:v>
                </c:pt>
                <c:pt idx="344">
                  <c:v>-0.59822524066068272</c:v>
                </c:pt>
                <c:pt idx="345">
                  <c:v>-1.8087951474997817</c:v>
                </c:pt>
                <c:pt idx="346">
                  <c:v>-2.5202635145201238</c:v>
                </c:pt>
                <c:pt idx="347">
                  <c:v>-2.8360776638350793</c:v>
                </c:pt>
                <c:pt idx="348">
                  <c:v>-0.32383581071229217</c:v>
                </c:pt>
                <c:pt idx="349">
                  <c:v>-0.42717321626486665</c:v>
                </c:pt>
                <c:pt idx="350">
                  <c:v>0.92808679559907103</c:v>
                </c:pt>
                <c:pt idx="351">
                  <c:v>-0.50597794200589874</c:v>
                </c:pt>
                <c:pt idx="352">
                  <c:v>0.56676903825369851</c:v>
                </c:pt>
                <c:pt idx="353">
                  <c:v>1.3321930072910939</c:v>
                </c:pt>
                <c:pt idx="354">
                  <c:v>0.49215867645934774</c:v>
                </c:pt>
                <c:pt idx="355">
                  <c:v>-0.20307209923162792</c:v>
                </c:pt>
                <c:pt idx="356">
                  <c:v>2.1778838452453817</c:v>
                </c:pt>
                <c:pt idx="357">
                  <c:v>2.6643615503148999</c:v>
                </c:pt>
                <c:pt idx="358">
                  <c:v>3.946040890528967</c:v>
                </c:pt>
                <c:pt idx="359">
                  <c:v>4.9026543424109095</c:v>
                </c:pt>
                <c:pt idx="360">
                  <c:v>1.0266764594825664</c:v>
                </c:pt>
                <c:pt idx="361">
                  <c:v>3.8999331798798167</c:v>
                </c:pt>
                <c:pt idx="362">
                  <c:v>1.3886411929747275</c:v>
                </c:pt>
                <c:pt idx="363">
                  <c:v>5.0323163046394566</c:v>
                </c:pt>
                <c:pt idx="364">
                  <c:v>1.0645348193682471</c:v>
                </c:pt>
                <c:pt idx="365">
                  <c:v>3.0105096451492663</c:v>
                </c:pt>
                <c:pt idx="366">
                  <c:v>3.9631224200768109</c:v>
                </c:pt>
                <c:pt idx="367">
                  <c:v>2.0180967473006404</c:v>
                </c:pt>
                <c:pt idx="368">
                  <c:v>4.341199617426847</c:v>
                </c:pt>
                <c:pt idx="369">
                  <c:v>1.4104788383896874</c:v>
                </c:pt>
                <c:pt idx="370">
                  <c:v>1.4302722145209197</c:v>
                </c:pt>
                <c:pt idx="371">
                  <c:v>0.71878751658316375</c:v>
                </c:pt>
                <c:pt idx="372">
                  <c:v>0.5287990743963773</c:v>
                </c:pt>
                <c:pt idx="373">
                  <c:v>2.0208633839995778</c:v>
                </c:pt>
                <c:pt idx="374">
                  <c:v>2.1307598537201038</c:v>
                </c:pt>
                <c:pt idx="375">
                  <c:v>-0.17429827161591094</c:v>
                </c:pt>
                <c:pt idx="376">
                  <c:v>-2.5777380516747992</c:v>
                </c:pt>
                <c:pt idx="377">
                  <c:v>-0.27266130229205932</c:v>
                </c:pt>
                <c:pt idx="378">
                  <c:v>-0.48453972730636052</c:v>
                </c:pt>
                <c:pt idx="379">
                  <c:v>-0.21576276789180099</c:v>
                </c:pt>
                <c:pt idx="380">
                  <c:v>3.6216201728736415E-2</c:v>
                </c:pt>
                <c:pt idx="381">
                  <c:v>-1.5511181791222068</c:v>
                </c:pt>
                <c:pt idx="382">
                  <c:v>-2.5304922286795821</c:v>
                </c:pt>
                <c:pt idx="383">
                  <c:v>-3.8399958876211997</c:v>
                </c:pt>
                <c:pt idx="384">
                  <c:v>-0.46637167607534441</c:v>
                </c:pt>
                <c:pt idx="385">
                  <c:v>-1.7338244611929454</c:v>
                </c:pt>
                <c:pt idx="386">
                  <c:v>-4.8301826751549797</c:v>
                </c:pt>
                <c:pt idx="387">
                  <c:v>-1.4244644941896016</c:v>
                </c:pt>
                <c:pt idx="388">
                  <c:v>-1.4606032598172478</c:v>
                </c:pt>
                <c:pt idx="389">
                  <c:v>-4.3264669191482445</c:v>
                </c:pt>
                <c:pt idx="390">
                  <c:v>-2.1934712412384436</c:v>
                </c:pt>
                <c:pt idx="391">
                  <c:v>-4.3079941377105939</c:v>
                </c:pt>
                <c:pt idx="392">
                  <c:v>-1.3426744813234706</c:v>
                </c:pt>
                <c:pt idx="393">
                  <c:v>-2.4791664528839084</c:v>
                </c:pt>
                <c:pt idx="394">
                  <c:v>-7.4087425500439933E-3</c:v>
                </c:pt>
                <c:pt idx="395">
                  <c:v>-3.6848767547827852</c:v>
                </c:pt>
                <c:pt idx="396">
                  <c:v>-3.2838513044747941</c:v>
                </c:pt>
                <c:pt idx="397">
                  <c:v>-1.8071374260807858</c:v>
                </c:pt>
                <c:pt idx="398">
                  <c:v>-2.4130584063981635</c:v>
                </c:pt>
                <c:pt idx="399">
                  <c:v>-2.1618072438559062</c:v>
                </c:pt>
                <c:pt idx="400">
                  <c:v>-1.7511866651410086</c:v>
                </c:pt>
                <c:pt idx="401">
                  <c:v>4.1855771529224053E-2</c:v>
                </c:pt>
                <c:pt idx="402">
                  <c:v>2.1900584484569485</c:v>
                </c:pt>
                <c:pt idx="403">
                  <c:v>2.9976700279424002</c:v>
                </c:pt>
                <c:pt idx="404">
                  <c:v>0.30501754554079152</c:v>
                </c:pt>
                <c:pt idx="405">
                  <c:v>1.1667716854303398</c:v>
                </c:pt>
                <c:pt idx="406">
                  <c:v>0.32943045479840238</c:v>
                </c:pt>
                <c:pt idx="407">
                  <c:v>1.5569282203652928</c:v>
                </c:pt>
                <c:pt idx="408">
                  <c:v>2.1764598759937583</c:v>
                </c:pt>
                <c:pt idx="409">
                  <c:v>4.235531622661032</c:v>
                </c:pt>
                <c:pt idx="410">
                  <c:v>3.8702407846271729</c:v>
                </c:pt>
                <c:pt idx="411">
                  <c:v>2.23290770866216</c:v>
                </c:pt>
                <c:pt idx="412">
                  <c:v>1.6122364625002583</c:v>
                </c:pt>
                <c:pt idx="413">
                  <c:v>0.82184638658595777</c:v>
                </c:pt>
                <c:pt idx="414">
                  <c:v>3.1472632182890594</c:v>
                </c:pt>
                <c:pt idx="415">
                  <c:v>3.1604558008698826</c:v>
                </c:pt>
                <c:pt idx="416">
                  <c:v>1.9668637206678301</c:v>
                </c:pt>
                <c:pt idx="417">
                  <c:v>3.339550037425699</c:v>
                </c:pt>
                <c:pt idx="418">
                  <c:v>0.59406973160090659</c:v>
                </c:pt>
                <c:pt idx="419">
                  <c:v>1.087970738267487</c:v>
                </c:pt>
                <c:pt idx="420">
                  <c:v>2.0558178912744807</c:v>
                </c:pt>
                <c:pt idx="421">
                  <c:v>3.2940528094785577</c:v>
                </c:pt>
                <c:pt idx="422">
                  <c:v>2.195975566484651</c:v>
                </c:pt>
                <c:pt idx="423">
                  <c:v>-0.37685455775460697</c:v>
                </c:pt>
                <c:pt idx="424">
                  <c:v>1.4482607506718095</c:v>
                </c:pt>
                <c:pt idx="425">
                  <c:v>0.3308578654492263</c:v>
                </c:pt>
                <c:pt idx="426">
                  <c:v>1.7497684950180554</c:v>
                </c:pt>
                <c:pt idx="427">
                  <c:v>-1.9293560164505641</c:v>
                </c:pt>
                <c:pt idx="428">
                  <c:v>-2.664950524300711</c:v>
                </c:pt>
                <c:pt idx="429">
                  <c:v>-0.92118133861078866</c:v>
                </c:pt>
                <c:pt idx="430">
                  <c:v>-2.9842084677113281</c:v>
                </c:pt>
                <c:pt idx="431">
                  <c:v>-0.82709982623224165</c:v>
                </c:pt>
                <c:pt idx="432">
                  <c:v>-3.4569981278209347</c:v>
                </c:pt>
                <c:pt idx="433">
                  <c:v>-2.4077710093336586</c:v>
                </c:pt>
                <c:pt idx="434">
                  <c:v>-4.4760114634102539</c:v>
                </c:pt>
                <c:pt idx="435">
                  <c:v>-1.3642242868768917</c:v>
                </c:pt>
                <c:pt idx="436">
                  <c:v>-1.8069344147068365</c:v>
                </c:pt>
                <c:pt idx="437">
                  <c:v>-3.1706438365488201</c:v>
                </c:pt>
                <c:pt idx="438">
                  <c:v>-1.5404647949240802</c:v>
                </c:pt>
                <c:pt idx="439">
                  <c:v>-2.0575828023237488</c:v>
                </c:pt>
                <c:pt idx="440">
                  <c:v>-3.061090567340099</c:v>
                </c:pt>
                <c:pt idx="441">
                  <c:v>-3.5635933227885292</c:v>
                </c:pt>
                <c:pt idx="442">
                  <c:v>-1.3254242562548519</c:v>
                </c:pt>
                <c:pt idx="443">
                  <c:v>-4.2786417430579009</c:v>
                </c:pt>
                <c:pt idx="444">
                  <c:v>1.7505135308322685E-2</c:v>
                </c:pt>
                <c:pt idx="445">
                  <c:v>-1.7887258370395818</c:v>
                </c:pt>
                <c:pt idx="446">
                  <c:v>-3.6510036336326457</c:v>
                </c:pt>
                <c:pt idx="447">
                  <c:v>-0.65777680087482604</c:v>
                </c:pt>
                <c:pt idx="448">
                  <c:v>-2.9772161553614191</c:v>
                </c:pt>
                <c:pt idx="449">
                  <c:v>-1.364363796308776</c:v>
                </c:pt>
                <c:pt idx="450">
                  <c:v>0.15933861350531925</c:v>
                </c:pt>
                <c:pt idx="451">
                  <c:v>1.6252701707730275</c:v>
                </c:pt>
                <c:pt idx="452">
                  <c:v>-0.55571446172168859</c:v>
                </c:pt>
                <c:pt idx="453">
                  <c:v>2.9049261859371258</c:v>
                </c:pt>
                <c:pt idx="454">
                  <c:v>3.4466525882323351</c:v>
                </c:pt>
                <c:pt idx="455">
                  <c:v>3.9162737240139833</c:v>
                </c:pt>
                <c:pt idx="456">
                  <c:v>3.8620990868571345</c:v>
                </c:pt>
                <c:pt idx="457">
                  <c:v>3.061517877464937</c:v>
                </c:pt>
                <c:pt idx="458">
                  <c:v>3.2785342077037178</c:v>
                </c:pt>
                <c:pt idx="459">
                  <c:v>2.7022089812377743</c:v>
                </c:pt>
                <c:pt idx="460">
                  <c:v>1.720973119214567</c:v>
                </c:pt>
                <c:pt idx="461">
                  <c:v>1.0202011352293738</c:v>
                </c:pt>
                <c:pt idx="462">
                  <c:v>4.7249602793013361</c:v>
                </c:pt>
                <c:pt idx="463">
                  <c:v>4.1711828235958865</c:v>
                </c:pt>
                <c:pt idx="464">
                  <c:v>4.4432079811450658</c:v>
                </c:pt>
                <c:pt idx="465">
                  <c:v>2.9041166070351552</c:v>
                </c:pt>
                <c:pt idx="466">
                  <c:v>3.2829580461858345</c:v>
                </c:pt>
                <c:pt idx="467">
                  <c:v>3.3247219223825595</c:v>
                </c:pt>
                <c:pt idx="468">
                  <c:v>0.81241492976960172</c:v>
                </c:pt>
                <c:pt idx="469">
                  <c:v>0.61012554111958373</c:v>
                </c:pt>
                <c:pt idx="470">
                  <c:v>3.3071100887948592</c:v>
                </c:pt>
                <c:pt idx="471">
                  <c:v>8.0941508949959246E-2</c:v>
                </c:pt>
                <c:pt idx="472">
                  <c:v>0.52190986221186164</c:v>
                </c:pt>
                <c:pt idx="473">
                  <c:v>2.698045331380158</c:v>
                </c:pt>
                <c:pt idx="474">
                  <c:v>1.067844078362219</c:v>
                </c:pt>
                <c:pt idx="475">
                  <c:v>1.9632237751831378</c:v>
                </c:pt>
                <c:pt idx="476">
                  <c:v>3.6093894145956096E-2</c:v>
                </c:pt>
                <c:pt idx="477">
                  <c:v>-0.26003852798654031</c:v>
                </c:pt>
                <c:pt idx="478">
                  <c:v>-2.2777994792522742</c:v>
                </c:pt>
                <c:pt idx="479">
                  <c:v>-1.1333500064942361</c:v>
                </c:pt>
                <c:pt idx="480">
                  <c:v>-0.38908021874198495</c:v>
                </c:pt>
                <c:pt idx="481">
                  <c:v>-2.5783871645770557</c:v>
                </c:pt>
                <c:pt idx="482">
                  <c:v>-0.88235207755456679</c:v>
                </c:pt>
                <c:pt idx="483">
                  <c:v>-2.3746260696331594</c:v>
                </c:pt>
                <c:pt idx="484">
                  <c:v>-1.0164947477238579</c:v>
                </c:pt>
                <c:pt idx="485">
                  <c:v>-3.2817631216816712</c:v>
                </c:pt>
                <c:pt idx="486">
                  <c:v>-2.2567893197689779</c:v>
                </c:pt>
                <c:pt idx="487">
                  <c:v>-1.0159484802129541</c:v>
                </c:pt>
                <c:pt idx="488">
                  <c:v>-3.073294568192404</c:v>
                </c:pt>
                <c:pt idx="489">
                  <c:v>-1.9626732755502889</c:v>
                </c:pt>
                <c:pt idx="490">
                  <c:v>-0.94110624252874775</c:v>
                </c:pt>
                <c:pt idx="491">
                  <c:v>-4.9111514711561464</c:v>
                </c:pt>
                <c:pt idx="492">
                  <c:v>-2.622660728675041</c:v>
                </c:pt>
                <c:pt idx="493">
                  <c:v>-1.5267128025248073</c:v>
                </c:pt>
                <c:pt idx="494">
                  <c:v>-1.6254116032198578</c:v>
                </c:pt>
                <c:pt idx="495">
                  <c:v>-0.26519195521477767</c:v>
                </c:pt>
                <c:pt idx="496">
                  <c:v>-3.1155261684396942</c:v>
                </c:pt>
                <c:pt idx="497">
                  <c:v>0.92979355878677961</c:v>
                </c:pt>
                <c:pt idx="498">
                  <c:v>-1.7777974426540704</c:v>
                </c:pt>
                <c:pt idx="499">
                  <c:v>1.0517344951247332</c:v>
                </c:pt>
                <c:pt idx="500">
                  <c:v>-1.7798706767783934</c:v>
                </c:pt>
                <c:pt idx="501">
                  <c:v>2.3359909977923792</c:v>
                </c:pt>
                <c:pt idx="502">
                  <c:v>0.67127261302029673</c:v>
                </c:pt>
                <c:pt idx="503">
                  <c:v>2.5606239451735631</c:v>
                </c:pt>
                <c:pt idx="504">
                  <c:v>-0.87933969816145463</c:v>
                </c:pt>
                <c:pt idx="505">
                  <c:v>1.9984575398700375</c:v>
                </c:pt>
                <c:pt idx="506">
                  <c:v>3.3837967182298881E-2</c:v>
                </c:pt>
                <c:pt idx="507">
                  <c:v>-0.17845669271832276</c:v>
                </c:pt>
                <c:pt idx="508">
                  <c:v>-0.75506284494040066</c:v>
                </c:pt>
                <c:pt idx="509">
                  <c:v>1.8390746281473598</c:v>
                </c:pt>
                <c:pt idx="510">
                  <c:v>-1.082009279933376</c:v>
                </c:pt>
                <c:pt idx="511">
                  <c:v>0.61360410743297122</c:v>
                </c:pt>
                <c:pt idx="512">
                  <c:v>-0.26412204666107053</c:v>
                </c:pt>
                <c:pt idx="513">
                  <c:v>0.6281734992759016</c:v>
                </c:pt>
                <c:pt idx="514">
                  <c:v>-5.6976156617394746E-2</c:v>
                </c:pt>
                <c:pt idx="515">
                  <c:v>3.0240134428192986</c:v>
                </c:pt>
                <c:pt idx="516">
                  <c:v>2.4643328463109624</c:v>
                </c:pt>
                <c:pt idx="517">
                  <c:v>1.8202446597604178</c:v>
                </c:pt>
                <c:pt idx="518">
                  <c:v>1.3116412607267129</c:v>
                </c:pt>
                <c:pt idx="519">
                  <c:v>2.8710939848317567</c:v>
                </c:pt>
                <c:pt idx="520">
                  <c:v>2.0851811897159385</c:v>
                </c:pt>
                <c:pt idx="521">
                  <c:v>-0.33140206894454349</c:v>
                </c:pt>
                <c:pt idx="522">
                  <c:v>-9.1627812547413146E-2</c:v>
                </c:pt>
                <c:pt idx="523">
                  <c:v>-1.1419455502900555</c:v>
                </c:pt>
                <c:pt idx="524">
                  <c:v>-1.0396544037355411</c:v>
                </c:pt>
                <c:pt idx="525">
                  <c:v>0.88100419089143356</c:v>
                </c:pt>
                <c:pt idx="526">
                  <c:v>0.39644711069461264</c:v>
                </c:pt>
                <c:pt idx="527">
                  <c:v>1.1517174976407123</c:v>
                </c:pt>
                <c:pt idx="528">
                  <c:v>1.679722356788826</c:v>
                </c:pt>
                <c:pt idx="529">
                  <c:v>0.55317763266848674</c:v>
                </c:pt>
                <c:pt idx="530">
                  <c:v>1.4691819504410182</c:v>
                </c:pt>
                <c:pt idx="531">
                  <c:v>-2.2921593158326665</c:v>
                </c:pt>
                <c:pt idx="532">
                  <c:v>-1.6114597264418011</c:v>
                </c:pt>
                <c:pt idx="533">
                  <c:v>-0.85519793219550677</c:v>
                </c:pt>
                <c:pt idx="534">
                  <c:v>-2.6557928786580351</c:v>
                </c:pt>
                <c:pt idx="535">
                  <c:v>0.74840974588787468</c:v>
                </c:pt>
                <c:pt idx="536">
                  <c:v>1.265398963498467</c:v>
                </c:pt>
                <c:pt idx="537">
                  <c:v>-0.1802684445545038</c:v>
                </c:pt>
                <c:pt idx="538">
                  <c:v>-3.1293477826329323</c:v>
                </c:pt>
                <c:pt idx="539">
                  <c:v>1.0676753261298755</c:v>
                </c:pt>
                <c:pt idx="540">
                  <c:v>-2.4426975343958222</c:v>
                </c:pt>
                <c:pt idx="541">
                  <c:v>-0.38026686683963251</c:v>
                </c:pt>
                <c:pt idx="542">
                  <c:v>-1.5828893748085406</c:v>
                </c:pt>
                <c:pt idx="543">
                  <c:v>-0.77325509942834092</c:v>
                </c:pt>
                <c:pt idx="544">
                  <c:v>-0.78503638033457235</c:v>
                </c:pt>
                <c:pt idx="545">
                  <c:v>-2.7327998143484269</c:v>
                </c:pt>
                <c:pt idx="546">
                  <c:v>0.85469595344203408</c:v>
                </c:pt>
                <c:pt idx="547">
                  <c:v>0.98723846401024751</c:v>
                </c:pt>
                <c:pt idx="548">
                  <c:v>1.8271508782525405</c:v>
                </c:pt>
                <c:pt idx="549">
                  <c:v>-1.9420561172410571</c:v>
                </c:pt>
                <c:pt idx="550">
                  <c:v>-1.9733282026771262</c:v>
                </c:pt>
                <c:pt idx="551">
                  <c:v>1.143992429479846</c:v>
                </c:pt>
                <c:pt idx="552">
                  <c:v>1.3492496352482499</c:v>
                </c:pt>
                <c:pt idx="553">
                  <c:v>-1.5806957854283878</c:v>
                </c:pt>
                <c:pt idx="554">
                  <c:v>-0.48045094073147182</c:v>
                </c:pt>
                <c:pt idx="555">
                  <c:v>-1.2792934775379536</c:v>
                </c:pt>
                <c:pt idx="556">
                  <c:v>0.68272633638323443</c:v>
                </c:pt>
                <c:pt idx="557">
                  <c:v>2.4207181473957151</c:v>
                </c:pt>
                <c:pt idx="558">
                  <c:v>4.5823407789678874E-2</c:v>
                </c:pt>
                <c:pt idx="559">
                  <c:v>2.8835023646311382</c:v>
                </c:pt>
                <c:pt idx="560">
                  <c:v>1.8212756189363155</c:v>
                </c:pt>
                <c:pt idx="561">
                  <c:v>0.17279620619257274</c:v>
                </c:pt>
                <c:pt idx="562">
                  <c:v>1.8644219376534394</c:v>
                </c:pt>
                <c:pt idx="563">
                  <c:v>1.5005594531784598</c:v>
                </c:pt>
                <c:pt idx="564">
                  <c:v>1.891459232166808</c:v>
                </c:pt>
                <c:pt idx="565">
                  <c:v>2.265883219286517</c:v>
                </c:pt>
                <c:pt idx="566">
                  <c:v>2.4702440954230958</c:v>
                </c:pt>
                <c:pt idx="567">
                  <c:v>0.30855438965819082</c:v>
                </c:pt>
                <c:pt idx="568">
                  <c:v>0.71400774673483802</c:v>
                </c:pt>
                <c:pt idx="569">
                  <c:v>1.4974351171607558</c:v>
                </c:pt>
                <c:pt idx="570">
                  <c:v>1.9448571227627933</c:v>
                </c:pt>
                <c:pt idx="571">
                  <c:v>-1.3440418296648171</c:v>
                </c:pt>
                <c:pt idx="572">
                  <c:v>-0.41580565883792681</c:v>
                </c:pt>
                <c:pt idx="573">
                  <c:v>0.70818659901507153</c:v>
                </c:pt>
                <c:pt idx="574">
                  <c:v>1.2961537294053929</c:v>
                </c:pt>
                <c:pt idx="575">
                  <c:v>-0.55919109912519993</c:v>
                </c:pt>
                <c:pt idx="576">
                  <c:v>5.7336544764252664E-2</c:v>
                </c:pt>
                <c:pt idx="577">
                  <c:v>-0.54873026010629622</c:v>
                </c:pt>
                <c:pt idx="578">
                  <c:v>1.4470059051733797</c:v>
                </c:pt>
                <c:pt idx="579">
                  <c:v>1.7601130472905702</c:v>
                </c:pt>
                <c:pt idx="580">
                  <c:v>0.5403337497308438</c:v>
                </c:pt>
                <c:pt idx="581">
                  <c:v>-1.3084844116099348</c:v>
                </c:pt>
                <c:pt idx="582">
                  <c:v>-2.1339086377455705</c:v>
                </c:pt>
                <c:pt idx="583">
                  <c:v>1.3294066029357512</c:v>
                </c:pt>
                <c:pt idx="584">
                  <c:v>0.60370076962070962</c:v>
                </c:pt>
                <c:pt idx="585">
                  <c:v>-0.87716301611866465</c:v>
                </c:pt>
                <c:pt idx="586">
                  <c:v>-0.38262877069061108</c:v>
                </c:pt>
                <c:pt idx="587">
                  <c:v>-1.6360284013017099</c:v>
                </c:pt>
                <c:pt idx="588">
                  <c:v>-2.0900654542338164</c:v>
                </c:pt>
                <c:pt idx="589">
                  <c:v>-1.5017090874484353</c:v>
                </c:pt>
                <c:pt idx="590">
                  <c:v>4.7247462677655755E-2</c:v>
                </c:pt>
                <c:pt idx="591">
                  <c:v>-2.6336908430420012</c:v>
                </c:pt>
                <c:pt idx="592">
                  <c:v>-0.26931898223559825</c:v>
                </c:pt>
                <c:pt idx="593">
                  <c:v>-0.49593568594857695</c:v>
                </c:pt>
                <c:pt idx="594">
                  <c:v>-1.8303250691195749</c:v>
                </c:pt>
                <c:pt idx="595">
                  <c:v>0.28366693618569938</c:v>
                </c:pt>
                <c:pt idx="596">
                  <c:v>-0.34383716928157648</c:v>
                </c:pt>
                <c:pt idx="597">
                  <c:v>-1.7835139344965629</c:v>
                </c:pt>
                <c:pt idx="598">
                  <c:v>0.24287002012372788</c:v>
                </c:pt>
                <c:pt idx="599">
                  <c:v>1.9979598476423819</c:v>
                </c:pt>
                <c:pt idx="600">
                  <c:v>-0.18708493627887446</c:v>
                </c:pt>
                <c:pt idx="601">
                  <c:v>2.2795094085202683</c:v>
                </c:pt>
                <c:pt idx="602">
                  <c:v>1.1595069630665769</c:v>
                </c:pt>
                <c:pt idx="603">
                  <c:v>-1.6861217447634049</c:v>
                </c:pt>
                <c:pt idx="604">
                  <c:v>2.7261901452638435</c:v>
                </c:pt>
                <c:pt idx="605">
                  <c:v>-1.2867545576406618</c:v>
                </c:pt>
                <c:pt idx="606">
                  <c:v>1.66953772720478</c:v>
                </c:pt>
                <c:pt idx="607">
                  <c:v>1.6082713239910127</c:v>
                </c:pt>
                <c:pt idx="608">
                  <c:v>0.19577077853329028</c:v>
                </c:pt>
                <c:pt idx="609">
                  <c:v>2.0476220525425219</c:v>
                </c:pt>
                <c:pt idx="610">
                  <c:v>-1.801939954639975E-2</c:v>
                </c:pt>
                <c:pt idx="611">
                  <c:v>-0.16642929875971521</c:v>
                </c:pt>
                <c:pt idx="612">
                  <c:v>2.3896076513081788</c:v>
                </c:pt>
                <c:pt idx="613">
                  <c:v>-0.46233684606667902</c:v>
                </c:pt>
                <c:pt idx="614">
                  <c:v>2.8615501249275987</c:v>
                </c:pt>
                <c:pt idx="615">
                  <c:v>1.2074748224553518</c:v>
                </c:pt>
                <c:pt idx="616">
                  <c:v>1.0141680073424244</c:v>
                </c:pt>
                <c:pt idx="617">
                  <c:v>2.3099644486985782</c:v>
                </c:pt>
                <c:pt idx="618">
                  <c:v>0.94486098562338061</c:v>
                </c:pt>
                <c:pt idx="619">
                  <c:v>1.6890805148370873</c:v>
                </c:pt>
                <c:pt idx="620">
                  <c:v>1.5101882937144278</c:v>
                </c:pt>
                <c:pt idx="621">
                  <c:v>-1.7665809134381647</c:v>
                </c:pt>
                <c:pt idx="622">
                  <c:v>2.3173273174503364</c:v>
                </c:pt>
                <c:pt idx="623">
                  <c:v>-0.21885522900053989</c:v>
                </c:pt>
                <c:pt idx="624">
                  <c:v>2.2729052636194838</c:v>
                </c:pt>
                <c:pt idx="625">
                  <c:v>1.6342435199871441</c:v>
                </c:pt>
                <c:pt idx="626">
                  <c:v>-0.5047224601394682</c:v>
                </c:pt>
                <c:pt idx="627">
                  <c:v>-1.5333829264182564</c:v>
                </c:pt>
                <c:pt idx="628">
                  <c:v>0.93754396142156649</c:v>
                </c:pt>
                <c:pt idx="629">
                  <c:v>0.74384391787658033</c:v>
                </c:pt>
                <c:pt idx="630">
                  <c:v>0.44315107194548098</c:v>
                </c:pt>
                <c:pt idx="631">
                  <c:v>0.40716119333560585</c:v>
                </c:pt>
                <c:pt idx="632">
                  <c:v>-0.80271254483527543</c:v>
                </c:pt>
                <c:pt idx="633">
                  <c:v>-1.2450275210681641</c:v>
                </c:pt>
                <c:pt idx="634">
                  <c:v>-9.2971224687729184E-2</c:v>
                </c:pt>
                <c:pt idx="635">
                  <c:v>-0.15554380504355469</c:v>
                </c:pt>
                <c:pt idx="636">
                  <c:v>-2.7831427072267396</c:v>
                </c:pt>
                <c:pt idx="637">
                  <c:v>-0.36768281316573748</c:v>
                </c:pt>
                <c:pt idx="638">
                  <c:v>-0.86954389823627865</c:v>
                </c:pt>
                <c:pt idx="639">
                  <c:v>-0.66291344247054673</c:v>
                </c:pt>
                <c:pt idx="640">
                  <c:v>-2.1534197726519229</c:v>
                </c:pt>
                <c:pt idx="641">
                  <c:v>0.26727827161354434</c:v>
                </c:pt>
                <c:pt idx="642">
                  <c:v>0.11945170696631165</c:v>
                </c:pt>
                <c:pt idx="643">
                  <c:v>2.8719052999842423E-2</c:v>
                </c:pt>
                <c:pt idx="644">
                  <c:v>-0.57811048703945866</c:v>
                </c:pt>
                <c:pt idx="645">
                  <c:v>1.0535276632180053</c:v>
                </c:pt>
                <c:pt idx="646">
                  <c:v>-0.99556260224299176</c:v>
                </c:pt>
                <c:pt idx="647">
                  <c:v>-1.6667276285639883</c:v>
                </c:pt>
                <c:pt idx="648">
                  <c:v>-2.3935133651963394</c:v>
                </c:pt>
                <c:pt idx="649">
                  <c:v>-1.2317470434324918</c:v>
                </c:pt>
                <c:pt idx="650">
                  <c:v>2.0506775255622784</c:v>
                </c:pt>
                <c:pt idx="651">
                  <c:v>-0.18195923487651469</c:v>
                </c:pt>
                <c:pt idx="652">
                  <c:v>-1.985848837295576</c:v>
                </c:pt>
                <c:pt idx="653">
                  <c:v>-0.39990603468061564</c:v>
                </c:pt>
                <c:pt idx="654">
                  <c:v>0.7813681106052085</c:v>
                </c:pt>
                <c:pt idx="655">
                  <c:v>1.5670338219015303</c:v>
                </c:pt>
                <c:pt idx="656">
                  <c:v>-1.2519139983205358</c:v>
                </c:pt>
                <c:pt idx="657">
                  <c:v>2.2155625974283755</c:v>
                </c:pt>
                <c:pt idx="658">
                  <c:v>-0.60324252945283452</c:v>
                </c:pt>
                <c:pt idx="659">
                  <c:v>0.97082816545361661</c:v>
                </c:pt>
                <c:pt idx="660">
                  <c:v>2.4231715262536802</c:v>
                </c:pt>
                <c:pt idx="661">
                  <c:v>1.2198135981883078</c:v>
                </c:pt>
                <c:pt idx="662">
                  <c:v>2.3665568154525305</c:v>
                </c:pt>
                <c:pt idx="663">
                  <c:v>2.4033816543824189</c:v>
                </c:pt>
                <c:pt idx="664">
                  <c:v>-1.1914886674636003</c:v>
                </c:pt>
                <c:pt idx="665">
                  <c:v>-1.1310721879390222</c:v>
                </c:pt>
                <c:pt idx="666">
                  <c:v>1.3448089089155841</c:v>
                </c:pt>
                <c:pt idx="667">
                  <c:v>0.77344234582039828</c:v>
                </c:pt>
                <c:pt idx="668">
                  <c:v>-1.0859575433509967</c:v>
                </c:pt>
                <c:pt idx="669">
                  <c:v>1.9421011444038048</c:v>
                </c:pt>
                <c:pt idx="670">
                  <c:v>0.48134678106215412</c:v>
                </c:pt>
                <c:pt idx="671">
                  <c:v>2.1708813495509682</c:v>
                </c:pt>
                <c:pt idx="672">
                  <c:v>0.90896997316232442</c:v>
                </c:pt>
                <c:pt idx="673">
                  <c:v>1.782004905641148</c:v>
                </c:pt>
                <c:pt idx="674">
                  <c:v>2.2071625756366351</c:v>
                </c:pt>
                <c:pt idx="675">
                  <c:v>-2.2200867383701999</c:v>
                </c:pt>
                <c:pt idx="676">
                  <c:v>-2.0346284075864687</c:v>
                </c:pt>
                <c:pt idx="677">
                  <c:v>1.9416506021446232</c:v>
                </c:pt>
                <c:pt idx="678">
                  <c:v>0.89858090973855442</c:v>
                </c:pt>
                <c:pt idx="679">
                  <c:v>-2.5318083916022776</c:v>
                </c:pt>
                <c:pt idx="680">
                  <c:v>0.51582747310777866</c:v>
                </c:pt>
                <c:pt idx="681">
                  <c:v>-1.0624617124267717</c:v>
                </c:pt>
                <c:pt idx="682">
                  <c:v>0.19406248518093031</c:v>
                </c:pt>
                <c:pt idx="683">
                  <c:v>-1.3917491455229334</c:v>
                </c:pt>
                <c:pt idx="684">
                  <c:v>-9.7197977291336293E-2</c:v>
                </c:pt>
                <c:pt idx="685">
                  <c:v>-1.6655529083717218</c:v>
                </c:pt>
                <c:pt idx="686">
                  <c:v>-0.63187777328335648</c:v>
                </c:pt>
                <c:pt idx="687">
                  <c:v>2.8751985534440031E-2</c:v>
                </c:pt>
                <c:pt idx="688">
                  <c:v>-0.97411571402288877</c:v>
                </c:pt>
                <c:pt idx="689">
                  <c:v>-1.2611462535506537</c:v>
                </c:pt>
                <c:pt idx="690">
                  <c:v>-2.4223382248465795</c:v>
                </c:pt>
                <c:pt idx="691">
                  <c:v>-0.43791272923177044</c:v>
                </c:pt>
                <c:pt idx="692">
                  <c:v>1.3134118270526918</c:v>
                </c:pt>
                <c:pt idx="693">
                  <c:v>-1.4215817278651897</c:v>
                </c:pt>
                <c:pt idx="694">
                  <c:v>-0.61843625271518221</c:v>
                </c:pt>
                <c:pt idx="695">
                  <c:v>0.45522677414881113</c:v>
                </c:pt>
                <c:pt idx="696">
                  <c:v>1.2709407138731428</c:v>
                </c:pt>
                <c:pt idx="697">
                  <c:v>0.95093256291758177</c:v>
                </c:pt>
                <c:pt idx="698">
                  <c:v>0.32458086817975634</c:v>
                </c:pt>
                <c:pt idx="699">
                  <c:v>-1.203135366589752</c:v>
                </c:pt>
                <c:pt idx="700">
                  <c:v>-0.31088125398080091</c:v>
                </c:pt>
                <c:pt idx="701">
                  <c:v>-0.5181507822337299</c:v>
                </c:pt>
                <c:pt idx="702">
                  <c:v>-0.23322322286853447</c:v>
                </c:pt>
                <c:pt idx="703">
                  <c:v>0.9544870122043686</c:v>
                </c:pt>
                <c:pt idx="704">
                  <c:v>1.7394695581670876</c:v>
                </c:pt>
                <c:pt idx="705">
                  <c:v>0.11139206872892471</c:v>
                </c:pt>
                <c:pt idx="706">
                  <c:v>1.8785509639085696</c:v>
                </c:pt>
                <c:pt idx="707">
                  <c:v>2.6533843744221612</c:v>
                </c:pt>
                <c:pt idx="708">
                  <c:v>2.88957608135894</c:v>
                </c:pt>
                <c:pt idx="709">
                  <c:v>1.566190454816855E-2</c:v>
                </c:pt>
                <c:pt idx="710">
                  <c:v>-0.36900216988983697</c:v>
                </c:pt>
                <c:pt idx="711">
                  <c:v>2.8296438058359987</c:v>
                </c:pt>
                <c:pt idx="712">
                  <c:v>1.2744210647456082</c:v>
                </c:pt>
                <c:pt idx="713">
                  <c:v>2.1768343448466805</c:v>
                </c:pt>
                <c:pt idx="714">
                  <c:v>0.95975671228759696</c:v>
                </c:pt>
                <c:pt idx="715">
                  <c:v>0.63548340088136757</c:v>
                </c:pt>
                <c:pt idx="716">
                  <c:v>1.2078626475117018</c:v>
                </c:pt>
                <c:pt idx="717">
                  <c:v>0.26490839249284936</c:v>
                </c:pt>
                <c:pt idx="718">
                  <c:v>-1.2224062010708299</c:v>
                </c:pt>
                <c:pt idx="719">
                  <c:v>0.82273843338875718</c:v>
                </c:pt>
                <c:pt idx="720">
                  <c:v>0.70771725064247215</c:v>
                </c:pt>
                <c:pt idx="721">
                  <c:v>1.1972631623675225</c:v>
                </c:pt>
                <c:pt idx="722">
                  <c:v>1.1005023565303942</c:v>
                </c:pt>
                <c:pt idx="723">
                  <c:v>-1.4927841390249879</c:v>
                </c:pt>
                <c:pt idx="724">
                  <c:v>-1.8632863887346918</c:v>
                </c:pt>
                <c:pt idx="725">
                  <c:v>-0.2666052376748424</c:v>
                </c:pt>
                <c:pt idx="726">
                  <c:v>0.61347903177886065</c:v>
                </c:pt>
                <c:pt idx="727">
                  <c:v>1.4897271863895698</c:v>
                </c:pt>
                <c:pt idx="728">
                  <c:v>-0.44094678379928087</c:v>
                </c:pt>
                <c:pt idx="729">
                  <c:v>1.6304864741542056</c:v>
                </c:pt>
                <c:pt idx="730">
                  <c:v>0.42303445278844182</c:v>
                </c:pt>
                <c:pt idx="731">
                  <c:v>-0.16654909107658344</c:v>
                </c:pt>
                <c:pt idx="732">
                  <c:v>-4.4683759183386414E-2</c:v>
                </c:pt>
                <c:pt idx="733">
                  <c:v>-0.19745329485623975</c:v>
                </c:pt>
                <c:pt idx="734">
                  <c:v>0.1770725427820459</c:v>
                </c:pt>
                <c:pt idx="735">
                  <c:v>0.59725547566795656</c:v>
                </c:pt>
                <c:pt idx="736">
                  <c:v>-1.5707556595085881</c:v>
                </c:pt>
                <c:pt idx="737">
                  <c:v>-1.7966542764584479</c:v>
                </c:pt>
                <c:pt idx="738">
                  <c:v>-0.77063873477578226</c:v>
                </c:pt>
                <c:pt idx="739">
                  <c:v>-2.1062291661806971</c:v>
                </c:pt>
                <c:pt idx="740">
                  <c:v>0.85265760304771865</c:v>
                </c:pt>
                <c:pt idx="741">
                  <c:v>0.58982292587008833</c:v>
                </c:pt>
                <c:pt idx="742">
                  <c:v>-0.12681552732637513</c:v>
                </c:pt>
                <c:pt idx="743">
                  <c:v>-0.35267286947001136</c:v>
                </c:pt>
                <c:pt idx="744">
                  <c:v>0.39304519681453981</c:v>
                </c:pt>
                <c:pt idx="745">
                  <c:v>-0.9684573446598127</c:v>
                </c:pt>
                <c:pt idx="746">
                  <c:v>1.213313972620004</c:v>
                </c:pt>
                <c:pt idx="747">
                  <c:v>-2.1625450864403271</c:v>
                </c:pt>
                <c:pt idx="748">
                  <c:v>-0.62707891364326385</c:v>
                </c:pt>
                <c:pt idx="749">
                  <c:v>-2.2277041041632772</c:v>
                </c:pt>
                <c:pt idx="750">
                  <c:v>-1.4770962581412754</c:v>
                </c:pt>
                <c:pt idx="751">
                  <c:v>-0.33621178575828087</c:v>
                </c:pt>
                <c:pt idx="752">
                  <c:v>2.8929556006326753</c:v>
                </c:pt>
                <c:pt idx="753">
                  <c:v>3.1566106542843797</c:v>
                </c:pt>
                <c:pt idx="754">
                  <c:v>2.7111984255562867</c:v>
                </c:pt>
                <c:pt idx="755">
                  <c:v>-0.36271578246385938</c:v>
                </c:pt>
                <c:pt idx="756">
                  <c:v>2.7724950092392167</c:v>
                </c:pt>
                <c:pt idx="757">
                  <c:v>1.7458892706823776</c:v>
                </c:pt>
                <c:pt idx="758">
                  <c:v>3.6573056267797668</c:v>
                </c:pt>
                <c:pt idx="759">
                  <c:v>1.8145161638165024</c:v>
                </c:pt>
                <c:pt idx="760">
                  <c:v>4.3751650955182582</c:v>
                </c:pt>
                <c:pt idx="761">
                  <c:v>3.7942074639016843</c:v>
                </c:pt>
                <c:pt idx="762">
                  <c:v>1.9601952115323451</c:v>
                </c:pt>
                <c:pt idx="763">
                  <c:v>3.1042327148253404</c:v>
                </c:pt>
                <c:pt idx="764">
                  <c:v>1.365469124001472</c:v>
                </c:pt>
                <c:pt idx="765">
                  <c:v>3.0955499852355177</c:v>
                </c:pt>
                <c:pt idx="766">
                  <c:v>1.0431502673076736</c:v>
                </c:pt>
                <c:pt idx="767">
                  <c:v>0.57039374514047081</c:v>
                </c:pt>
                <c:pt idx="768">
                  <c:v>0.23169840186122545</c:v>
                </c:pt>
                <c:pt idx="769">
                  <c:v>3.551073033464422</c:v>
                </c:pt>
                <c:pt idx="770">
                  <c:v>6.4332806343587859E-2</c:v>
                </c:pt>
                <c:pt idx="771">
                  <c:v>1.1209355450731313</c:v>
                </c:pt>
                <c:pt idx="772">
                  <c:v>2.5199220132697819</c:v>
                </c:pt>
                <c:pt idx="773">
                  <c:v>2.490596755865</c:v>
                </c:pt>
                <c:pt idx="774">
                  <c:v>2.4118710736517723</c:v>
                </c:pt>
                <c:pt idx="775">
                  <c:v>-0.15111908914982181</c:v>
                </c:pt>
                <c:pt idx="776">
                  <c:v>1.8632972714016329</c:v>
                </c:pt>
                <c:pt idx="777">
                  <c:v>-1.9637928696611266</c:v>
                </c:pt>
                <c:pt idx="778">
                  <c:v>-0.77244114315400003</c:v>
                </c:pt>
                <c:pt idx="779">
                  <c:v>-2.6387227830245594</c:v>
                </c:pt>
                <c:pt idx="780">
                  <c:v>-2.7776020541753392</c:v>
                </c:pt>
                <c:pt idx="781">
                  <c:v>-1.9973224354158561</c:v>
                </c:pt>
                <c:pt idx="782">
                  <c:v>-0.2517199920349884</c:v>
                </c:pt>
                <c:pt idx="783">
                  <c:v>-2.9612869005533478</c:v>
                </c:pt>
                <c:pt idx="784">
                  <c:v>-2.8038117309471993</c:v>
                </c:pt>
                <c:pt idx="785">
                  <c:v>-2.285711398004175</c:v>
                </c:pt>
                <c:pt idx="786">
                  <c:v>-3.3749636750899548</c:v>
                </c:pt>
                <c:pt idx="787">
                  <c:v>-4.3359918488214113</c:v>
                </c:pt>
                <c:pt idx="788">
                  <c:v>-3.5922680719169668</c:v>
                </c:pt>
                <c:pt idx="789">
                  <c:v>-1.0110721029210725</c:v>
                </c:pt>
                <c:pt idx="790">
                  <c:v>-1.5570919403675552</c:v>
                </c:pt>
                <c:pt idx="791">
                  <c:v>-4.6899861031365955</c:v>
                </c:pt>
                <c:pt idx="792">
                  <c:v>-3.7345733996939887</c:v>
                </c:pt>
                <c:pt idx="793">
                  <c:v>-1.2634861185449646</c:v>
                </c:pt>
                <c:pt idx="794">
                  <c:v>-2.8997274282124694</c:v>
                </c:pt>
                <c:pt idx="795">
                  <c:v>-3.0920871410445918</c:v>
                </c:pt>
                <c:pt idx="796">
                  <c:v>-2.1414809815623084</c:v>
                </c:pt>
                <c:pt idx="797">
                  <c:v>-2.2930433663953682</c:v>
                </c:pt>
                <c:pt idx="798">
                  <c:v>-2.6157278553981382</c:v>
                </c:pt>
                <c:pt idx="799">
                  <c:v>-0.88282350251049979</c:v>
                </c:pt>
                <c:pt idx="800">
                  <c:v>0.39257366968217433</c:v>
                </c:pt>
                <c:pt idx="801">
                  <c:v>0.97255811415831772</c:v>
                </c:pt>
                <c:pt idx="802">
                  <c:v>1.1812729355946185</c:v>
                </c:pt>
                <c:pt idx="803">
                  <c:v>-0.53265991763808107</c:v>
                </c:pt>
                <c:pt idx="804">
                  <c:v>3.0584730060841787</c:v>
                </c:pt>
                <c:pt idx="805">
                  <c:v>0.49212156977826504</c:v>
                </c:pt>
                <c:pt idx="806">
                  <c:v>0.73864657398047551</c:v>
                </c:pt>
                <c:pt idx="807">
                  <c:v>2.1893759909717776</c:v>
                </c:pt>
                <c:pt idx="808">
                  <c:v>3.6393550623436131</c:v>
                </c:pt>
                <c:pt idx="809">
                  <c:v>4.8091154014686026</c:v>
                </c:pt>
                <c:pt idx="810">
                  <c:v>4.1539176070577426</c:v>
                </c:pt>
                <c:pt idx="811">
                  <c:v>4.2274111546555426</c:v>
                </c:pt>
                <c:pt idx="812">
                  <c:v>4.7174313574271949</c:v>
                </c:pt>
                <c:pt idx="813">
                  <c:v>2.6603002185005971</c:v>
                </c:pt>
                <c:pt idx="814">
                  <c:v>2.2001829916270292</c:v>
                </c:pt>
                <c:pt idx="815">
                  <c:v>4.6823530632382546</c:v>
                </c:pt>
                <c:pt idx="816">
                  <c:v>3.1098749482975396</c:v>
                </c:pt>
                <c:pt idx="817">
                  <c:v>4.6356260199194601</c:v>
                </c:pt>
                <c:pt idx="818">
                  <c:v>4.0500829284604407</c:v>
                </c:pt>
                <c:pt idx="819">
                  <c:v>3.939352876309999E-2</c:v>
                </c:pt>
                <c:pt idx="820">
                  <c:v>-0.28671349896055631</c:v>
                </c:pt>
                <c:pt idx="821">
                  <c:v>-0.13508838380277233</c:v>
                </c:pt>
                <c:pt idx="822">
                  <c:v>2.5514152376307737</c:v>
                </c:pt>
                <c:pt idx="823">
                  <c:v>0.9422067389973634</c:v>
                </c:pt>
                <c:pt idx="824">
                  <c:v>1.306326211880283</c:v>
                </c:pt>
                <c:pt idx="825">
                  <c:v>0.53076321207892363</c:v>
                </c:pt>
                <c:pt idx="826">
                  <c:v>-0.92065463087145261</c:v>
                </c:pt>
                <c:pt idx="827">
                  <c:v>-2.8940778653342365</c:v>
                </c:pt>
                <c:pt idx="828">
                  <c:v>0.8938706145397598</c:v>
                </c:pt>
                <c:pt idx="829">
                  <c:v>5.6588882721701567E-2</c:v>
                </c:pt>
                <c:pt idx="830">
                  <c:v>-1.8644265731042413</c:v>
                </c:pt>
                <c:pt idx="831">
                  <c:v>-3.3817273631436713</c:v>
                </c:pt>
                <c:pt idx="832">
                  <c:v>-2.7164473358893977</c:v>
                </c:pt>
                <c:pt idx="833">
                  <c:v>-1.6484120317254429</c:v>
                </c:pt>
                <c:pt idx="834">
                  <c:v>-3.9185123962387327</c:v>
                </c:pt>
                <c:pt idx="835">
                  <c:v>-1.8467489686443841</c:v>
                </c:pt>
                <c:pt idx="836">
                  <c:v>-2.9901623138323341</c:v>
                </c:pt>
                <c:pt idx="837">
                  <c:v>-3.8195577469061082</c:v>
                </c:pt>
                <c:pt idx="838">
                  <c:v>-3.1398436943014976</c:v>
                </c:pt>
                <c:pt idx="839">
                  <c:v>-3.8646025156910753</c:v>
                </c:pt>
                <c:pt idx="840">
                  <c:v>-4.3795919761832565</c:v>
                </c:pt>
                <c:pt idx="841">
                  <c:v>-3.9387939516340014</c:v>
                </c:pt>
                <c:pt idx="842">
                  <c:v>-3.1811988004003648</c:v>
                </c:pt>
                <c:pt idx="843">
                  <c:v>-0.91019563461821218</c:v>
                </c:pt>
                <c:pt idx="844">
                  <c:v>-4.0653374550834043</c:v>
                </c:pt>
                <c:pt idx="845">
                  <c:v>-2.907055905888837</c:v>
                </c:pt>
                <c:pt idx="846">
                  <c:v>-1.0755392709604596</c:v>
                </c:pt>
                <c:pt idx="847">
                  <c:v>-0.84018948628968282</c:v>
                </c:pt>
                <c:pt idx="848">
                  <c:v>-1.8586822562418148</c:v>
                </c:pt>
                <c:pt idx="849">
                  <c:v>-0.48155699510557293</c:v>
                </c:pt>
                <c:pt idx="850">
                  <c:v>-2.089358333608522</c:v>
                </c:pt>
                <c:pt idx="851">
                  <c:v>0.83803053126409621</c:v>
                </c:pt>
                <c:pt idx="852">
                  <c:v>2.1654204144135623</c:v>
                </c:pt>
                <c:pt idx="853">
                  <c:v>0.83796685759550316</c:v>
                </c:pt>
                <c:pt idx="854">
                  <c:v>1.7244667278880028</c:v>
                </c:pt>
                <c:pt idx="855">
                  <c:v>-0.43210363606616853</c:v>
                </c:pt>
                <c:pt idx="856">
                  <c:v>0.12220905472432175</c:v>
                </c:pt>
                <c:pt idx="857">
                  <c:v>3.1891888099799992</c:v>
                </c:pt>
                <c:pt idx="858">
                  <c:v>1.9250278786414743</c:v>
                </c:pt>
                <c:pt idx="859">
                  <c:v>4.5679229707306606</c:v>
                </c:pt>
                <c:pt idx="860">
                  <c:v>0.86410716787121389</c:v>
                </c:pt>
                <c:pt idx="861">
                  <c:v>1.832218167249924</c:v>
                </c:pt>
                <c:pt idx="862">
                  <c:v>4.371762996859557</c:v>
                </c:pt>
                <c:pt idx="863">
                  <c:v>2.1777234933685587</c:v>
                </c:pt>
                <c:pt idx="864">
                  <c:v>1.8760352732169121</c:v>
                </c:pt>
                <c:pt idx="865">
                  <c:v>4.0292092187685222</c:v>
                </c:pt>
                <c:pt idx="866">
                  <c:v>1.7338178567377587</c:v>
                </c:pt>
                <c:pt idx="867">
                  <c:v>3.2387962238264452</c:v>
                </c:pt>
                <c:pt idx="868">
                  <c:v>1.4728036412269199</c:v>
                </c:pt>
                <c:pt idx="869">
                  <c:v>0.79784368279578299</c:v>
                </c:pt>
                <c:pt idx="870">
                  <c:v>0.51664510755997584</c:v>
                </c:pt>
                <c:pt idx="871">
                  <c:v>3.0265879416120249</c:v>
                </c:pt>
                <c:pt idx="872">
                  <c:v>1.0708112134743251</c:v>
                </c:pt>
                <c:pt idx="873">
                  <c:v>0.39274484803053822</c:v>
                </c:pt>
                <c:pt idx="874">
                  <c:v>2.1817167577951029</c:v>
                </c:pt>
                <c:pt idx="875">
                  <c:v>-4.5046952480930706E-2</c:v>
                </c:pt>
                <c:pt idx="876">
                  <c:v>0.65943171982538762</c:v>
                </c:pt>
                <c:pt idx="877">
                  <c:v>-2.7366055757378933</c:v>
                </c:pt>
                <c:pt idx="878">
                  <c:v>-1.5316901855189931</c:v>
                </c:pt>
                <c:pt idx="879">
                  <c:v>0.18599711474426348</c:v>
                </c:pt>
                <c:pt idx="880">
                  <c:v>-3.4370694315156198</c:v>
                </c:pt>
                <c:pt idx="881">
                  <c:v>-2.5001246235404614E-2</c:v>
                </c:pt>
                <c:pt idx="882">
                  <c:v>-4.1298847263058702</c:v>
                </c:pt>
                <c:pt idx="883">
                  <c:v>-1.7276150822708058</c:v>
                </c:pt>
                <c:pt idx="884">
                  <c:v>-1.1238103338210501</c:v>
                </c:pt>
                <c:pt idx="885">
                  <c:v>-1.0464090395212573</c:v>
                </c:pt>
                <c:pt idx="886">
                  <c:v>-4.9236187611733504</c:v>
                </c:pt>
                <c:pt idx="887">
                  <c:v>-3.8502620640625973</c:v>
                </c:pt>
                <c:pt idx="888">
                  <c:v>-3.7142993205634847</c:v>
                </c:pt>
                <c:pt idx="889">
                  <c:v>-4.5037424021507784</c:v>
                </c:pt>
                <c:pt idx="890">
                  <c:v>-4.9840428164092687</c:v>
                </c:pt>
                <c:pt idx="891">
                  <c:v>-1.3962059199881101</c:v>
                </c:pt>
                <c:pt idx="892">
                  <c:v>-4.1432231197200871</c:v>
                </c:pt>
                <c:pt idx="893">
                  <c:v>-3.8352660297472974</c:v>
                </c:pt>
                <c:pt idx="894">
                  <c:v>-2.1598497705822766</c:v>
                </c:pt>
                <c:pt idx="895">
                  <c:v>9.8114244147584725E-2</c:v>
                </c:pt>
                <c:pt idx="896">
                  <c:v>-2.0548677276532175</c:v>
                </c:pt>
                <c:pt idx="897">
                  <c:v>-2.6983035018712682</c:v>
                </c:pt>
                <c:pt idx="898">
                  <c:v>1.5036812588569994</c:v>
                </c:pt>
                <c:pt idx="899">
                  <c:v>-0.85972937927893578</c:v>
                </c:pt>
                <c:pt idx="900">
                  <c:v>-1.5271466150677824</c:v>
                </c:pt>
                <c:pt idx="901">
                  <c:v>-0.95945188361872713</c:v>
                </c:pt>
                <c:pt idx="902">
                  <c:v>1.796515439931335</c:v>
                </c:pt>
                <c:pt idx="903">
                  <c:v>3.0234323205868705</c:v>
                </c:pt>
                <c:pt idx="904">
                  <c:v>2.1139934362649142</c:v>
                </c:pt>
                <c:pt idx="905">
                  <c:v>2.7522582613783104</c:v>
                </c:pt>
                <c:pt idx="906">
                  <c:v>0.76106311417181782</c:v>
                </c:pt>
                <c:pt idx="907">
                  <c:v>2.9874757828820493</c:v>
                </c:pt>
                <c:pt idx="908">
                  <c:v>1.4260567344502981</c:v>
                </c:pt>
                <c:pt idx="909">
                  <c:v>2.0102623895295335</c:v>
                </c:pt>
                <c:pt idx="910">
                  <c:v>2.3870425641288429</c:v>
                </c:pt>
                <c:pt idx="911">
                  <c:v>4.2525299367698786</c:v>
                </c:pt>
                <c:pt idx="912">
                  <c:v>3.7812440403000176</c:v>
                </c:pt>
                <c:pt idx="913">
                  <c:v>3.3441062147232126</c:v>
                </c:pt>
                <c:pt idx="914">
                  <c:v>4.2058890720024635</c:v>
                </c:pt>
                <c:pt idx="915">
                  <c:v>3.1889934810773481</c:v>
                </c:pt>
                <c:pt idx="916">
                  <c:v>3.8245971423570704</c:v>
                </c:pt>
                <c:pt idx="917">
                  <c:v>3.2057286459041312</c:v>
                </c:pt>
                <c:pt idx="918">
                  <c:v>1.9848147151904758</c:v>
                </c:pt>
                <c:pt idx="919">
                  <c:v>3.7589889283270081</c:v>
                </c:pt>
                <c:pt idx="920">
                  <c:v>2.8444450378346438</c:v>
                </c:pt>
                <c:pt idx="921">
                  <c:v>1.0048909658470473</c:v>
                </c:pt>
                <c:pt idx="922">
                  <c:v>0.24818732439538141</c:v>
                </c:pt>
                <c:pt idx="923">
                  <c:v>0.76800702853197989</c:v>
                </c:pt>
                <c:pt idx="924">
                  <c:v>-0.46237477092269219</c:v>
                </c:pt>
                <c:pt idx="925">
                  <c:v>-1.0648266129610793</c:v>
                </c:pt>
                <c:pt idx="926">
                  <c:v>1.8008916389379164</c:v>
                </c:pt>
                <c:pt idx="927">
                  <c:v>-1.4896761963083458</c:v>
                </c:pt>
                <c:pt idx="928">
                  <c:v>-1.0712339102702195</c:v>
                </c:pt>
                <c:pt idx="929">
                  <c:v>-1.6342881450368032</c:v>
                </c:pt>
                <c:pt idx="930">
                  <c:v>-3.1939905279364869</c:v>
                </c:pt>
                <c:pt idx="931">
                  <c:v>-3.419196434445841</c:v>
                </c:pt>
                <c:pt idx="932">
                  <c:v>-2.0753108333655397</c:v>
                </c:pt>
                <c:pt idx="933">
                  <c:v>-1.2863796958911882</c:v>
                </c:pt>
                <c:pt idx="934">
                  <c:v>-2.7737096490714785</c:v>
                </c:pt>
                <c:pt idx="935">
                  <c:v>-4.0136680242914125</c:v>
                </c:pt>
                <c:pt idx="936">
                  <c:v>-1.0580362961296876</c:v>
                </c:pt>
                <c:pt idx="937">
                  <c:v>-1.7223999652272979</c:v>
                </c:pt>
                <c:pt idx="938">
                  <c:v>-2.2180563241266267</c:v>
                </c:pt>
                <c:pt idx="939">
                  <c:v>-2.8526603927097303</c:v>
                </c:pt>
                <c:pt idx="940">
                  <c:v>-3.7020773857107434</c:v>
                </c:pt>
                <c:pt idx="941">
                  <c:v>-3.215953949854816</c:v>
                </c:pt>
                <c:pt idx="942">
                  <c:v>-0.80719431124641883</c:v>
                </c:pt>
                <c:pt idx="943">
                  <c:v>-0.68639784846434182</c:v>
                </c:pt>
                <c:pt idx="944">
                  <c:v>-2.2608232568762299</c:v>
                </c:pt>
                <c:pt idx="945">
                  <c:v>-2.4333659668714591</c:v>
                </c:pt>
                <c:pt idx="946">
                  <c:v>-2.6808442894879998</c:v>
                </c:pt>
                <c:pt idx="947">
                  <c:v>-1.7754828946993932</c:v>
                </c:pt>
                <c:pt idx="948">
                  <c:v>-2.9042640207861181</c:v>
                </c:pt>
                <c:pt idx="949">
                  <c:v>-1.3228044291931425</c:v>
                </c:pt>
                <c:pt idx="950">
                  <c:v>-0.61045447759040372</c:v>
                </c:pt>
                <c:pt idx="951">
                  <c:v>0.7020745586686018</c:v>
                </c:pt>
                <c:pt idx="952">
                  <c:v>1.6481893305345885</c:v>
                </c:pt>
                <c:pt idx="953">
                  <c:v>0.46133848132446292</c:v>
                </c:pt>
                <c:pt idx="954">
                  <c:v>2.2061361124840202</c:v>
                </c:pt>
                <c:pt idx="955">
                  <c:v>2.7933170786538013</c:v>
                </c:pt>
                <c:pt idx="956">
                  <c:v>-7.7053452314807314E-2</c:v>
                </c:pt>
                <c:pt idx="957">
                  <c:v>1.4178748559996326</c:v>
                </c:pt>
                <c:pt idx="958">
                  <c:v>0.63480343810236761</c:v>
                </c:pt>
                <c:pt idx="959">
                  <c:v>4.4831159012624706</c:v>
                </c:pt>
                <c:pt idx="960">
                  <c:v>1.7601104144332411</c:v>
                </c:pt>
                <c:pt idx="961">
                  <c:v>3.7697249700480975</c:v>
                </c:pt>
                <c:pt idx="962">
                  <c:v>2.2487988360820186</c:v>
                </c:pt>
                <c:pt idx="963">
                  <c:v>0.76603394442348272</c:v>
                </c:pt>
                <c:pt idx="964">
                  <c:v>4.9983957718469485</c:v>
                </c:pt>
                <c:pt idx="965">
                  <c:v>4.3102027600705988</c:v>
                </c:pt>
                <c:pt idx="966">
                  <c:v>2.0011766453071602</c:v>
                </c:pt>
                <c:pt idx="967">
                  <c:v>1.3934211608839009</c:v>
                </c:pt>
                <c:pt idx="968">
                  <c:v>1.761272513762421</c:v>
                </c:pt>
                <c:pt idx="969">
                  <c:v>2.5211282087668403</c:v>
                </c:pt>
                <c:pt idx="970">
                  <c:v>1.6319333569901078</c:v>
                </c:pt>
                <c:pt idx="971">
                  <c:v>2.3460048853995197</c:v>
                </c:pt>
                <c:pt idx="972">
                  <c:v>2.2912550952396433</c:v>
                </c:pt>
                <c:pt idx="973">
                  <c:v>1.0155043744324048</c:v>
                </c:pt>
                <c:pt idx="974">
                  <c:v>1.3931194358840657</c:v>
                </c:pt>
                <c:pt idx="975">
                  <c:v>1.4132982721420713</c:v>
                </c:pt>
                <c:pt idx="976">
                  <c:v>-0.66109481740770637</c:v>
                </c:pt>
                <c:pt idx="977">
                  <c:v>0.53898083498638361</c:v>
                </c:pt>
                <c:pt idx="978">
                  <c:v>-0.6613819531644598</c:v>
                </c:pt>
                <c:pt idx="979">
                  <c:v>-2.9754782887801348</c:v>
                </c:pt>
                <c:pt idx="980">
                  <c:v>-3.9023261695348586</c:v>
                </c:pt>
                <c:pt idx="981">
                  <c:v>-3.1392741108937368</c:v>
                </c:pt>
                <c:pt idx="982">
                  <c:v>-1.8940870180945544</c:v>
                </c:pt>
                <c:pt idx="983">
                  <c:v>-1.0707331111316061</c:v>
                </c:pt>
                <c:pt idx="984">
                  <c:v>-4.4512773081307433</c:v>
                </c:pt>
                <c:pt idx="985">
                  <c:v>-2.4886548962215276</c:v>
                </c:pt>
                <c:pt idx="986">
                  <c:v>-1.5323765287260447</c:v>
                </c:pt>
                <c:pt idx="987">
                  <c:v>-4.9391846378064432</c:v>
                </c:pt>
                <c:pt idx="988">
                  <c:v>-3.596574484419083</c:v>
                </c:pt>
                <c:pt idx="989">
                  <c:v>-2.2880686557690422</c:v>
                </c:pt>
                <c:pt idx="990">
                  <c:v>-2.8639152089978812</c:v>
                </c:pt>
                <c:pt idx="991">
                  <c:v>-4.6702192661470265</c:v>
                </c:pt>
                <c:pt idx="992">
                  <c:v>-0.42506473867705075</c:v>
                </c:pt>
                <c:pt idx="993">
                  <c:v>-2.5779365857478758</c:v>
                </c:pt>
                <c:pt idx="994">
                  <c:v>-3.8299541908501524</c:v>
                </c:pt>
                <c:pt idx="995">
                  <c:v>-2.8093351012038137</c:v>
                </c:pt>
                <c:pt idx="996">
                  <c:v>-0.69597518198252017</c:v>
                </c:pt>
                <c:pt idx="997">
                  <c:v>-2.0840327650015249</c:v>
                </c:pt>
                <c:pt idx="998">
                  <c:v>-2.5265621605524391</c:v>
                </c:pt>
                <c:pt idx="999">
                  <c:v>-2.4348600308257988</c:v>
                </c:pt>
                <c:pt idx="1000">
                  <c:v>-0.17574973168062513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44859712"/>
        <c:axId val="1108742112"/>
      </c:lineChart>
      <c:catAx>
        <c:axId val="744859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742112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108742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744859712"/>
        <c:crosses val="autoZero"/>
        <c:crossBetween val="between"/>
        <c:majorUnit val="3.25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3-level signal + noise</a:t>
            </a:r>
            <a:endParaRPr lang="en-US" dirty="0"/>
          </a:p>
        </c:rich>
      </c:tx>
      <c:layout/>
      <c:overlay val="1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'binary vs. tertiary'!$H$1</c:f>
              <c:strCache>
                <c:ptCount val="1"/>
                <c:pt idx="0">
                  <c:v>Base3+noise</c:v>
                </c:pt>
              </c:strCache>
            </c:strRef>
          </c:tx>
          <c:spPr>
            <a:ln>
              <a:solidFill>
                <a:srgbClr val="4F81BD"/>
              </a:solidFill>
            </a:ln>
          </c:spPr>
          <c:marker>
            <c:symbol val="none"/>
          </c:marker>
          <c:cat>
            <c:numRef>
              <c:f>'binary vs. tertiary'!$B$2:$B$752</c:f>
              <c:numCache>
                <c:formatCode>General</c:formatCode>
                <c:ptCount val="751"/>
                <c:pt idx="0">
                  <c:v>1</c:v>
                </c:pt>
                <c:pt idx="250">
                  <c:v>2</c:v>
                </c:pt>
                <c:pt idx="500">
                  <c:v>3</c:v>
                </c:pt>
                <c:pt idx="750">
                  <c:v>4</c:v>
                </c:pt>
              </c:numCache>
            </c:numRef>
          </c:cat>
          <c:val>
            <c:numRef>
              <c:f>'binary vs. tertiary'!$H$2:$H$1002</c:f>
              <c:numCache>
                <c:formatCode>General</c:formatCode>
                <c:ptCount val="1001"/>
                <c:pt idx="0">
                  <c:v>2.007658270813474</c:v>
                </c:pt>
                <c:pt idx="1">
                  <c:v>-0.55057053484458462</c:v>
                </c:pt>
                <c:pt idx="2">
                  <c:v>0.35569293162840382</c:v>
                </c:pt>
                <c:pt idx="3">
                  <c:v>1.3538725379263341</c:v>
                </c:pt>
                <c:pt idx="4">
                  <c:v>1.9852900131182203</c:v>
                </c:pt>
                <c:pt idx="5">
                  <c:v>-1.2778198080265224</c:v>
                </c:pt>
                <c:pt idx="6">
                  <c:v>-0.27020916174589438</c:v>
                </c:pt>
                <c:pt idx="7">
                  <c:v>0.17302409315623848</c:v>
                </c:pt>
                <c:pt idx="8">
                  <c:v>0.74034982840194064</c:v>
                </c:pt>
                <c:pt idx="9">
                  <c:v>0.65530859883506443</c:v>
                </c:pt>
                <c:pt idx="10">
                  <c:v>-0.79248401934923851</c:v>
                </c:pt>
                <c:pt idx="11">
                  <c:v>2.8464871666775817</c:v>
                </c:pt>
                <c:pt idx="12">
                  <c:v>0.19853720478374459</c:v>
                </c:pt>
                <c:pt idx="13">
                  <c:v>1.4617921985981632</c:v>
                </c:pt>
                <c:pt idx="14">
                  <c:v>-0.91726192062681644</c:v>
                </c:pt>
                <c:pt idx="15">
                  <c:v>2.055884121137117</c:v>
                </c:pt>
                <c:pt idx="16">
                  <c:v>0.50293149650406221</c:v>
                </c:pt>
                <c:pt idx="17">
                  <c:v>1.8899343658631138</c:v>
                </c:pt>
                <c:pt idx="18">
                  <c:v>-1.243340260905927</c:v>
                </c:pt>
                <c:pt idx="19">
                  <c:v>0.5497032493497217</c:v>
                </c:pt>
                <c:pt idx="20">
                  <c:v>1.0242452135094602</c:v>
                </c:pt>
                <c:pt idx="21">
                  <c:v>-1.5852447342538367</c:v>
                </c:pt>
                <c:pt idx="22">
                  <c:v>1.653917383096686</c:v>
                </c:pt>
                <c:pt idx="23">
                  <c:v>-1.3945761065339461</c:v>
                </c:pt>
                <c:pt idx="24">
                  <c:v>-1.2406012381983218</c:v>
                </c:pt>
                <c:pt idx="25">
                  <c:v>1.7474326051927034</c:v>
                </c:pt>
                <c:pt idx="26">
                  <c:v>1.6936649062545039</c:v>
                </c:pt>
                <c:pt idx="27">
                  <c:v>0.86182275469767611</c:v>
                </c:pt>
                <c:pt idx="28">
                  <c:v>-1.5548961879082315</c:v>
                </c:pt>
                <c:pt idx="29">
                  <c:v>-1.8486267715128328</c:v>
                </c:pt>
                <c:pt idx="30">
                  <c:v>0.90137872987969059</c:v>
                </c:pt>
                <c:pt idx="31">
                  <c:v>-0.32193709447751134</c:v>
                </c:pt>
                <c:pt idx="32">
                  <c:v>-0.57239836298935554</c:v>
                </c:pt>
                <c:pt idx="33">
                  <c:v>-0.85726713533287313</c:v>
                </c:pt>
                <c:pt idx="34">
                  <c:v>-1.4877164411440358</c:v>
                </c:pt>
                <c:pt idx="35">
                  <c:v>0.47124797136237773</c:v>
                </c:pt>
                <c:pt idx="36">
                  <c:v>-2.5768706541453197</c:v>
                </c:pt>
                <c:pt idx="37">
                  <c:v>-2.3066607965670207</c:v>
                </c:pt>
                <c:pt idx="38">
                  <c:v>0.72936493245230505</c:v>
                </c:pt>
                <c:pt idx="39">
                  <c:v>-2.611065294652223</c:v>
                </c:pt>
                <c:pt idx="40">
                  <c:v>1.2986598212534901</c:v>
                </c:pt>
                <c:pt idx="41">
                  <c:v>-2.8117286762046247</c:v>
                </c:pt>
                <c:pt idx="42">
                  <c:v>-0.11744322107819474</c:v>
                </c:pt>
                <c:pt idx="43">
                  <c:v>-1.5084233943872778</c:v>
                </c:pt>
                <c:pt idx="44">
                  <c:v>-1.8005461443978001</c:v>
                </c:pt>
                <c:pt idx="45">
                  <c:v>-2.0018680853280508</c:v>
                </c:pt>
                <c:pt idx="46">
                  <c:v>-1.4129491372235994</c:v>
                </c:pt>
                <c:pt idx="47">
                  <c:v>1.6481594092154521</c:v>
                </c:pt>
                <c:pt idx="48">
                  <c:v>-0.61511600184644089</c:v>
                </c:pt>
                <c:pt idx="49">
                  <c:v>-8.1396691911858693E-2</c:v>
                </c:pt>
                <c:pt idx="50">
                  <c:v>0.59474035253073965</c:v>
                </c:pt>
                <c:pt idx="51">
                  <c:v>-0.15626568317848957</c:v>
                </c:pt>
                <c:pt idx="52">
                  <c:v>0.8134230577209185</c:v>
                </c:pt>
                <c:pt idx="53">
                  <c:v>-1.094164596115851</c:v>
                </c:pt>
                <c:pt idx="54">
                  <c:v>2.4663210766034842</c:v>
                </c:pt>
                <c:pt idx="55">
                  <c:v>2.2193564399131049</c:v>
                </c:pt>
                <c:pt idx="56">
                  <c:v>2.1703648485726053</c:v>
                </c:pt>
                <c:pt idx="57">
                  <c:v>0.95579998781628761</c:v>
                </c:pt>
                <c:pt idx="58">
                  <c:v>-0.32099437717651352</c:v>
                </c:pt>
                <c:pt idx="59">
                  <c:v>0.30908438698460533</c:v>
                </c:pt>
                <c:pt idx="60">
                  <c:v>0.16878257889897563</c:v>
                </c:pt>
                <c:pt idx="61">
                  <c:v>-1.1935408758111501</c:v>
                </c:pt>
                <c:pt idx="62">
                  <c:v>0.77654820352900811</c:v>
                </c:pt>
                <c:pt idx="63">
                  <c:v>-0.23088920879056651</c:v>
                </c:pt>
                <c:pt idx="64">
                  <c:v>3.064130962887829</c:v>
                </c:pt>
                <c:pt idx="65">
                  <c:v>0.6083076319320373</c:v>
                </c:pt>
                <c:pt idx="66">
                  <c:v>1.5046600621308572</c:v>
                </c:pt>
                <c:pt idx="67">
                  <c:v>1.8359701632723224</c:v>
                </c:pt>
                <c:pt idx="68">
                  <c:v>-1.2399511183103158</c:v>
                </c:pt>
                <c:pt idx="69">
                  <c:v>0.83036540233595968</c:v>
                </c:pt>
                <c:pt idx="70">
                  <c:v>1.4016901520711615</c:v>
                </c:pt>
                <c:pt idx="71">
                  <c:v>-1.5527421305163642</c:v>
                </c:pt>
                <c:pt idx="72">
                  <c:v>1.3641139205807433</c:v>
                </c:pt>
                <c:pt idx="73">
                  <c:v>2.178234177650725</c:v>
                </c:pt>
                <c:pt idx="74">
                  <c:v>1.6008023685799744</c:v>
                </c:pt>
                <c:pt idx="75">
                  <c:v>0.41721024909351145</c:v>
                </c:pt>
                <c:pt idx="76">
                  <c:v>0.7986287781792426</c:v>
                </c:pt>
                <c:pt idx="77">
                  <c:v>-1.3804198494670921</c:v>
                </c:pt>
                <c:pt idx="78">
                  <c:v>-2.0859031015632277</c:v>
                </c:pt>
                <c:pt idx="79">
                  <c:v>1.2525284715650691</c:v>
                </c:pt>
                <c:pt idx="80">
                  <c:v>-1.9869754792742422</c:v>
                </c:pt>
                <c:pt idx="81">
                  <c:v>0.19457463430347932</c:v>
                </c:pt>
                <c:pt idx="82">
                  <c:v>0.6202709224885935</c:v>
                </c:pt>
                <c:pt idx="83">
                  <c:v>0.30611114856790955</c:v>
                </c:pt>
                <c:pt idx="84">
                  <c:v>1.2198383755601967</c:v>
                </c:pt>
                <c:pt idx="85">
                  <c:v>1.0190991504847198</c:v>
                </c:pt>
                <c:pt idx="86">
                  <c:v>-0.52717593242507621</c:v>
                </c:pt>
                <c:pt idx="87">
                  <c:v>-0.50402098539370455</c:v>
                </c:pt>
                <c:pt idx="88">
                  <c:v>0.7802562108297495</c:v>
                </c:pt>
                <c:pt idx="89">
                  <c:v>-2.1069692718922353</c:v>
                </c:pt>
                <c:pt idx="90">
                  <c:v>-3.1665595458208498</c:v>
                </c:pt>
                <c:pt idx="91">
                  <c:v>-1.0944493462478717</c:v>
                </c:pt>
                <c:pt idx="92">
                  <c:v>-0.27910936827644967</c:v>
                </c:pt>
                <c:pt idx="93">
                  <c:v>-2.4070743228043185</c:v>
                </c:pt>
                <c:pt idx="94">
                  <c:v>1.4951636984874355</c:v>
                </c:pt>
                <c:pt idx="95">
                  <c:v>-1.5292373776051498</c:v>
                </c:pt>
                <c:pt idx="96">
                  <c:v>0.57516432110544258</c:v>
                </c:pt>
                <c:pt idx="97">
                  <c:v>-1.5810125781897417</c:v>
                </c:pt>
                <c:pt idx="98">
                  <c:v>-1.5811049471615497E-2</c:v>
                </c:pt>
                <c:pt idx="99">
                  <c:v>1.1115559527278527</c:v>
                </c:pt>
                <c:pt idx="100">
                  <c:v>0.28758619939873614</c:v>
                </c:pt>
                <c:pt idx="101">
                  <c:v>0.36120546180069607</c:v>
                </c:pt>
                <c:pt idx="102">
                  <c:v>-0.94454202180062607</c:v>
                </c:pt>
                <c:pt idx="103">
                  <c:v>1.0250104415575771</c:v>
                </c:pt>
                <c:pt idx="104">
                  <c:v>2.1350108395755107</c:v>
                </c:pt>
                <c:pt idx="105">
                  <c:v>-0.76275771969651862</c:v>
                </c:pt>
                <c:pt idx="106">
                  <c:v>-0.25260021432865681</c:v>
                </c:pt>
                <c:pt idx="107">
                  <c:v>0.41832576996351611</c:v>
                </c:pt>
                <c:pt idx="108">
                  <c:v>2.4708198488843602</c:v>
                </c:pt>
                <c:pt idx="109">
                  <c:v>-0.79411241992278059</c:v>
                </c:pt>
                <c:pt idx="110">
                  <c:v>-0.49507110140160138</c:v>
                </c:pt>
                <c:pt idx="111">
                  <c:v>1.6803256017577197</c:v>
                </c:pt>
                <c:pt idx="112">
                  <c:v>1.1682433999884081</c:v>
                </c:pt>
                <c:pt idx="113">
                  <c:v>0.20183732880621896</c:v>
                </c:pt>
                <c:pt idx="114">
                  <c:v>0.74132272531308663</c:v>
                </c:pt>
                <c:pt idx="115">
                  <c:v>-0.41802577228812982</c:v>
                </c:pt>
                <c:pt idx="116">
                  <c:v>1.482270060349828</c:v>
                </c:pt>
                <c:pt idx="117">
                  <c:v>-0.90291610188950278</c:v>
                </c:pt>
                <c:pt idx="118">
                  <c:v>1.6480542839453021</c:v>
                </c:pt>
                <c:pt idx="119">
                  <c:v>1.3875841679252785</c:v>
                </c:pt>
                <c:pt idx="120">
                  <c:v>0.66511964402322465</c:v>
                </c:pt>
                <c:pt idx="121">
                  <c:v>0.61194988842635811</c:v>
                </c:pt>
                <c:pt idx="122">
                  <c:v>-1.106183779189674</c:v>
                </c:pt>
                <c:pt idx="123">
                  <c:v>1.9937142503654035</c:v>
                </c:pt>
                <c:pt idx="124">
                  <c:v>-1.6274309486057581</c:v>
                </c:pt>
                <c:pt idx="125">
                  <c:v>1.5525940767146378</c:v>
                </c:pt>
                <c:pt idx="126">
                  <c:v>-0.56106185544663489</c:v>
                </c:pt>
                <c:pt idx="127">
                  <c:v>-0.19000972701562402</c:v>
                </c:pt>
                <c:pt idx="128">
                  <c:v>-1.3240847374401352</c:v>
                </c:pt>
                <c:pt idx="129">
                  <c:v>0.55899533673188895</c:v>
                </c:pt>
                <c:pt idx="130">
                  <c:v>0.75071619239455045</c:v>
                </c:pt>
                <c:pt idx="131">
                  <c:v>-1.8766677795060205</c:v>
                </c:pt>
                <c:pt idx="132">
                  <c:v>-0.5289995171001729</c:v>
                </c:pt>
                <c:pt idx="133">
                  <c:v>0.6261744787179726</c:v>
                </c:pt>
                <c:pt idx="134">
                  <c:v>2.9491273991446602E-3</c:v>
                </c:pt>
                <c:pt idx="135">
                  <c:v>-9.4307971938921029E-2</c:v>
                </c:pt>
                <c:pt idx="136">
                  <c:v>9.4183903713664946E-2</c:v>
                </c:pt>
                <c:pt idx="137">
                  <c:v>1.0307269053153156</c:v>
                </c:pt>
                <c:pt idx="138">
                  <c:v>0.83341018525837252</c:v>
                </c:pt>
                <c:pt idx="139">
                  <c:v>-0.25810417242725131</c:v>
                </c:pt>
                <c:pt idx="140">
                  <c:v>0.64033243736990464</c:v>
                </c:pt>
                <c:pt idx="141">
                  <c:v>1.1565401581271137</c:v>
                </c:pt>
                <c:pt idx="142">
                  <c:v>-0.54574654680418366</c:v>
                </c:pt>
                <c:pt idx="143">
                  <c:v>-1.3354107317997521</c:v>
                </c:pt>
                <c:pt idx="144">
                  <c:v>-0.31303159714825551</c:v>
                </c:pt>
                <c:pt idx="145">
                  <c:v>-1.2064222193815346</c:v>
                </c:pt>
                <c:pt idx="146">
                  <c:v>8.6914489623809668E-2</c:v>
                </c:pt>
                <c:pt idx="147">
                  <c:v>-2.5964549543441069</c:v>
                </c:pt>
                <c:pt idx="148">
                  <c:v>0.59405874701010153</c:v>
                </c:pt>
                <c:pt idx="149">
                  <c:v>1.1275452525802172</c:v>
                </c:pt>
                <c:pt idx="150">
                  <c:v>1.7057758272209906</c:v>
                </c:pt>
                <c:pt idx="151">
                  <c:v>-1.0675749395410641</c:v>
                </c:pt>
                <c:pt idx="152">
                  <c:v>1.5966218392442806</c:v>
                </c:pt>
                <c:pt idx="153">
                  <c:v>2.3002316608975453</c:v>
                </c:pt>
                <c:pt idx="154">
                  <c:v>1.7074436521082736</c:v>
                </c:pt>
                <c:pt idx="155">
                  <c:v>0.57820069087988402</c:v>
                </c:pt>
                <c:pt idx="156">
                  <c:v>-1.2987678117902921</c:v>
                </c:pt>
                <c:pt idx="157">
                  <c:v>2.7087877587560385</c:v>
                </c:pt>
                <c:pt idx="158">
                  <c:v>1.4320902822676087</c:v>
                </c:pt>
                <c:pt idx="159">
                  <c:v>1.2459344967874633</c:v>
                </c:pt>
                <c:pt idx="160">
                  <c:v>1.7078844896364274</c:v>
                </c:pt>
                <c:pt idx="161">
                  <c:v>2.4704557561918268</c:v>
                </c:pt>
                <c:pt idx="162">
                  <c:v>3.083928271386946</c:v>
                </c:pt>
                <c:pt idx="163">
                  <c:v>-0.87963839049895665</c:v>
                </c:pt>
                <c:pt idx="164">
                  <c:v>1.7130146487358886</c:v>
                </c:pt>
                <c:pt idx="165">
                  <c:v>-0.44577020096618725</c:v>
                </c:pt>
                <c:pt idx="166">
                  <c:v>-0.79634357503845044</c:v>
                </c:pt>
                <c:pt idx="167">
                  <c:v>2.8136343025171882</c:v>
                </c:pt>
                <c:pt idx="168">
                  <c:v>0.45852829570907794</c:v>
                </c:pt>
                <c:pt idx="169">
                  <c:v>-0.24562981480862114</c:v>
                </c:pt>
                <c:pt idx="170">
                  <c:v>1.0944233038847844</c:v>
                </c:pt>
                <c:pt idx="171">
                  <c:v>0.16202320821900468</c:v>
                </c:pt>
                <c:pt idx="172">
                  <c:v>-1.2121890818930041</c:v>
                </c:pt>
                <c:pt idx="173">
                  <c:v>2.311583422371986</c:v>
                </c:pt>
                <c:pt idx="174">
                  <c:v>2.297196216160962</c:v>
                </c:pt>
                <c:pt idx="175">
                  <c:v>1.516589180840604</c:v>
                </c:pt>
                <c:pt idx="176">
                  <c:v>-1.4191271489871118</c:v>
                </c:pt>
                <c:pt idx="177">
                  <c:v>-1.1404573500432722</c:v>
                </c:pt>
                <c:pt idx="178">
                  <c:v>0.89508710476293352</c:v>
                </c:pt>
                <c:pt idx="179">
                  <c:v>-1.7208690491440501</c:v>
                </c:pt>
                <c:pt idx="180">
                  <c:v>1.5333296861403534</c:v>
                </c:pt>
                <c:pt idx="181">
                  <c:v>-1.827593890146969</c:v>
                </c:pt>
                <c:pt idx="182">
                  <c:v>0.24561569758960244</c:v>
                </c:pt>
                <c:pt idx="183">
                  <c:v>-2.354193608134826</c:v>
                </c:pt>
                <c:pt idx="184">
                  <c:v>0.25256219491389942</c:v>
                </c:pt>
                <c:pt idx="185">
                  <c:v>-2.5415765944648721</c:v>
                </c:pt>
                <c:pt idx="186">
                  <c:v>-0.25626815248123613</c:v>
                </c:pt>
                <c:pt idx="187">
                  <c:v>-2.9187462184300199</c:v>
                </c:pt>
                <c:pt idx="188">
                  <c:v>1.1652469826467331</c:v>
                </c:pt>
                <c:pt idx="189">
                  <c:v>0.13872924210794352</c:v>
                </c:pt>
                <c:pt idx="190">
                  <c:v>-2.5747852151779242</c:v>
                </c:pt>
                <c:pt idx="191">
                  <c:v>-2.0003640804688425</c:v>
                </c:pt>
                <c:pt idx="192">
                  <c:v>-0.60217031501688578</c:v>
                </c:pt>
                <c:pt idx="193">
                  <c:v>-0.5648932230186825</c:v>
                </c:pt>
                <c:pt idx="194">
                  <c:v>-2.2352954008876837</c:v>
                </c:pt>
                <c:pt idx="195">
                  <c:v>-1.7582862212290551</c:v>
                </c:pt>
                <c:pt idx="196">
                  <c:v>-2.6488476108992334</c:v>
                </c:pt>
                <c:pt idx="197">
                  <c:v>0.47875614869307526</c:v>
                </c:pt>
                <c:pt idx="198">
                  <c:v>-2.3683838749891546</c:v>
                </c:pt>
                <c:pt idx="199">
                  <c:v>-1.3777292675787118</c:v>
                </c:pt>
                <c:pt idx="200">
                  <c:v>1.6329579415603273</c:v>
                </c:pt>
                <c:pt idx="201">
                  <c:v>4.4324591611938288E-2</c:v>
                </c:pt>
                <c:pt idx="202">
                  <c:v>0.87262377131410573</c:v>
                </c:pt>
                <c:pt idx="203">
                  <c:v>0.39028305582119449</c:v>
                </c:pt>
                <c:pt idx="204">
                  <c:v>2.2796109307627668</c:v>
                </c:pt>
                <c:pt idx="205">
                  <c:v>-0.31771389104894515</c:v>
                </c:pt>
                <c:pt idx="206">
                  <c:v>-1.8831425014787909E-2</c:v>
                </c:pt>
                <c:pt idx="207">
                  <c:v>-0.98357575691839472</c:v>
                </c:pt>
                <c:pt idx="208">
                  <c:v>-0.63585124900024903</c:v>
                </c:pt>
                <c:pt idx="209">
                  <c:v>-0.71562166210562428</c:v>
                </c:pt>
                <c:pt idx="210">
                  <c:v>1.61369060905595</c:v>
                </c:pt>
                <c:pt idx="211">
                  <c:v>3.078373066680884</c:v>
                </c:pt>
                <c:pt idx="212">
                  <c:v>0.90261297563256349</c:v>
                </c:pt>
                <c:pt idx="213">
                  <c:v>-1.0251928010604818</c:v>
                </c:pt>
                <c:pt idx="214">
                  <c:v>-0.24078928024484839</c:v>
                </c:pt>
                <c:pt idx="215">
                  <c:v>2.1678784424673276</c:v>
                </c:pt>
                <c:pt idx="216">
                  <c:v>0.89876117653004695</c:v>
                </c:pt>
                <c:pt idx="217">
                  <c:v>0.34679238759790287</c:v>
                </c:pt>
                <c:pt idx="218">
                  <c:v>-0.9766383438814028</c:v>
                </c:pt>
                <c:pt idx="219">
                  <c:v>-0.11934349069254938</c:v>
                </c:pt>
                <c:pt idx="220">
                  <c:v>1.7691498582136638</c:v>
                </c:pt>
                <c:pt idx="221">
                  <c:v>2.2333164858730932</c:v>
                </c:pt>
                <c:pt idx="222">
                  <c:v>7.7250963313633583E-2</c:v>
                </c:pt>
                <c:pt idx="223">
                  <c:v>-1.1879174179383829</c:v>
                </c:pt>
                <c:pt idx="224">
                  <c:v>-2.1236204213232677</c:v>
                </c:pt>
                <c:pt idx="225">
                  <c:v>0.22866439416333753</c:v>
                </c:pt>
                <c:pt idx="226">
                  <c:v>-1.3465538039260183</c:v>
                </c:pt>
                <c:pt idx="227">
                  <c:v>-0.42652772138402806</c:v>
                </c:pt>
                <c:pt idx="228">
                  <c:v>1.5688208037150568</c:v>
                </c:pt>
                <c:pt idx="229">
                  <c:v>4.7179416793229095E-2</c:v>
                </c:pt>
                <c:pt idx="230">
                  <c:v>-2.3958192174929271</c:v>
                </c:pt>
                <c:pt idx="231">
                  <c:v>-2.7624780562528342</c:v>
                </c:pt>
                <c:pt idx="232">
                  <c:v>9.8860994380787881E-2</c:v>
                </c:pt>
                <c:pt idx="233">
                  <c:v>1.3061556377828367</c:v>
                </c:pt>
                <c:pt idx="234">
                  <c:v>-0.26095555744380383</c:v>
                </c:pt>
                <c:pt idx="235">
                  <c:v>0.99268174069297155</c:v>
                </c:pt>
                <c:pt idx="236">
                  <c:v>0.34098405592950204</c:v>
                </c:pt>
                <c:pt idx="237">
                  <c:v>-3.1215224805504742</c:v>
                </c:pt>
                <c:pt idx="238">
                  <c:v>-1.8427475416193706</c:v>
                </c:pt>
                <c:pt idx="239">
                  <c:v>-2.8637802821566662</c:v>
                </c:pt>
                <c:pt idx="240">
                  <c:v>-2.295477613072022</c:v>
                </c:pt>
                <c:pt idx="241">
                  <c:v>-0.76339873128275171</c:v>
                </c:pt>
                <c:pt idx="242">
                  <c:v>-1.1030214590165057</c:v>
                </c:pt>
                <c:pt idx="243">
                  <c:v>-1.9103781196400753</c:v>
                </c:pt>
                <c:pt idx="244">
                  <c:v>0.30158690708958313</c:v>
                </c:pt>
                <c:pt idx="245">
                  <c:v>-1.7498763537493836</c:v>
                </c:pt>
                <c:pt idx="246">
                  <c:v>1.0367335532424018</c:v>
                </c:pt>
                <c:pt idx="247">
                  <c:v>1.7521387265032495</c:v>
                </c:pt>
                <c:pt idx="248">
                  <c:v>1.8484256744992846</c:v>
                </c:pt>
                <c:pt idx="249">
                  <c:v>-1.3093252940064779</c:v>
                </c:pt>
                <c:pt idx="250">
                  <c:v>-1.1084864064452347</c:v>
                </c:pt>
                <c:pt idx="251">
                  <c:v>0.43657494958806692</c:v>
                </c:pt>
                <c:pt idx="252">
                  <c:v>-1.1545098922058659</c:v>
                </c:pt>
                <c:pt idx="253">
                  <c:v>1.9135540864566813</c:v>
                </c:pt>
                <c:pt idx="254">
                  <c:v>-7.220057117489409E-2</c:v>
                </c:pt>
                <c:pt idx="255">
                  <c:v>1.4876152342728579</c:v>
                </c:pt>
                <c:pt idx="256">
                  <c:v>1.8365526578558686</c:v>
                </c:pt>
                <c:pt idx="257">
                  <c:v>0.23695195280709802</c:v>
                </c:pt>
                <c:pt idx="258">
                  <c:v>2.9393690490358177</c:v>
                </c:pt>
                <c:pt idx="259">
                  <c:v>3.7855630467691173</c:v>
                </c:pt>
                <c:pt idx="260">
                  <c:v>2.9492249078128192</c:v>
                </c:pt>
                <c:pt idx="261">
                  <c:v>0.33527726813383446</c:v>
                </c:pt>
                <c:pt idx="262">
                  <c:v>0.57240819199496062</c:v>
                </c:pt>
                <c:pt idx="263">
                  <c:v>1.9740938340464245</c:v>
                </c:pt>
                <c:pt idx="264">
                  <c:v>4.1242042292189307</c:v>
                </c:pt>
                <c:pt idx="265">
                  <c:v>2.5347868174110242</c:v>
                </c:pt>
                <c:pt idx="266">
                  <c:v>3.8136181343034021</c:v>
                </c:pt>
                <c:pt idx="267">
                  <c:v>1.1847015714180618</c:v>
                </c:pt>
                <c:pt idx="268">
                  <c:v>2.7141512591752281</c:v>
                </c:pt>
                <c:pt idx="269">
                  <c:v>0.6705528292502535</c:v>
                </c:pt>
                <c:pt idx="270">
                  <c:v>0.66785208285757358</c:v>
                </c:pt>
                <c:pt idx="271">
                  <c:v>2.3703333489970602</c:v>
                </c:pt>
                <c:pt idx="272">
                  <c:v>2.4716110852039073</c:v>
                </c:pt>
                <c:pt idx="273">
                  <c:v>1.0818867470904452</c:v>
                </c:pt>
                <c:pt idx="274">
                  <c:v>1.2960338548208887</c:v>
                </c:pt>
                <c:pt idx="275">
                  <c:v>-0.66888948590454489</c:v>
                </c:pt>
                <c:pt idx="276">
                  <c:v>0.30444578389991828</c:v>
                </c:pt>
                <c:pt idx="277">
                  <c:v>-1.1085348245495963</c:v>
                </c:pt>
                <c:pt idx="278">
                  <c:v>-2.2879280449315207</c:v>
                </c:pt>
                <c:pt idx="279">
                  <c:v>-1.748839888175177</c:v>
                </c:pt>
                <c:pt idx="280">
                  <c:v>-9.7008549819882745E-2</c:v>
                </c:pt>
                <c:pt idx="281">
                  <c:v>-5.9085139469530694E-2</c:v>
                </c:pt>
                <c:pt idx="282">
                  <c:v>-2.6674602633110496</c:v>
                </c:pt>
                <c:pt idx="283">
                  <c:v>-3.7488804817236008</c:v>
                </c:pt>
                <c:pt idx="284">
                  <c:v>0.14092471274345186</c:v>
                </c:pt>
                <c:pt idx="285">
                  <c:v>-0.23848826750805374</c:v>
                </c:pt>
                <c:pt idx="286">
                  <c:v>-2.2727710325558199</c:v>
                </c:pt>
                <c:pt idx="287">
                  <c:v>-3.5453043831351687</c:v>
                </c:pt>
                <c:pt idx="288">
                  <c:v>-0.36634196697084542</c:v>
                </c:pt>
                <c:pt idx="289">
                  <c:v>-0.8897896605945812</c:v>
                </c:pt>
                <c:pt idx="290">
                  <c:v>-2.1989673878117242</c:v>
                </c:pt>
                <c:pt idx="291">
                  <c:v>-1.1162324675504323</c:v>
                </c:pt>
                <c:pt idx="292">
                  <c:v>-2.1465446282807048</c:v>
                </c:pt>
                <c:pt idx="293">
                  <c:v>0.39206082017849242</c:v>
                </c:pt>
                <c:pt idx="294">
                  <c:v>-3.1103313729403297</c:v>
                </c:pt>
                <c:pt idx="295">
                  <c:v>-2.5355862091058782E-2</c:v>
                </c:pt>
                <c:pt idx="296">
                  <c:v>-0.89617947790748465</c:v>
                </c:pt>
                <c:pt idx="297">
                  <c:v>-1.8159317364465928</c:v>
                </c:pt>
                <c:pt idx="298">
                  <c:v>1.4678766642836858</c:v>
                </c:pt>
                <c:pt idx="299">
                  <c:v>0.81140426550789213</c:v>
                </c:pt>
                <c:pt idx="300">
                  <c:v>2.1654396117768888</c:v>
                </c:pt>
                <c:pt idx="301">
                  <c:v>2.4397032602595301</c:v>
                </c:pt>
                <c:pt idx="302">
                  <c:v>2.387938757715681</c:v>
                </c:pt>
                <c:pt idx="303">
                  <c:v>1.8686452024933082</c:v>
                </c:pt>
                <c:pt idx="304">
                  <c:v>0.46712691521927296</c:v>
                </c:pt>
                <c:pt idx="305">
                  <c:v>-0.41115392903079184</c:v>
                </c:pt>
                <c:pt idx="306">
                  <c:v>3.2591098830799083</c:v>
                </c:pt>
                <c:pt idx="307">
                  <c:v>3.0426219106969152</c:v>
                </c:pt>
                <c:pt idx="308">
                  <c:v>2.4883773943577432</c:v>
                </c:pt>
                <c:pt idx="309">
                  <c:v>2.90778951550635E-2</c:v>
                </c:pt>
                <c:pt idx="310">
                  <c:v>3.3975940610512803</c:v>
                </c:pt>
                <c:pt idx="311">
                  <c:v>1.3540588544646821</c:v>
                </c:pt>
                <c:pt idx="312">
                  <c:v>3.9802463193436825E-2</c:v>
                </c:pt>
                <c:pt idx="313">
                  <c:v>2.5518368894556378</c:v>
                </c:pt>
                <c:pt idx="314">
                  <c:v>3.3751700615654392</c:v>
                </c:pt>
                <c:pt idx="315">
                  <c:v>0.40856471081392348</c:v>
                </c:pt>
                <c:pt idx="316">
                  <c:v>2.9058718306285627</c:v>
                </c:pt>
                <c:pt idx="317">
                  <c:v>1.000066476231992</c:v>
                </c:pt>
                <c:pt idx="318">
                  <c:v>-0.23791999407121145</c:v>
                </c:pt>
                <c:pt idx="319">
                  <c:v>-0.16795250738024947</c:v>
                </c:pt>
                <c:pt idx="320">
                  <c:v>0.99871587063622069</c:v>
                </c:pt>
                <c:pt idx="321">
                  <c:v>2.1738712415703949</c:v>
                </c:pt>
                <c:pt idx="322">
                  <c:v>1.1401287638354964</c:v>
                </c:pt>
                <c:pt idx="323">
                  <c:v>-0.15558625084661049</c:v>
                </c:pt>
                <c:pt idx="324">
                  <c:v>1.8256107081801876</c:v>
                </c:pt>
                <c:pt idx="325">
                  <c:v>-0.62417716493689213</c:v>
                </c:pt>
                <c:pt idx="326">
                  <c:v>1.513605925023632</c:v>
                </c:pt>
                <c:pt idx="327">
                  <c:v>-0.5340468933899406</c:v>
                </c:pt>
                <c:pt idx="328">
                  <c:v>0.37623583911875791</c:v>
                </c:pt>
                <c:pt idx="329">
                  <c:v>-1.127579792661229</c:v>
                </c:pt>
                <c:pt idx="330">
                  <c:v>-2.0090216653610691</c:v>
                </c:pt>
                <c:pt idx="331">
                  <c:v>-0.98966561554660004</c:v>
                </c:pt>
                <c:pt idx="332">
                  <c:v>-0.33088657555751927</c:v>
                </c:pt>
                <c:pt idx="333">
                  <c:v>-0.24740939687990576</c:v>
                </c:pt>
                <c:pt idx="334">
                  <c:v>-3.0504849137436123</c:v>
                </c:pt>
                <c:pt idx="335">
                  <c:v>-0.68713025561916963</c:v>
                </c:pt>
                <c:pt idx="336">
                  <c:v>-2.9479935501427876</c:v>
                </c:pt>
                <c:pt idx="337">
                  <c:v>-0.97050434594973656</c:v>
                </c:pt>
                <c:pt idx="338">
                  <c:v>-1.2175782576881036</c:v>
                </c:pt>
                <c:pt idx="339">
                  <c:v>0.24564654144748257</c:v>
                </c:pt>
                <c:pt idx="340">
                  <c:v>-2.8346873539453514</c:v>
                </c:pt>
                <c:pt idx="341">
                  <c:v>-2.3804299526611552</c:v>
                </c:pt>
                <c:pt idx="342">
                  <c:v>-0.81162057607781302</c:v>
                </c:pt>
                <c:pt idx="343">
                  <c:v>-1.2621772540005602</c:v>
                </c:pt>
                <c:pt idx="344">
                  <c:v>-2.0223059704708253</c:v>
                </c:pt>
                <c:pt idx="345">
                  <c:v>0.95787122129382096</c:v>
                </c:pt>
                <c:pt idx="346">
                  <c:v>0.49663005692665818</c:v>
                </c:pt>
                <c:pt idx="347">
                  <c:v>-2.4770129360805067</c:v>
                </c:pt>
                <c:pt idx="348">
                  <c:v>-1.8962432106560509</c:v>
                </c:pt>
                <c:pt idx="349">
                  <c:v>0.31147005773089448</c:v>
                </c:pt>
                <c:pt idx="350">
                  <c:v>2.0035191407245092</c:v>
                </c:pt>
                <c:pt idx="351">
                  <c:v>0.11265667510621412</c:v>
                </c:pt>
                <c:pt idx="352">
                  <c:v>1.8203590583646858</c:v>
                </c:pt>
                <c:pt idx="353">
                  <c:v>2.1802374753602392</c:v>
                </c:pt>
                <c:pt idx="354">
                  <c:v>-0.72320586098350592</c:v>
                </c:pt>
                <c:pt idx="355">
                  <c:v>2.7182298487860557</c:v>
                </c:pt>
                <c:pt idx="356">
                  <c:v>-0.59149535157327771</c:v>
                </c:pt>
                <c:pt idx="357">
                  <c:v>2.523263903667571</c:v>
                </c:pt>
                <c:pt idx="358">
                  <c:v>8.9720884673611528E-2</c:v>
                </c:pt>
                <c:pt idx="359">
                  <c:v>7.6170663724641804E-2</c:v>
                </c:pt>
                <c:pt idx="360">
                  <c:v>4.0967717410314073</c:v>
                </c:pt>
                <c:pt idx="361">
                  <c:v>3.6768541873496865</c:v>
                </c:pt>
                <c:pt idx="362">
                  <c:v>3.9832239941743426</c:v>
                </c:pt>
                <c:pt idx="363">
                  <c:v>0.21026086827497004</c:v>
                </c:pt>
                <c:pt idx="364">
                  <c:v>0.64034503866884485</c:v>
                </c:pt>
                <c:pt idx="365">
                  <c:v>0.42296280429140154</c:v>
                </c:pt>
                <c:pt idx="366">
                  <c:v>-0.1057318715120147</c:v>
                </c:pt>
                <c:pt idx="367">
                  <c:v>3.1479729378873822</c:v>
                </c:pt>
                <c:pt idx="368">
                  <c:v>1.2247122627399518</c:v>
                </c:pt>
                <c:pt idx="369">
                  <c:v>3.047321298375262</c:v>
                </c:pt>
                <c:pt idx="370">
                  <c:v>-0.41002036258236013</c:v>
                </c:pt>
                <c:pt idx="371">
                  <c:v>-0.16330646627041379</c:v>
                </c:pt>
                <c:pt idx="372">
                  <c:v>0.71226347732391515</c:v>
                </c:pt>
                <c:pt idx="373">
                  <c:v>-0.66415359988752787</c:v>
                </c:pt>
                <c:pt idx="374">
                  <c:v>-0.77162874396187375</c:v>
                </c:pt>
                <c:pt idx="375">
                  <c:v>0.58777358058984952</c:v>
                </c:pt>
                <c:pt idx="376">
                  <c:v>0.40652688513751717</c:v>
                </c:pt>
                <c:pt idx="377">
                  <c:v>1.1066989274383381</c:v>
                </c:pt>
                <c:pt idx="378">
                  <c:v>1.0618806156111238</c:v>
                </c:pt>
                <c:pt idx="379">
                  <c:v>-1.7215132446637735</c:v>
                </c:pt>
                <c:pt idx="380">
                  <c:v>0.50165254390159042</c:v>
                </c:pt>
                <c:pt idx="381">
                  <c:v>-1.5774445438344358</c:v>
                </c:pt>
                <c:pt idx="382">
                  <c:v>0.59233580714464451</c:v>
                </c:pt>
                <c:pt idx="383">
                  <c:v>-3.8917278375297322</c:v>
                </c:pt>
                <c:pt idx="384">
                  <c:v>-2.5157567157271306</c:v>
                </c:pt>
                <c:pt idx="385">
                  <c:v>-1.5240099287393849</c:v>
                </c:pt>
                <c:pt idx="386">
                  <c:v>-3.153259045750417</c:v>
                </c:pt>
                <c:pt idx="387">
                  <c:v>-0.96269228082543068</c:v>
                </c:pt>
                <c:pt idx="388">
                  <c:v>-0.4165481855107559</c:v>
                </c:pt>
                <c:pt idx="389">
                  <c:v>-2.7415560051679262</c:v>
                </c:pt>
                <c:pt idx="390">
                  <c:v>-3.8898920208603336</c:v>
                </c:pt>
                <c:pt idx="391">
                  <c:v>-3.3673389683713144</c:v>
                </c:pt>
                <c:pt idx="392">
                  <c:v>0.28596204783598728</c:v>
                </c:pt>
                <c:pt idx="393">
                  <c:v>-0.67863781010183399</c:v>
                </c:pt>
                <c:pt idx="394">
                  <c:v>-1.2410241739888499</c:v>
                </c:pt>
                <c:pt idx="395">
                  <c:v>0.17245669909515104</c:v>
                </c:pt>
                <c:pt idx="396">
                  <c:v>-2.6841475594788422</c:v>
                </c:pt>
                <c:pt idx="397">
                  <c:v>1.4791219480277258</c:v>
                </c:pt>
                <c:pt idx="398">
                  <c:v>-1.2268982973309797</c:v>
                </c:pt>
                <c:pt idx="399">
                  <c:v>1.1283705261178001</c:v>
                </c:pt>
                <c:pt idx="400">
                  <c:v>0.27903807439651596</c:v>
                </c:pt>
                <c:pt idx="401">
                  <c:v>-1.1824073201979881</c:v>
                </c:pt>
                <c:pt idx="402">
                  <c:v>1.1613725791634801</c:v>
                </c:pt>
                <c:pt idx="403">
                  <c:v>-1.0412158100618063</c:v>
                </c:pt>
                <c:pt idx="404">
                  <c:v>0.53130350387968939</c:v>
                </c:pt>
                <c:pt idx="405">
                  <c:v>0.91522376065795241</c:v>
                </c:pt>
                <c:pt idx="406">
                  <c:v>3.3734848342122667</c:v>
                </c:pt>
                <c:pt idx="407">
                  <c:v>-0.60022196379957726</c:v>
                </c:pt>
                <c:pt idx="408">
                  <c:v>3.4634947680902419</c:v>
                </c:pt>
                <c:pt idx="409">
                  <c:v>2.6322214174032603</c:v>
                </c:pt>
                <c:pt idx="410">
                  <c:v>4.0509934468654345</c:v>
                </c:pt>
                <c:pt idx="411">
                  <c:v>-0.16720713346331167</c:v>
                </c:pt>
                <c:pt idx="412">
                  <c:v>3.6467137011770854</c:v>
                </c:pt>
                <c:pt idx="413">
                  <c:v>3.2545238429408809</c:v>
                </c:pt>
                <c:pt idx="414">
                  <c:v>1.8985928616458905</c:v>
                </c:pt>
                <c:pt idx="415">
                  <c:v>4.0756235745239335</c:v>
                </c:pt>
                <c:pt idx="416">
                  <c:v>1.3788184596502886</c:v>
                </c:pt>
                <c:pt idx="417">
                  <c:v>0.63426185619819353</c:v>
                </c:pt>
                <c:pt idx="418">
                  <c:v>0.92251358359574243</c:v>
                </c:pt>
                <c:pt idx="419">
                  <c:v>0.71655909235525961</c:v>
                </c:pt>
                <c:pt idx="420">
                  <c:v>-0.11814265630185709</c:v>
                </c:pt>
                <c:pt idx="421">
                  <c:v>0.67877059177574961</c:v>
                </c:pt>
                <c:pt idx="422">
                  <c:v>1.9328678005828108</c:v>
                </c:pt>
                <c:pt idx="423">
                  <c:v>1.4179421169490278</c:v>
                </c:pt>
                <c:pt idx="424">
                  <c:v>1.5715675012486181</c:v>
                </c:pt>
                <c:pt idx="425">
                  <c:v>-2.2130286404834552</c:v>
                </c:pt>
                <c:pt idx="426">
                  <c:v>-0.86893997892520003</c:v>
                </c:pt>
                <c:pt idx="427">
                  <c:v>0.8052908701499899</c:v>
                </c:pt>
                <c:pt idx="428">
                  <c:v>-2.5681238384902771</c:v>
                </c:pt>
                <c:pt idx="429">
                  <c:v>-1.2762026295533528</c:v>
                </c:pt>
                <c:pt idx="430">
                  <c:v>-1.7194187857751917</c:v>
                </c:pt>
                <c:pt idx="431">
                  <c:v>-0.8992255200784649</c:v>
                </c:pt>
                <c:pt idx="432">
                  <c:v>-1.4172559290338846</c:v>
                </c:pt>
                <c:pt idx="433">
                  <c:v>-2.2699828202436985</c:v>
                </c:pt>
                <c:pt idx="434">
                  <c:v>-2.3828746550832247</c:v>
                </c:pt>
                <c:pt idx="435">
                  <c:v>3.8725892235567549E-2</c:v>
                </c:pt>
                <c:pt idx="436">
                  <c:v>-1.2229962938526477</c:v>
                </c:pt>
                <c:pt idx="437">
                  <c:v>-3.2584445819437233</c:v>
                </c:pt>
                <c:pt idx="438">
                  <c:v>-3.6760071300048893</c:v>
                </c:pt>
                <c:pt idx="439">
                  <c:v>-2.6386396467874809</c:v>
                </c:pt>
                <c:pt idx="440">
                  <c:v>-3.1146047114526993</c:v>
                </c:pt>
                <c:pt idx="441">
                  <c:v>-0.7702570345772336</c:v>
                </c:pt>
                <c:pt idx="442">
                  <c:v>-3.447909712111378</c:v>
                </c:pt>
                <c:pt idx="443">
                  <c:v>-1.134928320465882</c:v>
                </c:pt>
                <c:pt idx="444">
                  <c:v>-0.13548377764511119</c:v>
                </c:pt>
                <c:pt idx="445">
                  <c:v>0.33027997148001798</c:v>
                </c:pt>
                <c:pt idx="446">
                  <c:v>-2.2939508392241197</c:v>
                </c:pt>
                <c:pt idx="447">
                  <c:v>-0.34571651957970395</c:v>
                </c:pt>
                <c:pt idx="448">
                  <c:v>1.1002089969752202</c:v>
                </c:pt>
                <c:pt idx="449">
                  <c:v>0.26192283540341998</c:v>
                </c:pt>
                <c:pt idx="450">
                  <c:v>-0.3297460335315528</c:v>
                </c:pt>
                <c:pt idx="451">
                  <c:v>2.3236721467779402</c:v>
                </c:pt>
                <c:pt idx="452">
                  <c:v>-0.25688409389964084</c:v>
                </c:pt>
                <c:pt idx="453">
                  <c:v>-1.0388637767566213</c:v>
                </c:pt>
                <c:pt idx="454">
                  <c:v>0.89373874954095456</c:v>
                </c:pt>
                <c:pt idx="455">
                  <c:v>1.853526670706013</c:v>
                </c:pt>
                <c:pt idx="456">
                  <c:v>2.6832467788431194</c:v>
                </c:pt>
                <c:pt idx="457">
                  <c:v>2.8127579959902214</c:v>
                </c:pt>
                <c:pt idx="458">
                  <c:v>-0.20235295575674161</c:v>
                </c:pt>
                <c:pt idx="459">
                  <c:v>-0.309494204270163</c:v>
                </c:pt>
                <c:pt idx="460">
                  <c:v>1.1392826502342259</c:v>
                </c:pt>
                <c:pt idx="461">
                  <c:v>1.8397925074375046</c:v>
                </c:pt>
                <c:pt idx="462">
                  <c:v>2.1425925084246571</c:v>
                </c:pt>
                <c:pt idx="463">
                  <c:v>1.9191582549137103</c:v>
                </c:pt>
                <c:pt idx="464">
                  <c:v>1.2331720111575248</c:v>
                </c:pt>
                <c:pt idx="465">
                  <c:v>2.7967000869503051</c:v>
                </c:pt>
                <c:pt idx="466">
                  <c:v>-5.6430603708918711E-2</c:v>
                </c:pt>
                <c:pt idx="467">
                  <c:v>1.4489815359730827</c:v>
                </c:pt>
                <c:pt idx="468">
                  <c:v>-0.54496951654499803</c:v>
                </c:pt>
                <c:pt idx="469">
                  <c:v>0.16739674468180171</c:v>
                </c:pt>
                <c:pt idx="470">
                  <c:v>3.3977884471455813</c:v>
                </c:pt>
                <c:pt idx="471">
                  <c:v>3.0838349810283452</c:v>
                </c:pt>
                <c:pt idx="472">
                  <c:v>1.4755526709905733</c:v>
                </c:pt>
                <c:pt idx="473">
                  <c:v>0.77409665170425423</c:v>
                </c:pt>
                <c:pt idx="474">
                  <c:v>-3.5642458399417265E-2</c:v>
                </c:pt>
                <c:pt idx="475">
                  <c:v>-1.6366928900186235</c:v>
                </c:pt>
                <c:pt idx="476">
                  <c:v>-2.1785690093353272</c:v>
                </c:pt>
                <c:pt idx="477">
                  <c:v>0.22034522105673959</c:v>
                </c:pt>
                <c:pt idx="478">
                  <c:v>-0.36365503448313885</c:v>
                </c:pt>
                <c:pt idx="479">
                  <c:v>-1.356722316151175</c:v>
                </c:pt>
                <c:pt idx="480">
                  <c:v>-2.1492557156666665</c:v>
                </c:pt>
                <c:pt idx="481">
                  <c:v>-2.1191899700589887</c:v>
                </c:pt>
                <c:pt idx="482">
                  <c:v>-3.1353647441183412</c:v>
                </c:pt>
                <c:pt idx="483">
                  <c:v>-3.1724488878120365</c:v>
                </c:pt>
                <c:pt idx="484">
                  <c:v>-1.0719574577423634</c:v>
                </c:pt>
                <c:pt idx="485">
                  <c:v>-1.8752726434430731</c:v>
                </c:pt>
                <c:pt idx="486">
                  <c:v>-2.5114269024180587</c:v>
                </c:pt>
                <c:pt idx="487">
                  <c:v>-3.8429305031727776</c:v>
                </c:pt>
                <c:pt idx="488">
                  <c:v>-1.6872925164146826</c:v>
                </c:pt>
                <c:pt idx="489">
                  <c:v>-2.0602009059152531</c:v>
                </c:pt>
                <c:pt idx="490">
                  <c:v>-2.1700082638544629</c:v>
                </c:pt>
                <c:pt idx="491">
                  <c:v>-3.9290474558966073</c:v>
                </c:pt>
                <c:pt idx="492">
                  <c:v>-2.1435781205674682</c:v>
                </c:pt>
                <c:pt idx="493">
                  <c:v>-1.0549128853362801</c:v>
                </c:pt>
                <c:pt idx="494">
                  <c:v>-0.64274721733123796</c:v>
                </c:pt>
                <c:pt idx="495">
                  <c:v>-3.0518824003180409</c:v>
                </c:pt>
                <c:pt idx="496">
                  <c:v>-0.33387265001004029</c:v>
                </c:pt>
                <c:pt idx="497">
                  <c:v>-2.7143259104481587</c:v>
                </c:pt>
                <c:pt idx="498">
                  <c:v>0.37593963205375047</c:v>
                </c:pt>
                <c:pt idx="499">
                  <c:v>-1.0726825612630617</c:v>
                </c:pt>
                <c:pt idx="500">
                  <c:v>1.8513685753791858</c:v>
                </c:pt>
                <c:pt idx="501">
                  <c:v>-1.054626943926755</c:v>
                </c:pt>
                <c:pt idx="502">
                  <c:v>-1.0889015139785021</c:v>
                </c:pt>
                <c:pt idx="503">
                  <c:v>-1.1393246899823077</c:v>
                </c:pt>
                <c:pt idx="504">
                  <c:v>3.13276421358335</c:v>
                </c:pt>
                <c:pt idx="505">
                  <c:v>3.4116453775914977</c:v>
                </c:pt>
                <c:pt idx="506">
                  <c:v>-7.8073541312181582E-2</c:v>
                </c:pt>
                <c:pt idx="507">
                  <c:v>1.7055644749664558</c:v>
                </c:pt>
                <c:pt idx="508">
                  <c:v>4.4649417566171055</c:v>
                </c:pt>
                <c:pt idx="509">
                  <c:v>3.9612867849848037</c:v>
                </c:pt>
                <c:pt idx="510">
                  <c:v>4.4020786156503711</c:v>
                </c:pt>
                <c:pt idx="511">
                  <c:v>1.4043673502867042</c:v>
                </c:pt>
                <c:pt idx="512">
                  <c:v>4.6534253518688375</c:v>
                </c:pt>
                <c:pt idx="513">
                  <c:v>2.1756535941573487</c:v>
                </c:pt>
                <c:pt idx="514">
                  <c:v>2.1550341959751331</c:v>
                </c:pt>
                <c:pt idx="515">
                  <c:v>2.7055555738957637</c:v>
                </c:pt>
                <c:pt idx="516">
                  <c:v>3.2098863363630907</c:v>
                </c:pt>
                <c:pt idx="517">
                  <c:v>1.1558710903442535</c:v>
                </c:pt>
                <c:pt idx="518">
                  <c:v>2.6526975377013144</c:v>
                </c:pt>
                <c:pt idx="519">
                  <c:v>1.036161977320043</c:v>
                </c:pt>
                <c:pt idx="520">
                  <c:v>-0.16956768563754876</c:v>
                </c:pt>
                <c:pt idx="521">
                  <c:v>2.7520875054998397</c:v>
                </c:pt>
                <c:pt idx="522">
                  <c:v>1.3662427560963681</c:v>
                </c:pt>
                <c:pt idx="523">
                  <c:v>-0.97109255875810674</c:v>
                </c:pt>
                <c:pt idx="524">
                  <c:v>-1.3357299978157802</c:v>
                </c:pt>
                <c:pt idx="525">
                  <c:v>-0.2452830330486318</c:v>
                </c:pt>
                <c:pt idx="526">
                  <c:v>0.9001695584777385</c:v>
                </c:pt>
                <c:pt idx="527">
                  <c:v>-0.46134471230684942</c:v>
                </c:pt>
                <c:pt idx="528">
                  <c:v>-1.1203296257947726</c:v>
                </c:pt>
                <c:pt idx="529">
                  <c:v>8.9212384434102579E-2</c:v>
                </c:pt>
                <c:pt idx="530">
                  <c:v>-3.5851595110691772</c:v>
                </c:pt>
                <c:pt idx="531">
                  <c:v>-4.0998251499617284</c:v>
                </c:pt>
                <c:pt idx="532">
                  <c:v>-1.2522423349488065</c:v>
                </c:pt>
                <c:pt idx="533">
                  <c:v>-4.3673338701546367</c:v>
                </c:pt>
                <c:pt idx="534">
                  <c:v>-2.9900165272865342</c:v>
                </c:pt>
                <c:pt idx="535">
                  <c:v>-3.9169815960228171</c:v>
                </c:pt>
                <c:pt idx="536">
                  <c:v>-1.3038073450843031</c:v>
                </c:pt>
                <c:pt idx="537">
                  <c:v>-3.819860619145365</c:v>
                </c:pt>
                <c:pt idx="538">
                  <c:v>-2.0470388734743015</c:v>
                </c:pt>
                <c:pt idx="539">
                  <c:v>-2.7573380402820469</c:v>
                </c:pt>
                <c:pt idx="540">
                  <c:v>-2.2138025199599807</c:v>
                </c:pt>
                <c:pt idx="541">
                  <c:v>-4.3198776620440213</c:v>
                </c:pt>
                <c:pt idx="542">
                  <c:v>-1.6213497448190597</c:v>
                </c:pt>
                <c:pt idx="543">
                  <c:v>-1.5310526067738095</c:v>
                </c:pt>
                <c:pt idx="544">
                  <c:v>-1.8787579997422044</c:v>
                </c:pt>
                <c:pt idx="545">
                  <c:v>-1.3966542417088061</c:v>
                </c:pt>
                <c:pt idx="546">
                  <c:v>-1.3053295893243098</c:v>
                </c:pt>
                <c:pt idx="547">
                  <c:v>-3.327175539985388</c:v>
                </c:pt>
                <c:pt idx="548">
                  <c:v>-0.78227731702278414</c:v>
                </c:pt>
                <c:pt idx="549">
                  <c:v>-0.3853018557470384</c:v>
                </c:pt>
                <c:pt idx="550">
                  <c:v>-0.24089880333798774</c:v>
                </c:pt>
                <c:pt idx="551">
                  <c:v>-1.3837603634457161</c:v>
                </c:pt>
                <c:pt idx="552">
                  <c:v>-1.4583401184296578</c:v>
                </c:pt>
                <c:pt idx="553">
                  <c:v>3.1866249563353417</c:v>
                </c:pt>
                <c:pt idx="554">
                  <c:v>1.3178877248617051</c:v>
                </c:pt>
                <c:pt idx="555">
                  <c:v>-1.6056708876684755E-2</c:v>
                </c:pt>
                <c:pt idx="556">
                  <c:v>1.4312470434858207</c:v>
                </c:pt>
                <c:pt idx="557">
                  <c:v>1.1512429674037834</c:v>
                </c:pt>
                <c:pt idx="558">
                  <c:v>4.4608843281415727</c:v>
                </c:pt>
                <c:pt idx="559">
                  <c:v>2.5759436466559098</c:v>
                </c:pt>
                <c:pt idx="560">
                  <c:v>2.4046152533906837</c:v>
                </c:pt>
                <c:pt idx="561">
                  <c:v>1.8174932434214928</c:v>
                </c:pt>
                <c:pt idx="562">
                  <c:v>1.1632182061472767</c:v>
                </c:pt>
                <c:pt idx="563">
                  <c:v>3.05062960016771</c:v>
                </c:pt>
                <c:pt idx="564">
                  <c:v>3.6582404354681328</c:v>
                </c:pt>
                <c:pt idx="565">
                  <c:v>1.4956906833877528</c:v>
                </c:pt>
                <c:pt idx="566">
                  <c:v>3.3265531115199565</c:v>
                </c:pt>
                <c:pt idx="567">
                  <c:v>2.9344295302811227</c:v>
                </c:pt>
                <c:pt idx="568">
                  <c:v>0.37092212915933442</c:v>
                </c:pt>
                <c:pt idx="569">
                  <c:v>4.1248908166735649</c:v>
                </c:pt>
                <c:pt idx="570">
                  <c:v>3.7248295454117746</c:v>
                </c:pt>
                <c:pt idx="571">
                  <c:v>2.4330771478392315</c:v>
                </c:pt>
                <c:pt idx="572">
                  <c:v>3.1896164263982367</c:v>
                </c:pt>
                <c:pt idx="573">
                  <c:v>-0.86553133007742011</c:v>
                </c:pt>
                <c:pt idx="574">
                  <c:v>-0.74906494451246597</c:v>
                </c:pt>
                <c:pt idx="575">
                  <c:v>1.247837549639542</c:v>
                </c:pt>
                <c:pt idx="576">
                  <c:v>-2.5422824775374382</c:v>
                </c:pt>
                <c:pt idx="577">
                  <c:v>1.3502798189669742</c:v>
                </c:pt>
                <c:pt idx="578">
                  <c:v>-1.4389418160477478</c:v>
                </c:pt>
                <c:pt idx="579">
                  <c:v>-0.39466354247042085</c:v>
                </c:pt>
                <c:pt idx="580">
                  <c:v>-1.737091340093122</c:v>
                </c:pt>
                <c:pt idx="581">
                  <c:v>-0.8698931110430782</c:v>
                </c:pt>
                <c:pt idx="582">
                  <c:v>-2.1164725674056797</c:v>
                </c:pt>
                <c:pt idx="583">
                  <c:v>-2.1946497067523802</c:v>
                </c:pt>
                <c:pt idx="584">
                  <c:v>-3.0053847471787116</c:v>
                </c:pt>
                <c:pt idx="585">
                  <c:v>-2.8819303171030346</c:v>
                </c:pt>
                <c:pt idx="586">
                  <c:v>-0.97445380819718364</c:v>
                </c:pt>
                <c:pt idx="587">
                  <c:v>-0.86416388992995918</c:v>
                </c:pt>
                <c:pt idx="588">
                  <c:v>-1.8770288163431639</c:v>
                </c:pt>
                <c:pt idx="589">
                  <c:v>-1.4025674434408217</c:v>
                </c:pt>
                <c:pt idx="590">
                  <c:v>-3.0440558560256035</c:v>
                </c:pt>
                <c:pt idx="591">
                  <c:v>-3.4318570109062527</c:v>
                </c:pt>
                <c:pt idx="592">
                  <c:v>-2.5669234196989223</c:v>
                </c:pt>
                <c:pt idx="593">
                  <c:v>-4.233882997095014</c:v>
                </c:pt>
                <c:pt idx="594">
                  <c:v>-3.4283692278846116</c:v>
                </c:pt>
                <c:pt idx="595">
                  <c:v>-1.2490587937144142</c:v>
                </c:pt>
                <c:pt idx="596">
                  <c:v>-0.64181862318734595</c:v>
                </c:pt>
                <c:pt idx="597">
                  <c:v>-1.0064790335098559</c:v>
                </c:pt>
                <c:pt idx="598">
                  <c:v>-0.87182042527048165</c:v>
                </c:pt>
                <c:pt idx="599">
                  <c:v>-1.8060232113361598</c:v>
                </c:pt>
                <c:pt idx="600">
                  <c:v>1.9895609552353899</c:v>
                </c:pt>
                <c:pt idx="601">
                  <c:v>1.9482568446173159</c:v>
                </c:pt>
                <c:pt idx="602">
                  <c:v>0.68757395401948362</c:v>
                </c:pt>
                <c:pt idx="603">
                  <c:v>-0.36831046046938587</c:v>
                </c:pt>
                <c:pt idx="604">
                  <c:v>1.4614927790766332</c:v>
                </c:pt>
                <c:pt idx="605">
                  <c:v>0.91029872993226868</c:v>
                </c:pt>
                <c:pt idx="606">
                  <c:v>0.72088003068463191</c:v>
                </c:pt>
                <c:pt idx="607">
                  <c:v>3.2830558157174412</c:v>
                </c:pt>
                <c:pt idx="608">
                  <c:v>0.74997991667813901</c:v>
                </c:pt>
                <c:pt idx="609">
                  <c:v>3.8042269162366145</c:v>
                </c:pt>
                <c:pt idx="610">
                  <c:v>4.8585850508967834</c:v>
                </c:pt>
                <c:pt idx="611">
                  <c:v>1.887186376322554</c:v>
                </c:pt>
                <c:pt idx="612">
                  <c:v>2.5191132886398515</c:v>
                </c:pt>
                <c:pt idx="613">
                  <c:v>5.0573187904981634</c:v>
                </c:pt>
                <c:pt idx="614">
                  <c:v>0.92390524130641571</c:v>
                </c:pt>
                <c:pt idx="615">
                  <c:v>4.6035958716810397</c:v>
                </c:pt>
                <c:pt idx="616">
                  <c:v>0.77255166356172833</c:v>
                </c:pt>
                <c:pt idx="617">
                  <c:v>4.6001553986633885</c:v>
                </c:pt>
                <c:pt idx="618">
                  <c:v>2.8812242434946382</c:v>
                </c:pt>
                <c:pt idx="619">
                  <c:v>3.9248755021731347</c:v>
                </c:pt>
                <c:pt idx="620">
                  <c:v>0.68394469197595453</c:v>
                </c:pt>
                <c:pt idx="621">
                  <c:v>2.6985620865953202</c:v>
                </c:pt>
                <c:pt idx="622">
                  <c:v>5.5857732474041924E-2</c:v>
                </c:pt>
                <c:pt idx="623">
                  <c:v>2.0796641830055727</c:v>
                </c:pt>
                <c:pt idx="624">
                  <c:v>-1.6365775582724029</c:v>
                </c:pt>
                <c:pt idx="625">
                  <c:v>2.1934795256682977</c:v>
                </c:pt>
                <c:pt idx="626">
                  <c:v>0.95906134991167358</c:v>
                </c:pt>
                <c:pt idx="627">
                  <c:v>9.089472738154053E-2</c:v>
                </c:pt>
                <c:pt idx="628">
                  <c:v>-1.4682002917885204</c:v>
                </c:pt>
                <c:pt idx="629">
                  <c:v>-0.18968579107422762</c:v>
                </c:pt>
                <c:pt idx="630">
                  <c:v>-0.66151474979757641</c:v>
                </c:pt>
                <c:pt idx="631">
                  <c:v>-1.0085261637799157</c:v>
                </c:pt>
                <c:pt idx="632">
                  <c:v>-0.24311096863308668</c:v>
                </c:pt>
                <c:pt idx="633">
                  <c:v>-3.2223732295647607</c:v>
                </c:pt>
                <c:pt idx="634">
                  <c:v>-1.3052954502370238</c:v>
                </c:pt>
                <c:pt idx="635">
                  <c:v>-3.5341562633421413</c:v>
                </c:pt>
                <c:pt idx="636">
                  <c:v>-2.7158216892334188</c:v>
                </c:pt>
                <c:pt idx="637">
                  <c:v>-4.5589493420693854</c:v>
                </c:pt>
                <c:pt idx="638">
                  <c:v>-3.8443418251282377</c:v>
                </c:pt>
                <c:pt idx="639">
                  <c:v>-1.8990649243856101</c:v>
                </c:pt>
                <c:pt idx="640">
                  <c:v>-2.4282764364722227</c:v>
                </c:pt>
                <c:pt idx="641">
                  <c:v>-4.1453657596165066</c:v>
                </c:pt>
                <c:pt idx="642">
                  <c:v>-1.2278565471140086</c:v>
                </c:pt>
                <c:pt idx="643">
                  <c:v>-2.3424537692858367</c:v>
                </c:pt>
                <c:pt idx="644">
                  <c:v>-2.5406595039278828</c:v>
                </c:pt>
                <c:pt idx="645">
                  <c:v>-1.4832409090052061</c:v>
                </c:pt>
                <c:pt idx="646">
                  <c:v>-2.3310412279019541</c:v>
                </c:pt>
                <c:pt idx="647">
                  <c:v>-3.3010197555197474</c:v>
                </c:pt>
                <c:pt idx="648">
                  <c:v>0.49399983323145341</c:v>
                </c:pt>
                <c:pt idx="649">
                  <c:v>0.77194506275013186</c:v>
                </c:pt>
                <c:pt idx="650">
                  <c:v>0.85312925744569634</c:v>
                </c:pt>
                <c:pt idx="651">
                  <c:v>-0.16112399043830816</c:v>
                </c:pt>
                <c:pt idx="652">
                  <c:v>-4.9860596170852034E-2</c:v>
                </c:pt>
                <c:pt idx="653">
                  <c:v>3.0883115753043597</c:v>
                </c:pt>
                <c:pt idx="654">
                  <c:v>1.2340215329182724</c:v>
                </c:pt>
                <c:pt idx="655">
                  <c:v>3.0690319372660242</c:v>
                </c:pt>
                <c:pt idx="656">
                  <c:v>3.4630154446991988</c:v>
                </c:pt>
                <c:pt idx="657">
                  <c:v>0.72047908959154161</c:v>
                </c:pt>
                <c:pt idx="658">
                  <c:v>2.7113166496217049</c:v>
                </c:pt>
                <c:pt idx="659">
                  <c:v>1.8990542722130919</c:v>
                </c:pt>
                <c:pt idx="660">
                  <c:v>2.0638493171484171</c:v>
                </c:pt>
                <c:pt idx="661">
                  <c:v>1.7410029414962305</c:v>
                </c:pt>
                <c:pt idx="662">
                  <c:v>3.9408168531599181</c:v>
                </c:pt>
                <c:pt idx="663">
                  <c:v>2.8321721343759725</c:v>
                </c:pt>
                <c:pt idx="664">
                  <c:v>4.7639506884398095</c:v>
                </c:pt>
                <c:pt idx="665">
                  <c:v>1.3261878321409444</c:v>
                </c:pt>
                <c:pt idx="666">
                  <c:v>2.2572336496265573</c:v>
                </c:pt>
                <c:pt idx="667">
                  <c:v>0.61672841369211306</c:v>
                </c:pt>
                <c:pt idx="668">
                  <c:v>3.0805612377883085</c:v>
                </c:pt>
                <c:pt idx="669">
                  <c:v>-5.7550821588136292E-2</c:v>
                </c:pt>
                <c:pt idx="670">
                  <c:v>1.949832590230768</c:v>
                </c:pt>
                <c:pt idx="671">
                  <c:v>3.4775498302234067</c:v>
                </c:pt>
                <c:pt idx="672">
                  <c:v>0.48743442925786451</c:v>
                </c:pt>
                <c:pt idx="673">
                  <c:v>3.1712924442934394E-2</c:v>
                </c:pt>
                <c:pt idx="674">
                  <c:v>0.12421354427098338</c:v>
                </c:pt>
                <c:pt idx="675">
                  <c:v>1.7765832650483899</c:v>
                </c:pt>
                <c:pt idx="676">
                  <c:v>-0.84693320916319481</c:v>
                </c:pt>
                <c:pt idx="677">
                  <c:v>1.1667958422019864</c:v>
                </c:pt>
                <c:pt idx="678">
                  <c:v>0.53128495887507032</c:v>
                </c:pt>
                <c:pt idx="679">
                  <c:v>-1.878066504016263</c:v>
                </c:pt>
                <c:pt idx="680">
                  <c:v>-1.2376796754079711</c:v>
                </c:pt>
                <c:pt idx="681">
                  <c:v>-2.8566782651722424</c:v>
                </c:pt>
                <c:pt idx="682">
                  <c:v>-1.3606321569403241</c:v>
                </c:pt>
                <c:pt idx="683">
                  <c:v>-2.7918619975193542</c:v>
                </c:pt>
                <c:pt idx="684">
                  <c:v>-4.1297615809822519</c:v>
                </c:pt>
                <c:pt idx="685">
                  <c:v>-2.5549035690858517</c:v>
                </c:pt>
                <c:pt idx="686">
                  <c:v>-4.9786074214099933</c:v>
                </c:pt>
                <c:pt idx="687">
                  <c:v>-4.2587521849943419</c:v>
                </c:pt>
                <c:pt idx="688">
                  <c:v>-4.0264952321544385</c:v>
                </c:pt>
                <c:pt idx="689">
                  <c:v>-2.1406304523276689</c:v>
                </c:pt>
                <c:pt idx="690">
                  <c:v>-2.6911447489250317</c:v>
                </c:pt>
                <c:pt idx="691">
                  <c:v>-4.5188017717978166</c:v>
                </c:pt>
                <c:pt idx="692">
                  <c:v>-1.3133015028926378</c:v>
                </c:pt>
                <c:pt idx="693">
                  <c:v>-0.59439244968870053</c:v>
                </c:pt>
                <c:pt idx="694">
                  <c:v>-2.505848427677138</c:v>
                </c:pt>
                <c:pt idx="695">
                  <c:v>-2.5905578481081086</c:v>
                </c:pt>
                <c:pt idx="696">
                  <c:v>0.64972506365326077</c:v>
                </c:pt>
                <c:pt idx="697">
                  <c:v>-1.3231088069989181</c:v>
                </c:pt>
                <c:pt idx="698">
                  <c:v>0.33203438382288719</c:v>
                </c:pt>
                <c:pt idx="699">
                  <c:v>1.0579392698196577</c:v>
                </c:pt>
                <c:pt idx="700">
                  <c:v>2.2102643385242207</c:v>
                </c:pt>
                <c:pt idx="701">
                  <c:v>-0.88589955358909711</c:v>
                </c:pt>
                <c:pt idx="702">
                  <c:v>-0.75399365118434314</c:v>
                </c:pt>
                <c:pt idx="703">
                  <c:v>-0.35968308359600681</c:v>
                </c:pt>
                <c:pt idx="704">
                  <c:v>0.25371425732282837</c:v>
                </c:pt>
                <c:pt idx="705">
                  <c:v>3.3115828141190264</c:v>
                </c:pt>
                <c:pt idx="706">
                  <c:v>3.4226624509628727</c:v>
                </c:pt>
                <c:pt idx="707">
                  <c:v>4.2964993453795497</c:v>
                </c:pt>
                <c:pt idx="708">
                  <c:v>1.0956749269325563</c:v>
                </c:pt>
                <c:pt idx="709">
                  <c:v>3.8082767100896984</c:v>
                </c:pt>
                <c:pt idx="710">
                  <c:v>4.5390487031747817</c:v>
                </c:pt>
                <c:pt idx="711">
                  <c:v>3.8514448463629591</c:v>
                </c:pt>
                <c:pt idx="712">
                  <c:v>4.7422150575663364</c:v>
                </c:pt>
                <c:pt idx="713">
                  <c:v>3.3417725137028738</c:v>
                </c:pt>
                <c:pt idx="714">
                  <c:v>1.1750106354401528</c:v>
                </c:pt>
                <c:pt idx="715">
                  <c:v>1.646134246570722</c:v>
                </c:pt>
                <c:pt idx="716">
                  <c:v>1.0972986029430838</c:v>
                </c:pt>
                <c:pt idx="717">
                  <c:v>0.97492168573723337</c:v>
                </c:pt>
                <c:pt idx="718">
                  <c:v>2.8063908086999199</c:v>
                </c:pt>
                <c:pt idx="719">
                  <c:v>4.1922639002478901</c:v>
                </c:pt>
                <c:pt idx="720">
                  <c:v>1.6559594689619761</c:v>
                </c:pt>
                <c:pt idx="721">
                  <c:v>2.0846867559515201</c:v>
                </c:pt>
                <c:pt idx="722">
                  <c:v>2.6444599918099847</c:v>
                </c:pt>
                <c:pt idx="723">
                  <c:v>0.46677242670551156</c:v>
                </c:pt>
                <c:pt idx="724">
                  <c:v>0.35831736574606277</c:v>
                </c:pt>
                <c:pt idx="725">
                  <c:v>0.25826386588731981</c:v>
                </c:pt>
                <c:pt idx="726">
                  <c:v>-1.6375869309863451</c:v>
                </c:pt>
                <c:pt idx="727">
                  <c:v>-1.4839176479150298</c:v>
                </c:pt>
                <c:pt idx="728">
                  <c:v>-0.66578927312060421</c:v>
                </c:pt>
                <c:pt idx="729">
                  <c:v>-3.323500736783207</c:v>
                </c:pt>
                <c:pt idx="730">
                  <c:v>-3.8477290936883488</c:v>
                </c:pt>
                <c:pt idx="731">
                  <c:v>-0.57361493865600555</c:v>
                </c:pt>
                <c:pt idx="732">
                  <c:v>-1.0820493751745599</c:v>
                </c:pt>
                <c:pt idx="733">
                  <c:v>-4.2353523169278313</c:v>
                </c:pt>
                <c:pt idx="734">
                  <c:v>-3.0861798862908008</c:v>
                </c:pt>
                <c:pt idx="735">
                  <c:v>-2.798393847611139</c:v>
                </c:pt>
                <c:pt idx="736">
                  <c:v>-2.7365547861950712</c:v>
                </c:pt>
                <c:pt idx="737">
                  <c:v>-4.4519715342872601</c:v>
                </c:pt>
                <c:pt idx="738">
                  <c:v>-1.9545494631779201</c:v>
                </c:pt>
                <c:pt idx="739">
                  <c:v>-2.1506060603624149</c:v>
                </c:pt>
                <c:pt idx="740">
                  <c:v>-4.3068394518018724</c:v>
                </c:pt>
                <c:pt idx="741">
                  <c:v>-3.5556753330980979</c:v>
                </c:pt>
                <c:pt idx="742">
                  <c:v>-1.9560267150550978</c:v>
                </c:pt>
                <c:pt idx="743">
                  <c:v>-2.3294125107596577</c:v>
                </c:pt>
                <c:pt idx="744">
                  <c:v>-0.99257581063587208</c:v>
                </c:pt>
                <c:pt idx="745">
                  <c:v>-3.0708684882888648</c:v>
                </c:pt>
                <c:pt idx="746">
                  <c:v>-1.8965271666346801</c:v>
                </c:pt>
                <c:pt idx="747">
                  <c:v>0.48205458329623613</c:v>
                </c:pt>
                <c:pt idx="748">
                  <c:v>-2.8981892773648541</c:v>
                </c:pt>
                <c:pt idx="749">
                  <c:v>0.60395311129784768</c:v>
                </c:pt>
                <c:pt idx="750">
                  <c:v>-1.4958565589480828</c:v>
                </c:pt>
                <c:pt idx="751">
                  <c:v>-1.7098298072932314</c:v>
                </c:pt>
                <c:pt idx="752">
                  <c:v>-0.54169706270785067</c:v>
                </c:pt>
                <c:pt idx="753">
                  <c:v>-1.0945719310462165</c:v>
                </c:pt>
                <c:pt idx="754">
                  <c:v>1.441432960635058</c:v>
                </c:pt>
                <c:pt idx="755">
                  <c:v>0.78873743819447373</c:v>
                </c:pt>
                <c:pt idx="756">
                  <c:v>2.2044819594082972</c:v>
                </c:pt>
                <c:pt idx="757">
                  <c:v>-1.1228275173484534</c:v>
                </c:pt>
                <c:pt idx="758">
                  <c:v>1.352483239796531</c:v>
                </c:pt>
                <c:pt idx="759">
                  <c:v>1.5274906394124972</c:v>
                </c:pt>
                <c:pt idx="760">
                  <c:v>-0.54250401244410784</c:v>
                </c:pt>
                <c:pt idx="761">
                  <c:v>1.3262127892966109</c:v>
                </c:pt>
                <c:pt idx="762">
                  <c:v>-0.18473984082983025</c:v>
                </c:pt>
                <c:pt idx="763">
                  <c:v>-0.29199872085506773</c:v>
                </c:pt>
                <c:pt idx="764">
                  <c:v>1.8594059965114784</c:v>
                </c:pt>
                <c:pt idx="765">
                  <c:v>2.0631161034723369</c:v>
                </c:pt>
                <c:pt idx="766">
                  <c:v>2.0791047567255898</c:v>
                </c:pt>
                <c:pt idx="767">
                  <c:v>0.46543505840350247</c:v>
                </c:pt>
                <c:pt idx="768">
                  <c:v>-0.64871611055623779</c:v>
                </c:pt>
                <c:pt idx="769">
                  <c:v>-1.3704512119616261</c:v>
                </c:pt>
                <c:pt idx="770">
                  <c:v>-0.58497632062863258</c:v>
                </c:pt>
                <c:pt idx="771">
                  <c:v>2.4635996394480997</c:v>
                </c:pt>
                <c:pt idx="772">
                  <c:v>-0.46582054938817641</c:v>
                </c:pt>
                <c:pt idx="773">
                  <c:v>2.2822975676137842</c:v>
                </c:pt>
                <c:pt idx="774">
                  <c:v>-0.21465777244177575</c:v>
                </c:pt>
                <c:pt idx="775">
                  <c:v>0.48418021719515836</c:v>
                </c:pt>
                <c:pt idx="776">
                  <c:v>0.40245430308145397</c:v>
                </c:pt>
                <c:pt idx="777">
                  <c:v>-0.56401242695132647</c:v>
                </c:pt>
                <c:pt idx="778">
                  <c:v>-1.105255947842408</c:v>
                </c:pt>
                <c:pt idx="779">
                  <c:v>-0.43106710306611706</c:v>
                </c:pt>
                <c:pt idx="780">
                  <c:v>-0.13542872891304367</c:v>
                </c:pt>
                <c:pt idx="781">
                  <c:v>-2.8120074306437832</c:v>
                </c:pt>
                <c:pt idx="782">
                  <c:v>-1.7368605938703958</c:v>
                </c:pt>
                <c:pt idx="783">
                  <c:v>1.2454332251839511</c:v>
                </c:pt>
                <c:pt idx="784">
                  <c:v>-0.1837254337369002</c:v>
                </c:pt>
                <c:pt idx="785">
                  <c:v>0.91001849715196759</c:v>
                </c:pt>
                <c:pt idx="786">
                  <c:v>1.0570306876475379</c:v>
                </c:pt>
                <c:pt idx="787">
                  <c:v>-0.50018097705788511</c:v>
                </c:pt>
                <c:pt idx="788">
                  <c:v>1.2059032991083876</c:v>
                </c:pt>
                <c:pt idx="789">
                  <c:v>1.2429438151898036</c:v>
                </c:pt>
                <c:pt idx="790">
                  <c:v>-0.44867733340282334</c:v>
                </c:pt>
                <c:pt idx="791">
                  <c:v>-0.8466422917958798</c:v>
                </c:pt>
                <c:pt idx="792">
                  <c:v>-0.10495035475928972</c:v>
                </c:pt>
                <c:pt idx="793">
                  <c:v>-1.7294918095983438</c:v>
                </c:pt>
                <c:pt idx="794">
                  <c:v>-2.0037197265919198</c:v>
                </c:pt>
                <c:pt idx="795">
                  <c:v>1.0038941987640375</c:v>
                </c:pt>
                <c:pt idx="796">
                  <c:v>-0.85508786299043971</c:v>
                </c:pt>
                <c:pt idx="797">
                  <c:v>6.8104535843917749E-2</c:v>
                </c:pt>
                <c:pt idx="798">
                  <c:v>-0.41334219185067123</c:v>
                </c:pt>
                <c:pt idx="799">
                  <c:v>-1.9236514669914528</c:v>
                </c:pt>
                <c:pt idx="800">
                  <c:v>1.7448557169983867</c:v>
                </c:pt>
                <c:pt idx="801">
                  <c:v>1.9919583416497761</c:v>
                </c:pt>
                <c:pt idx="802">
                  <c:v>0.55000752156551869</c:v>
                </c:pt>
                <c:pt idx="803">
                  <c:v>2.0552195742978538</c:v>
                </c:pt>
                <c:pt idx="804">
                  <c:v>2.2813113310293818</c:v>
                </c:pt>
                <c:pt idx="805">
                  <c:v>2.3095153755296827</c:v>
                </c:pt>
                <c:pt idx="806">
                  <c:v>2.5441684993348241</c:v>
                </c:pt>
                <c:pt idx="807">
                  <c:v>2.7747577749838985</c:v>
                </c:pt>
                <c:pt idx="808">
                  <c:v>0.37568060774638401</c:v>
                </c:pt>
                <c:pt idx="809">
                  <c:v>0.39863357149093331</c:v>
                </c:pt>
                <c:pt idx="810">
                  <c:v>0.45202874546008731</c:v>
                </c:pt>
                <c:pt idx="811">
                  <c:v>1.142319332230131</c:v>
                </c:pt>
                <c:pt idx="812">
                  <c:v>-0.65877445428699066</c:v>
                </c:pt>
                <c:pt idx="813">
                  <c:v>1.2774098463362273</c:v>
                </c:pt>
                <c:pt idx="814">
                  <c:v>1.956738297878295</c:v>
                </c:pt>
                <c:pt idx="815">
                  <c:v>1.3636803701265361</c:v>
                </c:pt>
                <c:pt idx="816">
                  <c:v>-0.62131974752858921</c:v>
                </c:pt>
                <c:pt idx="817">
                  <c:v>1.0517521969631964</c:v>
                </c:pt>
                <c:pt idx="818">
                  <c:v>1.5279113095442438</c:v>
                </c:pt>
                <c:pt idx="819">
                  <c:v>0.41867776973123838</c:v>
                </c:pt>
                <c:pt idx="820">
                  <c:v>1.7333405173843077</c:v>
                </c:pt>
                <c:pt idx="821">
                  <c:v>2.4784330534145238</c:v>
                </c:pt>
                <c:pt idx="822">
                  <c:v>-0.52260174163853979</c:v>
                </c:pt>
                <c:pt idx="823">
                  <c:v>-0.93863861796483572</c:v>
                </c:pt>
                <c:pt idx="824">
                  <c:v>-1.8470994072727258</c:v>
                </c:pt>
                <c:pt idx="825">
                  <c:v>-0.32572645700671832</c:v>
                </c:pt>
                <c:pt idx="826">
                  <c:v>-2.2721695585036481</c:v>
                </c:pt>
                <c:pt idx="827">
                  <c:v>1.5110073286788581</c:v>
                </c:pt>
                <c:pt idx="828">
                  <c:v>1.8419597718497682</c:v>
                </c:pt>
                <c:pt idx="829">
                  <c:v>1.5080952087057886</c:v>
                </c:pt>
                <c:pt idx="830">
                  <c:v>-1.2385159235948991E-2</c:v>
                </c:pt>
                <c:pt idx="831">
                  <c:v>1.4181314714478879</c:v>
                </c:pt>
                <c:pt idx="832">
                  <c:v>-2.7811803567462223</c:v>
                </c:pt>
                <c:pt idx="833">
                  <c:v>-2.9897167634469421</c:v>
                </c:pt>
                <c:pt idx="834">
                  <c:v>-2.2194721505784467</c:v>
                </c:pt>
                <c:pt idx="835">
                  <c:v>-1.8866098261323501</c:v>
                </c:pt>
                <c:pt idx="836">
                  <c:v>-0.39167394013102141</c:v>
                </c:pt>
                <c:pt idx="837">
                  <c:v>0.39262953992555577</c:v>
                </c:pt>
                <c:pt idx="838">
                  <c:v>-1.1169300966170312</c:v>
                </c:pt>
                <c:pt idx="839">
                  <c:v>0.20520072788122898</c:v>
                </c:pt>
                <c:pt idx="840">
                  <c:v>-2.4262662878619432</c:v>
                </c:pt>
                <c:pt idx="841">
                  <c:v>0.85496175172534716</c:v>
                </c:pt>
                <c:pt idx="842">
                  <c:v>-0.63477873086153636</c:v>
                </c:pt>
                <c:pt idx="843">
                  <c:v>1.2465184767353121</c:v>
                </c:pt>
                <c:pt idx="844">
                  <c:v>-2.0379843054625892</c:v>
                </c:pt>
                <c:pt idx="845">
                  <c:v>-1.7551537346775141</c:v>
                </c:pt>
                <c:pt idx="846">
                  <c:v>-5.9863956256856025E-3</c:v>
                </c:pt>
                <c:pt idx="847">
                  <c:v>-2.4320652300825367</c:v>
                </c:pt>
                <c:pt idx="848">
                  <c:v>-1.90839755273345</c:v>
                </c:pt>
                <c:pt idx="849">
                  <c:v>0.50700598033559763</c:v>
                </c:pt>
                <c:pt idx="850">
                  <c:v>-1.5656290565733721</c:v>
                </c:pt>
                <c:pt idx="851">
                  <c:v>1.5233496234633082</c:v>
                </c:pt>
                <c:pt idx="852">
                  <c:v>1.7743478563377901</c:v>
                </c:pt>
                <c:pt idx="853">
                  <c:v>0.72821290950277351</c:v>
                </c:pt>
                <c:pt idx="854">
                  <c:v>0.4200048652446321</c:v>
                </c:pt>
                <c:pt idx="855">
                  <c:v>2.7501779247068026</c:v>
                </c:pt>
                <c:pt idx="856">
                  <c:v>-0.14531959453925294</c:v>
                </c:pt>
                <c:pt idx="857">
                  <c:v>-1.4752221111664299</c:v>
                </c:pt>
                <c:pt idx="858">
                  <c:v>2.4641194164406501</c:v>
                </c:pt>
                <c:pt idx="859">
                  <c:v>-1.0395674724747272</c:v>
                </c:pt>
                <c:pt idx="860">
                  <c:v>-0.48207099513721308</c:v>
                </c:pt>
                <c:pt idx="861">
                  <c:v>0.8343659713968643</c:v>
                </c:pt>
                <c:pt idx="862">
                  <c:v>1.0479921968028398</c:v>
                </c:pt>
                <c:pt idx="863">
                  <c:v>2.407021497295144</c:v>
                </c:pt>
                <c:pt idx="864">
                  <c:v>2.301602317713181</c:v>
                </c:pt>
                <c:pt idx="865">
                  <c:v>1.6304256180874375</c:v>
                </c:pt>
                <c:pt idx="866">
                  <c:v>1.7838544561483098</c:v>
                </c:pt>
                <c:pt idx="867">
                  <c:v>0.89033138876957052</c:v>
                </c:pt>
                <c:pt idx="868">
                  <c:v>-1.0681064446789741</c:v>
                </c:pt>
                <c:pt idx="869">
                  <c:v>-1.0103624997677305</c:v>
                </c:pt>
                <c:pt idx="870">
                  <c:v>1.5490218904899982</c:v>
                </c:pt>
                <c:pt idx="871">
                  <c:v>1.3285971084937747</c:v>
                </c:pt>
                <c:pt idx="872">
                  <c:v>-0.62208440689121081</c:v>
                </c:pt>
                <c:pt idx="873">
                  <c:v>1.4202950092176279</c:v>
                </c:pt>
                <c:pt idx="874">
                  <c:v>0.76363393585973505</c:v>
                </c:pt>
                <c:pt idx="875">
                  <c:v>-1.6155827980243118</c:v>
                </c:pt>
                <c:pt idx="876">
                  <c:v>-0.6043100687613463</c:v>
                </c:pt>
                <c:pt idx="877">
                  <c:v>-1.2127685749577601</c:v>
                </c:pt>
                <c:pt idx="878">
                  <c:v>0.29423505021553858</c:v>
                </c:pt>
                <c:pt idx="879">
                  <c:v>-1.7539046141447134</c:v>
                </c:pt>
                <c:pt idx="880">
                  <c:v>-2.1215911442526809</c:v>
                </c:pt>
                <c:pt idx="881">
                  <c:v>0.32497230063772242</c:v>
                </c:pt>
                <c:pt idx="882">
                  <c:v>0.36650581876884852</c:v>
                </c:pt>
                <c:pt idx="883">
                  <c:v>-2.3292361640091777</c:v>
                </c:pt>
                <c:pt idx="884">
                  <c:v>-1.1333249942135919</c:v>
                </c:pt>
                <c:pt idx="885">
                  <c:v>-0.13071381246484304</c:v>
                </c:pt>
                <c:pt idx="886">
                  <c:v>-2.4197396408108958</c:v>
                </c:pt>
                <c:pt idx="887">
                  <c:v>-1.2626588829309706</c:v>
                </c:pt>
                <c:pt idx="888">
                  <c:v>-2.8728762782515398</c:v>
                </c:pt>
                <c:pt idx="889">
                  <c:v>-1.2598680486608638</c:v>
                </c:pt>
                <c:pt idx="890">
                  <c:v>-0.60438984031735732</c:v>
                </c:pt>
                <c:pt idx="891">
                  <c:v>-1.4955463401060878</c:v>
                </c:pt>
                <c:pt idx="892">
                  <c:v>-0.25646777146999261</c:v>
                </c:pt>
                <c:pt idx="893">
                  <c:v>-1.2667073723798206</c:v>
                </c:pt>
                <c:pt idx="894">
                  <c:v>0.15442933832276098</c:v>
                </c:pt>
                <c:pt idx="895">
                  <c:v>-1.0974362525628252</c:v>
                </c:pt>
                <c:pt idx="896">
                  <c:v>-0.90895838578271326</c:v>
                </c:pt>
                <c:pt idx="897">
                  <c:v>-0.39785778051994858</c:v>
                </c:pt>
                <c:pt idx="898">
                  <c:v>-1.8494197130357286</c:v>
                </c:pt>
                <c:pt idx="899">
                  <c:v>-3.0646517386849828E-2</c:v>
                </c:pt>
                <c:pt idx="900">
                  <c:v>1.8652713310240836</c:v>
                </c:pt>
                <c:pt idx="901">
                  <c:v>-1.4366788677185547</c:v>
                </c:pt>
                <c:pt idx="902">
                  <c:v>0.69281387442983244</c:v>
                </c:pt>
                <c:pt idx="903">
                  <c:v>2.4765303817736837</c:v>
                </c:pt>
                <c:pt idx="904">
                  <c:v>0.91640854272500016</c:v>
                </c:pt>
                <c:pt idx="905">
                  <c:v>-0.71332604082105344</c:v>
                </c:pt>
                <c:pt idx="906">
                  <c:v>-0.10133699811643737</c:v>
                </c:pt>
                <c:pt idx="907">
                  <c:v>2.1286943348738077</c:v>
                </c:pt>
                <c:pt idx="908">
                  <c:v>-0.61925872825184269</c:v>
                </c:pt>
                <c:pt idx="909">
                  <c:v>-0.76484781227389498</c:v>
                </c:pt>
                <c:pt idx="910">
                  <c:v>-0.55403580876634451</c:v>
                </c:pt>
                <c:pt idx="911">
                  <c:v>0.70412751490974701</c:v>
                </c:pt>
                <c:pt idx="912">
                  <c:v>0.25843672361345532</c:v>
                </c:pt>
                <c:pt idx="913">
                  <c:v>0.3856187659075227</c:v>
                </c:pt>
                <c:pt idx="914">
                  <c:v>-0.29080092072963115</c:v>
                </c:pt>
                <c:pt idx="915">
                  <c:v>2.0674013950930004</c:v>
                </c:pt>
                <c:pt idx="916">
                  <c:v>1.0853869195774939</c:v>
                </c:pt>
                <c:pt idx="917">
                  <c:v>1.0806864998560279</c:v>
                </c:pt>
                <c:pt idx="918">
                  <c:v>2.7503802867961613</c:v>
                </c:pt>
                <c:pt idx="919">
                  <c:v>5.8012572075587521E-2</c:v>
                </c:pt>
                <c:pt idx="920">
                  <c:v>1.0158517080144918</c:v>
                </c:pt>
                <c:pt idx="921">
                  <c:v>-0.96480246108768419</c:v>
                </c:pt>
                <c:pt idx="922">
                  <c:v>0.99988483593185151</c:v>
                </c:pt>
                <c:pt idx="923">
                  <c:v>-0.39799221628553538</c:v>
                </c:pt>
                <c:pt idx="924">
                  <c:v>7.5614906337096001E-3</c:v>
                </c:pt>
                <c:pt idx="925">
                  <c:v>-0.8188312639027262</c:v>
                </c:pt>
                <c:pt idx="926">
                  <c:v>0.59856769181874936</c:v>
                </c:pt>
                <c:pt idx="927">
                  <c:v>-1.0101758773570904</c:v>
                </c:pt>
                <c:pt idx="928">
                  <c:v>-2.5552454121468884</c:v>
                </c:pt>
                <c:pt idx="929">
                  <c:v>-0.92633143041196053</c:v>
                </c:pt>
                <c:pt idx="930">
                  <c:v>-2.1005676578667698</c:v>
                </c:pt>
                <c:pt idx="931">
                  <c:v>-1.761176768939539</c:v>
                </c:pt>
                <c:pt idx="932">
                  <c:v>-1.4353599659259175</c:v>
                </c:pt>
                <c:pt idx="933">
                  <c:v>-2.9480698288223417</c:v>
                </c:pt>
                <c:pt idx="934">
                  <c:v>-1.2167061074898138</c:v>
                </c:pt>
                <c:pt idx="935">
                  <c:v>-0.73934644889215617</c:v>
                </c:pt>
                <c:pt idx="936">
                  <c:v>-3.2088332340358283</c:v>
                </c:pt>
                <c:pt idx="937">
                  <c:v>0.48459951941111079</c:v>
                </c:pt>
                <c:pt idx="938">
                  <c:v>0.75315809951866763</c:v>
                </c:pt>
                <c:pt idx="939">
                  <c:v>-2.0600246433683211</c:v>
                </c:pt>
                <c:pt idx="940">
                  <c:v>-0.88363159751104003</c:v>
                </c:pt>
                <c:pt idx="941">
                  <c:v>0.44990979931804614</c:v>
                </c:pt>
                <c:pt idx="942">
                  <c:v>1.3763632759966211</c:v>
                </c:pt>
                <c:pt idx="943">
                  <c:v>1.4158872641246276</c:v>
                </c:pt>
                <c:pt idx="944">
                  <c:v>0.54477334047682269</c:v>
                </c:pt>
                <c:pt idx="945">
                  <c:v>0.71702742290997601</c:v>
                </c:pt>
                <c:pt idx="946">
                  <c:v>-1.6051484891575147</c:v>
                </c:pt>
                <c:pt idx="947">
                  <c:v>-1.8659160218849602</c:v>
                </c:pt>
                <c:pt idx="948">
                  <c:v>-0.53300305187589014</c:v>
                </c:pt>
                <c:pt idx="949">
                  <c:v>1.5698100661600121</c:v>
                </c:pt>
                <c:pt idx="950">
                  <c:v>1.0183012375195934</c:v>
                </c:pt>
                <c:pt idx="951">
                  <c:v>0.64717359163997457</c:v>
                </c:pt>
                <c:pt idx="952">
                  <c:v>1.5384799202517991</c:v>
                </c:pt>
                <c:pt idx="953">
                  <c:v>2.1352438669455838</c:v>
                </c:pt>
                <c:pt idx="954">
                  <c:v>-1.6233328545287382</c:v>
                </c:pt>
                <c:pt idx="955">
                  <c:v>0.31255673003161732</c:v>
                </c:pt>
                <c:pt idx="956">
                  <c:v>-1.0768948395331555</c:v>
                </c:pt>
                <c:pt idx="957">
                  <c:v>-1.2714045085480394</c:v>
                </c:pt>
                <c:pt idx="958">
                  <c:v>0.82794174893122019</c:v>
                </c:pt>
                <c:pt idx="959">
                  <c:v>-0.66298294210623832</c:v>
                </c:pt>
                <c:pt idx="960">
                  <c:v>0.50804207095624343</c:v>
                </c:pt>
                <c:pt idx="961">
                  <c:v>1.4902077543715841</c:v>
                </c:pt>
                <c:pt idx="962">
                  <c:v>0.82324095834358557</c:v>
                </c:pt>
                <c:pt idx="963">
                  <c:v>0.32595714264930731</c:v>
                </c:pt>
                <c:pt idx="964">
                  <c:v>1.0069456571361368</c:v>
                </c:pt>
                <c:pt idx="965">
                  <c:v>1.5663228895380781</c:v>
                </c:pt>
                <c:pt idx="966">
                  <c:v>-1.1032996880529462</c:v>
                </c:pt>
                <c:pt idx="967">
                  <c:v>0.77411086622373981</c:v>
                </c:pt>
                <c:pt idx="968">
                  <c:v>4.0272072127425694E-2</c:v>
                </c:pt>
                <c:pt idx="969">
                  <c:v>1.9025548165958801</c:v>
                </c:pt>
                <c:pt idx="970">
                  <c:v>-0.52636663211156298</c:v>
                </c:pt>
                <c:pt idx="971">
                  <c:v>-0.38892403662477054</c:v>
                </c:pt>
                <c:pt idx="972">
                  <c:v>1.1018125133989685</c:v>
                </c:pt>
                <c:pt idx="973">
                  <c:v>-1.2986207916970738</c:v>
                </c:pt>
                <c:pt idx="974">
                  <c:v>-0.33810338485474539</c:v>
                </c:pt>
                <c:pt idx="975">
                  <c:v>0.24694314068976425</c:v>
                </c:pt>
                <c:pt idx="976">
                  <c:v>-1.6846592553478408</c:v>
                </c:pt>
                <c:pt idx="977">
                  <c:v>9.7213608114520483E-2</c:v>
                </c:pt>
                <c:pt idx="978">
                  <c:v>-0.44613071093703116</c:v>
                </c:pt>
                <c:pt idx="979">
                  <c:v>0.72993416535712552</c:v>
                </c:pt>
                <c:pt idx="980">
                  <c:v>-2.2721806422457966</c:v>
                </c:pt>
                <c:pt idx="981">
                  <c:v>0.62712008832896204</c:v>
                </c:pt>
                <c:pt idx="982">
                  <c:v>-0.37125183882460738</c:v>
                </c:pt>
                <c:pt idx="983">
                  <c:v>1.2817933407573086</c:v>
                </c:pt>
                <c:pt idx="984">
                  <c:v>0.52609025525407593</c:v>
                </c:pt>
                <c:pt idx="985">
                  <c:v>-3.0934194506043382</c:v>
                </c:pt>
                <c:pt idx="986">
                  <c:v>-2.5351685665266901</c:v>
                </c:pt>
                <c:pt idx="987">
                  <c:v>-2.9303399078641732</c:v>
                </c:pt>
                <c:pt idx="988">
                  <c:v>-1.2601887187681799</c:v>
                </c:pt>
                <c:pt idx="989">
                  <c:v>-3.2216416446150262</c:v>
                </c:pt>
                <c:pt idx="990">
                  <c:v>-2.4717681374543776E-2</c:v>
                </c:pt>
                <c:pt idx="991">
                  <c:v>-2.1230789294590227</c:v>
                </c:pt>
                <c:pt idx="992">
                  <c:v>-1.520184773533882</c:v>
                </c:pt>
                <c:pt idx="993">
                  <c:v>-2.7715526821533647</c:v>
                </c:pt>
                <c:pt idx="994">
                  <c:v>-1.8357371396539024</c:v>
                </c:pt>
                <c:pt idx="995">
                  <c:v>-0.33659163265218561</c:v>
                </c:pt>
                <c:pt idx="996">
                  <c:v>0.10451763273928227</c:v>
                </c:pt>
                <c:pt idx="997">
                  <c:v>-2.0503223597811817</c:v>
                </c:pt>
                <c:pt idx="998">
                  <c:v>-0.89533246351539852</c:v>
                </c:pt>
                <c:pt idx="999">
                  <c:v>-2.1612893546121784E-2</c:v>
                </c:pt>
                <c:pt idx="1000">
                  <c:v>-0.68819419211487176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08744352"/>
        <c:axId val="1108744912"/>
      </c:lineChart>
      <c:catAx>
        <c:axId val="1108744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 period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744912"/>
        <c:crosses val="autoZero"/>
        <c:auto val="1"/>
        <c:lblAlgn val="ctr"/>
        <c:lblOffset val="100"/>
        <c:tickLblSkip val="1"/>
        <c:tickMarkSkip val="250"/>
        <c:noMultiLvlLbl val="0"/>
      </c:catAx>
      <c:valAx>
        <c:axId val="1108744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Signal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1108744352"/>
        <c:crosses val="autoZero"/>
        <c:crossBetween val="between"/>
        <c:majorUnit val="3.2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Signal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Sheet1!$E$2:$E$1001</c:f>
              <c:numCache>
                <c:formatCode>General</c:formatCode>
                <c:ptCount val="1000"/>
                <c:pt idx="0">
                  <c:v>0</c:v>
                </c:pt>
                <c:pt idx="25">
                  <c:v>1</c:v>
                </c:pt>
                <c:pt idx="50">
                  <c:v>1</c:v>
                </c:pt>
                <c:pt idx="75">
                  <c:v>0</c:v>
                </c:pt>
                <c:pt idx="100">
                  <c:v>1</c:v>
                </c:pt>
                <c:pt idx="125">
                  <c:v>0</c:v>
                </c:pt>
                <c:pt idx="150">
                  <c:v>0</c:v>
                </c:pt>
                <c:pt idx="175">
                  <c:v>0</c:v>
                </c:pt>
                <c:pt idx="200">
                  <c:v>0</c:v>
                </c:pt>
                <c:pt idx="225">
                  <c:v>1</c:v>
                </c:pt>
                <c:pt idx="250">
                  <c:v>1</c:v>
                </c:pt>
                <c:pt idx="275">
                  <c:v>0</c:v>
                </c:pt>
                <c:pt idx="300">
                  <c:v>0</c:v>
                </c:pt>
                <c:pt idx="325">
                  <c:v>1</c:v>
                </c:pt>
                <c:pt idx="350">
                  <c:v>0</c:v>
                </c:pt>
                <c:pt idx="375">
                  <c:v>1</c:v>
                </c:pt>
                <c:pt idx="400">
                  <c:v>0</c:v>
                </c:pt>
                <c:pt idx="425">
                  <c:v>1</c:v>
                </c:pt>
                <c:pt idx="450">
                  <c:v>1</c:v>
                </c:pt>
                <c:pt idx="475">
                  <c:v>0</c:v>
                </c:pt>
                <c:pt idx="500">
                  <c:v>1</c:v>
                </c:pt>
                <c:pt idx="525">
                  <c:v>1</c:v>
                </c:pt>
                <c:pt idx="550">
                  <c:v>0</c:v>
                </c:pt>
                <c:pt idx="575">
                  <c:v>0</c:v>
                </c:pt>
                <c:pt idx="600">
                  <c:v>0</c:v>
                </c:pt>
                <c:pt idx="625">
                  <c:v>1</c:v>
                </c:pt>
                <c:pt idx="650">
                  <c:v>1</c:v>
                </c:pt>
                <c:pt idx="675">
                  <c:v>0</c:v>
                </c:pt>
                <c:pt idx="700">
                  <c:v>1</c:v>
                </c:pt>
                <c:pt idx="725">
                  <c:v>1</c:v>
                </c:pt>
                <c:pt idx="750">
                  <c:v>0</c:v>
                </c:pt>
                <c:pt idx="775">
                  <c:v>0</c:v>
                </c:pt>
                <c:pt idx="800">
                  <c:v>0</c:v>
                </c:pt>
                <c:pt idx="825">
                  <c:v>1</c:v>
                </c:pt>
                <c:pt idx="850">
                  <c:v>1</c:v>
                </c:pt>
                <c:pt idx="875">
                  <c:v>0</c:v>
                </c:pt>
                <c:pt idx="900">
                  <c:v>1</c:v>
                </c:pt>
                <c:pt idx="925">
                  <c:v>1</c:v>
                </c:pt>
                <c:pt idx="950">
                  <c:v>1</c:v>
                </c:pt>
                <c:pt idx="975">
                  <c:v>1</c:v>
                </c:pt>
              </c:numCache>
            </c:numRef>
          </c:cat>
          <c:val>
            <c:numRef>
              <c:f>Sheet1!$D$2:$D$1001</c:f>
              <c:numCache>
                <c:formatCode>General</c:formatCode>
                <c:ptCount val="1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-0.90482705246602091</c:v>
                </c:pt>
                <c:pt idx="26">
                  <c:v>-0.63742398974868952</c:v>
                </c:pt>
                <c:pt idx="27">
                  <c:v>-0.24868988716485571</c:v>
                </c:pt>
                <c:pt idx="28">
                  <c:v>0.18738131458572513</c:v>
                </c:pt>
                <c:pt idx="29">
                  <c:v>0.58778525229247225</c:v>
                </c:pt>
                <c:pt idx="30">
                  <c:v>0.87630668004386303</c:v>
                </c:pt>
                <c:pt idx="31">
                  <c:v>0.99802672842827167</c:v>
                </c:pt>
                <c:pt idx="32">
                  <c:v>0.92977648588825157</c:v>
                </c:pt>
                <c:pt idx="33">
                  <c:v>0.6845471059286885</c:v>
                </c:pt>
                <c:pt idx="34">
                  <c:v>0.30901699437494751</c:v>
                </c:pt>
                <c:pt idx="35">
                  <c:v>-0.12533323356430146</c:v>
                </c:pt>
                <c:pt idx="36">
                  <c:v>-0.53582679497899643</c:v>
                </c:pt>
                <c:pt idx="37">
                  <c:v>-0.84432792550201352</c:v>
                </c:pt>
                <c:pt idx="38">
                  <c:v>-0.99211470131447754</c:v>
                </c:pt>
                <c:pt idx="39">
                  <c:v>-0.95105651629515375</c:v>
                </c:pt>
                <c:pt idx="40">
                  <c:v>-0.72896862742141211</c:v>
                </c:pt>
                <c:pt idx="41">
                  <c:v>-0.36812455268467725</c:v>
                </c:pt>
                <c:pt idx="42">
                  <c:v>6.2790519529312402E-2</c:v>
                </c:pt>
                <c:pt idx="43">
                  <c:v>0.4817536741017121</c:v>
                </c:pt>
                <c:pt idx="44">
                  <c:v>0.80901699437494556</c:v>
                </c:pt>
                <c:pt idx="45">
                  <c:v>0.98228725072868839</c:v>
                </c:pt>
                <c:pt idx="46">
                  <c:v>0.96858316112863019</c:v>
                </c:pt>
                <c:pt idx="47">
                  <c:v>0.77051324277578881</c:v>
                </c:pt>
                <c:pt idx="48">
                  <c:v>0.42577929156507438</c:v>
                </c:pt>
                <c:pt idx="49">
                  <c:v>8.5760391843604012E-16</c:v>
                </c:pt>
                <c:pt idx="50">
                  <c:v>-0.42577929156506988</c:v>
                </c:pt>
                <c:pt idx="51">
                  <c:v>-0.77051324277578781</c:v>
                </c:pt>
                <c:pt idx="52">
                  <c:v>-0.96858316112862985</c:v>
                </c:pt>
                <c:pt idx="53">
                  <c:v>-0.9822872507286885</c:v>
                </c:pt>
                <c:pt idx="54">
                  <c:v>-0.80901699437494856</c:v>
                </c:pt>
                <c:pt idx="55">
                  <c:v>-0.48175367410171677</c:v>
                </c:pt>
                <c:pt idx="56">
                  <c:v>-6.2790519529314096E-2</c:v>
                </c:pt>
                <c:pt idx="57">
                  <c:v>0.36812455268467892</c:v>
                </c:pt>
                <c:pt idx="58">
                  <c:v>0.72896862742141089</c:v>
                </c:pt>
                <c:pt idx="59">
                  <c:v>0.95105651629515264</c:v>
                </c:pt>
                <c:pt idx="60">
                  <c:v>0.99211470131447832</c:v>
                </c:pt>
                <c:pt idx="61">
                  <c:v>0.84432792550201641</c:v>
                </c:pt>
                <c:pt idx="62">
                  <c:v>0.53582679497899788</c:v>
                </c:pt>
                <c:pt idx="63">
                  <c:v>0.12533323356430487</c:v>
                </c:pt>
                <c:pt idx="64">
                  <c:v>-0.30901699437494928</c:v>
                </c:pt>
                <c:pt idx="65">
                  <c:v>-0.68454710592868728</c:v>
                </c:pt>
                <c:pt idx="66">
                  <c:v>-0.92977648588825057</c:v>
                </c:pt>
                <c:pt idx="67">
                  <c:v>-0.99802672842827167</c:v>
                </c:pt>
                <c:pt idx="68">
                  <c:v>-0.87630668004386292</c:v>
                </c:pt>
                <c:pt idx="69">
                  <c:v>-0.58778525229247225</c:v>
                </c:pt>
                <c:pt idx="70">
                  <c:v>-0.18738131458572851</c:v>
                </c:pt>
                <c:pt idx="71">
                  <c:v>0.24868988716484891</c:v>
                </c:pt>
                <c:pt idx="72">
                  <c:v>0.63742398974868852</c:v>
                </c:pt>
                <c:pt idx="73">
                  <c:v>0.90482705246602013</c:v>
                </c:pt>
                <c:pt idx="74">
                  <c:v>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0.42577929156507238</c:v>
                </c:pt>
                <c:pt idx="101">
                  <c:v>0.77051324277578492</c:v>
                </c:pt>
                <c:pt idx="102">
                  <c:v>0.96858316112862886</c:v>
                </c:pt>
                <c:pt idx="103">
                  <c:v>0.9822872507286895</c:v>
                </c:pt>
                <c:pt idx="104">
                  <c:v>0.80901699437494956</c:v>
                </c:pt>
                <c:pt idx="105">
                  <c:v>0.48175367410171749</c:v>
                </c:pt>
                <c:pt idx="106">
                  <c:v>6.2790519529314914E-2</c:v>
                </c:pt>
                <c:pt idx="107">
                  <c:v>-0.36812455268467814</c:v>
                </c:pt>
                <c:pt idx="108">
                  <c:v>-0.728968627421408</c:v>
                </c:pt>
                <c:pt idx="109">
                  <c:v>-0.95105651629515264</c:v>
                </c:pt>
                <c:pt idx="110">
                  <c:v>-0.99211470131447843</c:v>
                </c:pt>
                <c:pt idx="111">
                  <c:v>-0.84432792550201652</c:v>
                </c:pt>
                <c:pt idx="112">
                  <c:v>-0.53582679497899854</c:v>
                </c:pt>
                <c:pt idx="113">
                  <c:v>-0.12533323356430573</c:v>
                </c:pt>
                <c:pt idx="114">
                  <c:v>0.30901699437494845</c:v>
                </c:pt>
                <c:pt idx="115">
                  <c:v>0.68454710592868928</c:v>
                </c:pt>
                <c:pt idx="116">
                  <c:v>0.92977648588825157</c:v>
                </c:pt>
                <c:pt idx="117">
                  <c:v>0.99802672842827178</c:v>
                </c:pt>
                <c:pt idx="118">
                  <c:v>0.87630668004386514</c:v>
                </c:pt>
                <c:pt idx="119">
                  <c:v>0.58778525229248146</c:v>
                </c:pt>
                <c:pt idx="120">
                  <c:v>0.18738131458573287</c:v>
                </c:pt>
                <c:pt idx="121">
                  <c:v>-0.24868988716484794</c:v>
                </c:pt>
                <c:pt idx="122">
                  <c:v>-0.63742398974868508</c:v>
                </c:pt>
                <c:pt idx="123">
                  <c:v>-0.90482705246601836</c:v>
                </c:pt>
                <c:pt idx="124">
                  <c:v>-1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-0.90482705246602235</c:v>
                </c:pt>
                <c:pt idx="226">
                  <c:v>-0.63742398974869796</c:v>
                </c:pt>
                <c:pt idx="227">
                  <c:v>-0.24868988716485721</c:v>
                </c:pt>
                <c:pt idx="228">
                  <c:v>0.18738131458571641</c:v>
                </c:pt>
                <c:pt idx="229">
                  <c:v>0.5877852522924738</c:v>
                </c:pt>
                <c:pt idx="230">
                  <c:v>0.8763066800438607</c:v>
                </c:pt>
                <c:pt idx="231">
                  <c:v>0.99802672842827167</c:v>
                </c:pt>
                <c:pt idx="232">
                  <c:v>0.92977648588825257</c:v>
                </c:pt>
                <c:pt idx="233">
                  <c:v>0.68454710592868551</c:v>
                </c:pt>
                <c:pt idx="234">
                  <c:v>0.30901699437496427</c:v>
                </c:pt>
                <c:pt idx="235">
                  <c:v>-0.12533323356429626</c:v>
                </c:pt>
                <c:pt idx="236">
                  <c:v>-0.53582679497898444</c:v>
                </c:pt>
                <c:pt idx="237">
                  <c:v>-0.84432792550201152</c:v>
                </c:pt>
                <c:pt idx="238">
                  <c:v>-0.99211470131447632</c:v>
                </c:pt>
                <c:pt idx="239">
                  <c:v>-0.95105651629515964</c:v>
                </c:pt>
                <c:pt idx="240">
                  <c:v>-0.72896862742141921</c:v>
                </c:pt>
                <c:pt idx="241">
                  <c:v>-0.36812455268469357</c:v>
                </c:pt>
                <c:pt idx="242">
                  <c:v>6.2790519529305408E-2</c:v>
                </c:pt>
                <c:pt idx="243">
                  <c:v>0.48175367410170289</c:v>
                </c:pt>
                <c:pt idx="244">
                  <c:v>0.80901699437494357</c:v>
                </c:pt>
                <c:pt idx="245">
                  <c:v>0.98228725072868639</c:v>
                </c:pt>
                <c:pt idx="246">
                  <c:v>0.96858316112863108</c:v>
                </c:pt>
                <c:pt idx="247">
                  <c:v>0.77051324277579569</c:v>
                </c:pt>
                <c:pt idx="248">
                  <c:v>0.42577929156507432</c:v>
                </c:pt>
                <c:pt idx="249">
                  <c:v>7.8407332709807151E-15</c:v>
                </c:pt>
                <c:pt idx="250">
                  <c:v>-0.4257792915650605</c:v>
                </c:pt>
                <c:pt idx="251">
                  <c:v>-0.7705132427757857</c:v>
                </c:pt>
                <c:pt idx="252">
                  <c:v>-0.9685831611286273</c:v>
                </c:pt>
                <c:pt idx="253">
                  <c:v>-0.98228725072868939</c:v>
                </c:pt>
                <c:pt idx="254">
                  <c:v>-0.80901699437495256</c:v>
                </c:pt>
                <c:pt idx="255">
                  <c:v>-0.48175367410171666</c:v>
                </c:pt>
                <c:pt idx="256">
                  <c:v>-6.2790519529321104E-2</c:v>
                </c:pt>
                <c:pt idx="257">
                  <c:v>0.36812455268467903</c:v>
                </c:pt>
                <c:pt idx="258">
                  <c:v>0.72896862742140855</c:v>
                </c:pt>
                <c:pt idx="259">
                  <c:v>0.95105651629515464</c:v>
                </c:pt>
                <c:pt idx="260">
                  <c:v>0.99211470131447821</c:v>
                </c:pt>
                <c:pt idx="261">
                  <c:v>0.84432792550202018</c:v>
                </c:pt>
                <c:pt idx="262">
                  <c:v>0.53582679497899777</c:v>
                </c:pt>
                <c:pt idx="263">
                  <c:v>0.12533323356431178</c:v>
                </c:pt>
                <c:pt idx="264">
                  <c:v>-0.30901699437494934</c:v>
                </c:pt>
                <c:pt idx="265">
                  <c:v>-0.68454710592868451</c:v>
                </c:pt>
                <c:pt idx="266">
                  <c:v>-0.92977648588825246</c:v>
                </c:pt>
                <c:pt idx="267">
                  <c:v>-0.99802672842827178</c:v>
                </c:pt>
                <c:pt idx="268">
                  <c:v>-0.87630668004386114</c:v>
                </c:pt>
                <c:pt idx="269">
                  <c:v>-0.58778525229247502</c:v>
                </c:pt>
                <c:pt idx="270">
                  <c:v>-0.18738131458573193</c:v>
                </c:pt>
                <c:pt idx="271">
                  <c:v>0.24868988716485579</c:v>
                </c:pt>
                <c:pt idx="272">
                  <c:v>0.63742398974868586</c:v>
                </c:pt>
                <c:pt idx="273">
                  <c:v>0.9048270524660218</c:v>
                </c:pt>
                <c:pt idx="274">
                  <c:v>1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-0.90482705246602613</c:v>
                </c:pt>
                <c:pt idx="326">
                  <c:v>-0.63742398974868286</c:v>
                </c:pt>
                <c:pt idx="327">
                  <c:v>-0.24868988716485199</c:v>
                </c:pt>
                <c:pt idx="328">
                  <c:v>0.18738131458572188</c:v>
                </c:pt>
                <c:pt idx="329">
                  <c:v>0.5877852522924657</c:v>
                </c:pt>
                <c:pt idx="330">
                  <c:v>0.8763066800438567</c:v>
                </c:pt>
                <c:pt idx="331">
                  <c:v>0.998026728428272</c:v>
                </c:pt>
                <c:pt idx="332">
                  <c:v>0.92977648588825057</c:v>
                </c:pt>
                <c:pt idx="333">
                  <c:v>0.68454710592869228</c:v>
                </c:pt>
                <c:pt idx="334">
                  <c:v>0.30901699437495911</c:v>
                </c:pt>
                <c:pt idx="335">
                  <c:v>-0.12533323356431544</c:v>
                </c:pt>
                <c:pt idx="336">
                  <c:v>-0.53582679497900099</c:v>
                </c:pt>
                <c:pt idx="337">
                  <c:v>-0.84432792550201452</c:v>
                </c:pt>
                <c:pt idx="338">
                  <c:v>-0.99211470131447699</c:v>
                </c:pt>
                <c:pt idx="339">
                  <c:v>-0.95105651629515764</c:v>
                </c:pt>
                <c:pt idx="340">
                  <c:v>-0.728968627421406</c:v>
                </c:pt>
                <c:pt idx="341">
                  <c:v>-0.36812455268467537</c:v>
                </c:pt>
                <c:pt idx="342">
                  <c:v>6.2790519529310806E-2</c:v>
                </c:pt>
                <c:pt idx="343">
                  <c:v>0.48175367410170761</c:v>
                </c:pt>
                <c:pt idx="344">
                  <c:v>0.80901699437493857</c:v>
                </c:pt>
                <c:pt idx="345">
                  <c:v>0.9822872507286845</c:v>
                </c:pt>
                <c:pt idx="346">
                  <c:v>0.96858316112863685</c:v>
                </c:pt>
                <c:pt idx="347">
                  <c:v>0.77051324277581024</c:v>
                </c:pt>
                <c:pt idx="348">
                  <c:v>0.42577929156508232</c:v>
                </c:pt>
                <c:pt idx="349">
                  <c:v>1.6661368465453842E-14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0.90482705246602191</c:v>
                </c:pt>
                <c:pt idx="376">
                  <c:v>0.63742398974869718</c:v>
                </c:pt>
                <c:pt idx="377">
                  <c:v>0.24868988716487025</c:v>
                </c:pt>
                <c:pt idx="378">
                  <c:v>-0.18738131458570345</c:v>
                </c:pt>
                <c:pt idx="379">
                  <c:v>-0.58778525229247458</c:v>
                </c:pt>
                <c:pt idx="380">
                  <c:v>-0.87630668004386092</c:v>
                </c:pt>
                <c:pt idx="381">
                  <c:v>-0.99802672842827089</c:v>
                </c:pt>
                <c:pt idx="382">
                  <c:v>-0.92977648588825756</c:v>
                </c:pt>
                <c:pt idx="383">
                  <c:v>-0.68454710592868517</c:v>
                </c:pt>
                <c:pt idx="384">
                  <c:v>-0.30901699437494978</c:v>
                </c:pt>
                <c:pt idx="385">
                  <c:v>0.12533323356429724</c:v>
                </c:pt>
                <c:pt idx="386">
                  <c:v>0.53582679497898533</c:v>
                </c:pt>
                <c:pt idx="387">
                  <c:v>0.84432792550200453</c:v>
                </c:pt>
                <c:pt idx="388">
                  <c:v>0.99211470131447821</c:v>
                </c:pt>
                <c:pt idx="389">
                  <c:v>0.95105651629515464</c:v>
                </c:pt>
                <c:pt idx="390">
                  <c:v>0.72896862742141855</c:v>
                </c:pt>
                <c:pt idx="391">
                  <c:v>0.36812455268469263</c:v>
                </c:pt>
                <c:pt idx="392">
                  <c:v>-6.2790519529320576E-2</c:v>
                </c:pt>
                <c:pt idx="393">
                  <c:v>-0.48175367410171621</c:v>
                </c:pt>
                <c:pt idx="394">
                  <c:v>-0.80901699437494368</c:v>
                </c:pt>
                <c:pt idx="395">
                  <c:v>-0.9822872507286865</c:v>
                </c:pt>
                <c:pt idx="396">
                  <c:v>-0.96858316112863441</c:v>
                </c:pt>
                <c:pt idx="397">
                  <c:v>-0.77051324277578592</c:v>
                </c:pt>
                <c:pt idx="398">
                  <c:v>-0.42577929156507338</c:v>
                </c:pt>
                <c:pt idx="399">
                  <c:v>-6.8608313474883012E-15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-0.9048270524660299</c:v>
                </c:pt>
                <c:pt idx="426">
                  <c:v>-0.63742398974871151</c:v>
                </c:pt>
                <c:pt idx="427">
                  <c:v>-0.24868988716486079</c:v>
                </c:pt>
                <c:pt idx="428">
                  <c:v>0.18738131458571294</c:v>
                </c:pt>
                <c:pt idx="429">
                  <c:v>0.5877852522924587</c:v>
                </c:pt>
                <c:pt idx="430">
                  <c:v>0.87630668004385193</c:v>
                </c:pt>
                <c:pt idx="431">
                  <c:v>0.99802672842827145</c:v>
                </c:pt>
                <c:pt idx="432">
                  <c:v>0.92977648588825357</c:v>
                </c:pt>
                <c:pt idx="433">
                  <c:v>0.6845471059286985</c:v>
                </c:pt>
                <c:pt idx="434">
                  <c:v>0.30901699437496744</c:v>
                </c:pt>
                <c:pt idx="435">
                  <c:v>-0.12533323356427872</c:v>
                </c:pt>
                <c:pt idx="436">
                  <c:v>-0.53582679497899355</c:v>
                </c:pt>
                <c:pt idx="437">
                  <c:v>-0.84432792550200986</c:v>
                </c:pt>
                <c:pt idx="438">
                  <c:v>-0.99211470131447588</c:v>
                </c:pt>
                <c:pt idx="439">
                  <c:v>-0.95105651629516064</c:v>
                </c:pt>
                <c:pt idx="440">
                  <c:v>-0.72896862742141189</c:v>
                </c:pt>
                <c:pt idx="441">
                  <c:v>-0.36812455268468364</c:v>
                </c:pt>
                <c:pt idx="442">
                  <c:v>6.2790519529301994E-2</c:v>
                </c:pt>
                <c:pt idx="443">
                  <c:v>0.48175367410169989</c:v>
                </c:pt>
                <c:pt idx="444">
                  <c:v>0.80901699437493357</c:v>
                </c:pt>
                <c:pt idx="445">
                  <c:v>0.9822872507286885</c:v>
                </c:pt>
                <c:pt idx="446">
                  <c:v>0.96858316112863196</c:v>
                </c:pt>
                <c:pt idx="447">
                  <c:v>0.7705132427757978</c:v>
                </c:pt>
                <c:pt idx="448">
                  <c:v>0.42577929156509031</c:v>
                </c:pt>
                <c:pt idx="449">
                  <c:v>-2.9397057704772129E-15</c:v>
                </c:pt>
                <c:pt idx="450">
                  <c:v>-0.42577929156506988</c:v>
                </c:pt>
                <c:pt idx="451">
                  <c:v>-0.7705132427757837</c:v>
                </c:pt>
                <c:pt idx="452">
                  <c:v>-0.96858316112862641</c:v>
                </c:pt>
                <c:pt idx="453">
                  <c:v>-0.9822872507286925</c:v>
                </c:pt>
                <c:pt idx="454">
                  <c:v>-0.80901699437494656</c:v>
                </c:pt>
                <c:pt idx="455">
                  <c:v>-0.48175367410171965</c:v>
                </c:pt>
                <c:pt idx="456">
                  <c:v>-6.2790519529324434E-2</c:v>
                </c:pt>
                <c:pt idx="457">
                  <c:v>0.36812455268466276</c:v>
                </c:pt>
                <c:pt idx="458">
                  <c:v>0.72896862742141588</c:v>
                </c:pt>
                <c:pt idx="459">
                  <c:v>0.95105651629515364</c:v>
                </c:pt>
                <c:pt idx="460">
                  <c:v>0.99211470131447854</c:v>
                </c:pt>
                <c:pt idx="461">
                  <c:v>0.84432792550202196</c:v>
                </c:pt>
                <c:pt idx="462">
                  <c:v>0.53582679497898866</c:v>
                </c:pt>
                <c:pt idx="463">
                  <c:v>0.12533323356430112</c:v>
                </c:pt>
                <c:pt idx="464">
                  <c:v>-0.30901699437494617</c:v>
                </c:pt>
                <c:pt idx="465">
                  <c:v>-0.68454710592868229</c:v>
                </c:pt>
                <c:pt idx="466">
                  <c:v>-0.92977648588824557</c:v>
                </c:pt>
                <c:pt idx="467">
                  <c:v>-0.99802672842827111</c:v>
                </c:pt>
                <c:pt idx="468">
                  <c:v>-0.87630668004387746</c:v>
                </c:pt>
                <c:pt idx="469">
                  <c:v>-0.58778525229250056</c:v>
                </c:pt>
                <c:pt idx="470">
                  <c:v>-0.18738131458576318</c:v>
                </c:pt>
                <c:pt idx="471">
                  <c:v>0.24868988716483889</c:v>
                </c:pt>
                <c:pt idx="472">
                  <c:v>0.6374239897486722</c:v>
                </c:pt>
                <c:pt idx="473">
                  <c:v>0.90482705246600825</c:v>
                </c:pt>
                <c:pt idx="474">
                  <c:v>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0.4257792915650534</c:v>
                </c:pt>
                <c:pt idx="501">
                  <c:v>0.7705132427757716</c:v>
                </c:pt>
                <c:pt idx="502">
                  <c:v>0.96858316112862886</c:v>
                </c:pt>
                <c:pt idx="503">
                  <c:v>0.9822872507286905</c:v>
                </c:pt>
                <c:pt idx="504">
                  <c:v>0.809016994374957</c:v>
                </c:pt>
                <c:pt idx="505">
                  <c:v>0.48175367410173575</c:v>
                </c:pt>
                <c:pt idx="506">
                  <c:v>6.279051952931472E-2</c:v>
                </c:pt>
                <c:pt idx="507">
                  <c:v>-0.36812455268467176</c:v>
                </c:pt>
                <c:pt idx="508">
                  <c:v>-0.72896862742140323</c:v>
                </c:pt>
                <c:pt idx="509">
                  <c:v>-0.95105651629514765</c:v>
                </c:pt>
                <c:pt idx="510">
                  <c:v>-0.99211470131448098</c:v>
                </c:pt>
                <c:pt idx="511">
                  <c:v>-0.84432792550201652</c:v>
                </c:pt>
                <c:pt idx="512">
                  <c:v>-0.53582679497900432</c:v>
                </c:pt>
                <c:pt idx="513">
                  <c:v>-0.12533323356431941</c:v>
                </c:pt>
                <c:pt idx="514">
                  <c:v>0.30901699437492808</c:v>
                </c:pt>
                <c:pt idx="515">
                  <c:v>0.6845471059286895</c:v>
                </c:pt>
                <c:pt idx="516">
                  <c:v>0.92977648588824957</c:v>
                </c:pt>
                <c:pt idx="517">
                  <c:v>0.99802672842827223</c:v>
                </c:pt>
                <c:pt idx="518">
                  <c:v>0.87630668004387269</c:v>
                </c:pt>
                <c:pt idx="519">
                  <c:v>0.58778525229246881</c:v>
                </c:pt>
                <c:pt idx="520">
                  <c:v>0.18738131458572568</c:v>
                </c:pt>
                <c:pt idx="521">
                  <c:v>-0.24868988716484824</c:v>
                </c:pt>
                <c:pt idx="522">
                  <c:v>-0.63742398974867953</c:v>
                </c:pt>
                <c:pt idx="523">
                  <c:v>-0.90482705246601236</c:v>
                </c:pt>
                <c:pt idx="524">
                  <c:v>-1</c:v>
                </c:pt>
                <c:pt idx="525">
                  <c:v>-0.90482705246602146</c:v>
                </c:pt>
                <c:pt idx="526">
                  <c:v>-0.63742398974869641</c:v>
                </c:pt>
                <c:pt idx="527">
                  <c:v>-0.24868988716486931</c:v>
                </c:pt>
                <c:pt idx="528">
                  <c:v>0.18738131458573243</c:v>
                </c:pt>
                <c:pt idx="529">
                  <c:v>0.58778525229247536</c:v>
                </c:pt>
                <c:pt idx="530">
                  <c:v>0.8763066800438617</c:v>
                </c:pt>
                <c:pt idx="531">
                  <c:v>0.99802672842827089</c:v>
                </c:pt>
                <c:pt idx="532">
                  <c:v>0.92977648588825756</c:v>
                </c:pt>
                <c:pt idx="533">
                  <c:v>0.68454710592868451</c:v>
                </c:pt>
                <c:pt idx="534">
                  <c:v>0.30901699437494895</c:v>
                </c:pt>
                <c:pt idx="535">
                  <c:v>-0.12533323356429824</c:v>
                </c:pt>
                <c:pt idx="536">
                  <c:v>-0.53582679497898611</c:v>
                </c:pt>
                <c:pt idx="537">
                  <c:v>-0.8443279255020204</c:v>
                </c:pt>
                <c:pt idx="538">
                  <c:v>-0.99211470131447832</c:v>
                </c:pt>
                <c:pt idx="539">
                  <c:v>-0.95105651629515464</c:v>
                </c:pt>
                <c:pt idx="540">
                  <c:v>-0.72896862742141788</c:v>
                </c:pt>
                <c:pt idx="541">
                  <c:v>-0.36812455268469174</c:v>
                </c:pt>
                <c:pt idx="542">
                  <c:v>6.2790519529321576E-2</c:v>
                </c:pt>
                <c:pt idx="543">
                  <c:v>0.48175367410171704</c:v>
                </c:pt>
                <c:pt idx="544">
                  <c:v>0.80901699437494456</c:v>
                </c:pt>
                <c:pt idx="545">
                  <c:v>0.9822872507286865</c:v>
                </c:pt>
                <c:pt idx="546">
                  <c:v>0.96858316112862719</c:v>
                </c:pt>
                <c:pt idx="547">
                  <c:v>0.7705132427757857</c:v>
                </c:pt>
                <c:pt idx="548">
                  <c:v>0.42577929156507288</c:v>
                </c:pt>
                <c:pt idx="549">
                  <c:v>5.8809294239959071E-15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-0.90482705246603734</c:v>
                </c:pt>
                <c:pt idx="626">
                  <c:v>-0.6374239897487245</c:v>
                </c:pt>
                <c:pt idx="627">
                  <c:v>-0.24868988716485024</c:v>
                </c:pt>
                <c:pt idx="628">
                  <c:v>0.18738131458572377</c:v>
                </c:pt>
                <c:pt idx="629">
                  <c:v>0.58778525229246725</c:v>
                </c:pt>
                <c:pt idx="630">
                  <c:v>0.87630668004385714</c:v>
                </c:pt>
                <c:pt idx="631">
                  <c:v>0.99802672842827034</c:v>
                </c:pt>
                <c:pt idx="632">
                  <c:v>0.92977648588826056</c:v>
                </c:pt>
                <c:pt idx="633">
                  <c:v>0.68454710592871149</c:v>
                </c:pt>
                <c:pt idx="634">
                  <c:v>0.30901699437498409</c:v>
                </c:pt>
                <c:pt idx="635">
                  <c:v>-0.12533323356426129</c:v>
                </c:pt>
                <c:pt idx="636">
                  <c:v>-0.53582679497900254</c:v>
                </c:pt>
                <c:pt idx="637">
                  <c:v>-0.84432792550201552</c:v>
                </c:pt>
                <c:pt idx="638">
                  <c:v>-0.99211470131447721</c:v>
                </c:pt>
                <c:pt idx="639">
                  <c:v>-0.95105651629515764</c:v>
                </c:pt>
                <c:pt idx="640">
                  <c:v>-0.72896862742142365</c:v>
                </c:pt>
                <c:pt idx="641">
                  <c:v>-0.36812455268469985</c:v>
                </c:pt>
                <c:pt idx="642">
                  <c:v>6.2790519529284314E-2</c:v>
                </c:pt>
                <c:pt idx="643">
                  <c:v>0.4817536741016844</c:v>
                </c:pt>
                <c:pt idx="644">
                  <c:v>0.80901699437495656</c:v>
                </c:pt>
                <c:pt idx="645">
                  <c:v>0.9822872507286905</c:v>
                </c:pt>
                <c:pt idx="646">
                  <c:v>0.9685831611286293</c:v>
                </c:pt>
                <c:pt idx="647">
                  <c:v>0.77051324277579092</c:v>
                </c:pt>
                <c:pt idx="648">
                  <c:v>0.42577929156508082</c:v>
                </c:pt>
                <c:pt idx="649">
                  <c:v>1.4701564618469044E-14</c:v>
                </c:pt>
                <c:pt idx="650">
                  <c:v>-0.42577929156505423</c:v>
                </c:pt>
                <c:pt idx="651">
                  <c:v>-0.7705132427757726</c:v>
                </c:pt>
                <c:pt idx="652">
                  <c:v>-0.96858316112862208</c:v>
                </c:pt>
                <c:pt idx="653">
                  <c:v>-0.98228725072868528</c:v>
                </c:pt>
                <c:pt idx="654">
                  <c:v>-0.80901699437494046</c:v>
                </c:pt>
                <c:pt idx="655">
                  <c:v>-0.48175367410171022</c:v>
                </c:pt>
                <c:pt idx="656">
                  <c:v>-6.2790519529313776E-2</c:v>
                </c:pt>
                <c:pt idx="657">
                  <c:v>0.36812455268467265</c:v>
                </c:pt>
                <c:pt idx="658">
                  <c:v>0.72896862742140389</c:v>
                </c:pt>
                <c:pt idx="659">
                  <c:v>0.95105651629514865</c:v>
                </c:pt>
                <c:pt idx="660">
                  <c:v>0.99211470131448087</c:v>
                </c:pt>
                <c:pt idx="661">
                  <c:v>0.8443279255020314</c:v>
                </c:pt>
                <c:pt idx="662">
                  <c:v>0.53582679497897967</c:v>
                </c:pt>
                <c:pt idx="663">
                  <c:v>0.12533323356429046</c:v>
                </c:pt>
                <c:pt idx="664">
                  <c:v>-0.30901699437495633</c:v>
                </c:pt>
                <c:pt idx="665">
                  <c:v>-0.68454710592869017</c:v>
                </c:pt>
                <c:pt idx="666">
                  <c:v>-0.92977648588824957</c:v>
                </c:pt>
                <c:pt idx="667">
                  <c:v>-0.99802672842827223</c:v>
                </c:pt>
                <c:pt idx="668">
                  <c:v>-0.87630668004387235</c:v>
                </c:pt>
                <c:pt idx="669">
                  <c:v>-0.5877852522924919</c:v>
                </c:pt>
                <c:pt idx="670">
                  <c:v>-0.18738131458575241</c:v>
                </c:pt>
                <c:pt idx="671">
                  <c:v>0.24868988716487689</c:v>
                </c:pt>
                <c:pt idx="672">
                  <c:v>0.6374239897487024</c:v>
                </c:pt>
                <c:pt idx="673">
                  <c:v>0.90482705246602491</c:v>
                </c:pt>
                <c:pt idx="674">
                  <c:v>1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0.42577929156503702</c:v>
                </c:pt>
                <c:pt idx="701">
                  <c:v>0.77051324277576028</c:v>
                </c:pt>
                <c:pt idx="702">
                  <c:v>0.96858316112861742</c:v>
                </c:pt>
                <c:pt idx="703">
                  <c:v>0.98228725072869949</c:v>
                </c:pt>
                <c:pt idx="704">
                  <c:v>0.80901699437498487</c:v>
                </c:pt>
                <c:pt idx="705">
                  <c:v>0.48175367410172654</c:v>
                </c:pt>
                <c:pt idx="706">
                  <c:v>6.2790519529332345E-2</c:v>
                </c:pt>
                <c:pt idx="707">
                  <c:v>-0.36812455268465544</c:v>
                </c:pt>
                <c:pt idx="708">
                  <c:v>-0.72896862742139124</c:v>
                </c:pt>
                <c:pt idx="709">
                  <c:v>-0.95105651629514265</c:v>
                </c:pt>
                <c:pt idx="710">
                  <c:v>-0.9921147013144832</c:v>
                </c:pt>
                <c:pt idx="711">
                  <c:v>-0.84432792550204139</c:v>
                </c:pt>
                <c:pt idx="712">
                  <c:v>-0.53582679497904329</c:v>
                </c:pt>
                <c:pt idx="713">
                  <c:v>-0.12533323356436538</c:v>
                </c:pt>
                <c:pt idx="714">
                  <c:v>0.30901699437493829</c:v>
                </c:pt>
                <c:pt idx="715">
                  <c:v>0.68454710592867651</c:v>
                </c:pt>
                <c:pt idx="716">
                  <c:v>0.92977648588824258</c:v>
                </c:pt>
                <c:pt idx="717">
                  <c:v>0.99802672842827334</c:v>
                </c:pt>
                <c:pt idx="718">
                  <c:v>0.87630668004388124</c:v>
                </c:pt>
                <c:pt idx="719">
                  <c:v>0.58778525229250689</c:v>
                </c:pt>
                <c:pt idx="720">
                  <c:v>0.18738131458577087</c:v>
                </c:pt>
                <c:pt idx="721">
                  <c:v>-0.24868988716480378</c:v>
                </c:pt>
                <c:pt idx="722">
                  <c:v>-0.63742398974864356</c:v>
                </c:pt>
                <c:pt idx="723">
                  <c:v>-0.90482705246601702</c:v>
                </c:pt>
                <c:pt idx="724">
                  <c:v>-1</c:v>
                </c:pt>
                <c:pt idx="725">
                  <c:v>-0.90482705246602901</c:v>
                </c:pt>
                <c:pt idx="726">
                  <c:v>-0.63742398974870951</c:v>
                </c:pt>
                <c:pt idx="727">
                  <c:v>-0.24868988716488621</c:v>
                </c:pt>
                <c:pt idx="728">
                  <c:v>0.18738131458568691</c:v>
                </c:pt>
                <c:pt idx="729">
                  <c:v>0.58778525229243761</c:v>
                </c:pt>
                <c:pt idx="730">
                  <c:v>0.8763066800438396</c:v>
                </c:pt>
                <c:pt idx="731">
                  <c:v>0.99802672842826756</c:v>
                </c:pt>
                <c:pt idx="732">
                  <c:v>0.92977648588825357</c:v>
                </c:pt>
                <c:pt idx="733">
                  <c:v>0.68454710592869739</c:v>
                </c:pt>
                <c:pt idx="734">
                  <c:v>0.30901699437496566</c:v>
                </c:pt>
                <c:pt idx="735">
                  <c:v>-0.12533323356428044</c:v>
                </c:pt>
                <c:pt idx="736">
                  <c:v>-0.53582679497897123</c:v>
                </c:pt>
                <c:pt idx="737">
                  <c:v>-0.84432792550199576</c:v>
                </c:pt>
                <c:pt idx="738">
                  <c:v>-0.99211470131447255</c:v>
                </c:pt>
                <c:pt idx="739">
                  <c:v>-0.95105651629516863</c:v>
                </c:pt>
                <c:pt idx="740">
                  <c:v>-0.72896862742144863</c:v>
                </c:pt>
                <c:pt idx="741">
                  <c:v>-0.36812455268468175</c:v>
                </c:pt>
                <c:pt idx="742">
                  <c:v>6.2790519529303951E-2</c:v>
                </c:pt>
                <c:pt idx="743">
                  <c:v>0.48175367410170161</c:v>
                </c:pt>
                <c:pt idx="744">
                  <c:v>0.80901699437493457</c:v>
                </c:pt>
                <c:pt idx="745">
                  <c:v>0.9822872507286835</c:v>
                </c:pt>
                <c:pt idx="746">
                  <c:v>0.96858316112863863</c:v>
                </c:pt>
                <c:pt idx="747">
                  <c:v>0.77051324277581468</c:v>
                </c:pt>
                <c:pt idx="748">
                  <c:v>0.42577929156511418</c:v>
                </c:pt>
                <c:pt idx="749">
                  <c:v>-4.8995096174620206E-15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-0.90482705246604489</c:v>
                </c:pt>
                <c:pt idx="826">
                  <c:v>-0.63742398974873848</c:v>
                </c:pt>
                <c:pt idx="827">
                  <c:v>-0.24868988716492249</c:v>
                </c:pt>
                <c:pt idx="828">
                  <c:v>0.18738131458570637</c:v>
                </c:pt>
                <c:pt idx="829">
                  <c:v>0.58778525229245304</c:v>
                </c:pt>
                <c:pt idx="830">
                  <c:v>0.87630668004384871</c:v>
                </c:pt>
                <c:pt idx="831">
                  <c:v>0.99802672842826856</c:v>
                </c:pt>
                <c:pt idx="832">
                  <c:v>0.92977648588826656</c:v>
                </c:pt>
                <c:pt idx="833">
                  <c:v>0.68454710592872448</c:v>
                </c:pt>
                <c:pt idx="834">
                  <c:v>0.3090169943750008</c:v>
                </c:pt>
                <c:pt idx="835">
                  <c:v>-0.12533323356424372</c:v>
                </c:pt>
                <c:pt idx="836">
                  <c:v>-0.53582679497893959</c:v>
                </c:pt>
                <c:pt idx="837">
                  <c:v>-0.84432792550200619</c:v>
                </c:pt>
                <c:pt idx="838">
                  <c:v>-0.99211470131447499</c:v>
                </c:pt>
                <c:pt idx="839">
                  <c:v>-0.95105651629516264</c:v>
                </c:pt>
                <c:pt idx="840">
                  <c:v>-0.72896862742143564</c:v>
                </c:pt>
                <c:pt idx="841">
                  <c:v>-0.36812455268471622</c:v>
                </c:pt>
                <c:pt idx="842">
                  <c:v>6.27905195292668E-2</c:v>
                </c:pt>
                <c:pt idx="843">
                  <c:v>0.48175367410166897</c:v>
                </c:pt>
                <c:pt idx="844">
                  <c:v>0.80901699437491259</c:v>
                </c:pt>
                <c:pt idx="845">
                  <c:v>0.98228725072867651</c:v>
                </c:pt>
                <c:pt idx="846">
                  <c:v>0.96858316112863363</c:v>
                </c:pt>
                <c:pt idx="847">
                  <c:v>0.77051324277580213</c:v>
                </c:pt>
                <c:pt idx="848">
                  <c:v>0.42577929156509642</c:v>
                </c:pt>
                <c:pt idx="849">
                  <c:v>3.2342835007415297E-14</c:v>
                </c:pt>
                <c:pt idx="850">
                  <c:v>-0.42577929156503791</c:v>
                </c:pt>
                <c:pt idx="851">
                  <c:v>-0.7705132427757605</c:v>
                </c:pt>
                <c:pt idx="852">
                  <c:v>-0.96858316112861775</c:v>
                </c:pt>
                <c:pt idx="853">
                  <c:v>-0.98228725072869927</c:v>
                </c:pt>
                <c:pt idx="854">
                  <c:v>-0.8090169943749842</c:v>
                </c:pt>
                <c:pt idx="855">
                  <c:v>-0.48175367410172565</c:v>
                </c:pt>
                <c:pt idx="856">
                  <c:v>-6.2790519529331415E-2</c:v>
                </c:pt>
                <c:pt idx="857">
                  <c:v>0.36812455268465644</c:v>
                </c:pt>
                <c:pt idx="858">
                  <c:v>0.7289686274213919</c:v>
                </c:pt>
                <c:pt idx="859">
                  <c:v>0.95105651629514265</c:v>
                </c:pt>
                <c:pt idx="860">
                  <c:v>0.99211470131448309</c:v>
                </c:pt>
                <c:pt idx="861">
                  <c:v>0.8443279255020405</c:v>
                </c:pt>
                <c:pt idx="862">
                  <c:v>0.5358267949790424</c:v>
                </c:pt>
                <c:pt idx="863">
                  <c:v>0.12533323356430792</c:v>
                </c:pt>
                <c:pt idx="864">
                  <c:v>-0.30901699437493924</c:v>
                </c:pt>
                <c:pt idx="865">
                  <c:v>-0.68454710592867729</c:v>
                </c:pt>
                <c:pt idx="866">
                  <c:v>-0.92977648588824346</c:v>
                </c:pt>
                <c:pt idx="867">
                  <c:v>-0.99802672842827334</c:v>
                </c:pt>
                <c:pt idx="868">
                  <c:v>-0.87630668004388068</c:v>
                </c:pt>
                <c:pt idx="869">
                  <c:v>-0.58778525229250622</c:v>
                </c:pt>
                <c:pt idx="870">
                  <c:v>-0.18738131458576993</c:v>
                </c:pt>
                <c:pt idx="871">
                  <c:v>0.24868988716480472</c:v>
                </c:pt>
                <c:pt idx="872">
                  <c:v>0.63742398974868886</c:v>
                </c:pt>
                <c:pt idx="873">
                  <c:v>0.90482705246601736</c:v>
                </c:pt>
                <c:pt idx="874">
                  <c:v>1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0.42577929156507288</c:v>
                </c:pt>
                <c:pt idx="901">
                  <c:v>0.7705132427757857</c:v>
                </c:pt>
                <c:pt idx="902">
                  <c:v>0.96858316112862719</c:v>
                </c:pt>
                <c:pt idx="903">
                  <c:v>0.98228725072869216</c:v>
                </c:pt>
                <c:pt idx="904">
                  <c:v>0.809016994374961</c:v>
                </c:pt>
                <c:pt idx="905">
                  <c:v>0.48175367410174197</c:v>
                </c:pt>
                <c:pt idx="906">
                  <c:v>6.2790519529349914E-2</c:v>
                </c:pt>
                <c:pt idx="907">
                  <c:v>-0.36812455268463884</c:v>
                </c:pt>
                <c:pt idx="908">
                  <c:v>-0.72896862742141788</c:v>
                </c:pt>
                <c:pt idx="909">
                  <c:v>-0.95105651629515464</c:v>
                </c:pt>
                <c:pt idx="910">
                  <c:v>-0.99211470131447832</c:v>
                </c:pt>
                <c:pt idx="911">
                  <c:v>-0.8443279255020204</c:v>
                </c:pt>
                <c:pt idx="912">
                  <c:v>-0.53582679497901009</c:v>
                </c:pt>
                <c:pt idx="913">
                  <c:v>-0.12533323356432646</c:v>
                </c:pt>
                <c:pt idx="914">
                  <c:v>0.30901699437492158</c:v>
                </c:pt>
                <c:pt idx="915">
                  <c:v>0.68454710592866286</c:v>
                </c:pt>
                <c:pt idx="916">
                  <c:v>0.92977648588823658</c:v>
                </c:pt>
                <c:pt idx="917">
                  <c:v>0.99802672842827089</c:v>
                </c:pt>
                <c:pt idx="918">
                  <c:v>0.8763066800438617</c:v>
                </c:pt>
                <c:pt idx="919">
                  <c:v>0.58778525229247536</c:v>
                </c:pt>
                <c:pt idx="920">
                  <c:v>0.18738131458573243</c:v>
                </c:pt>
                <c:pt idx="921">
                  <c:v>-0.24868988716484175</c:v>
                </c:pt>
                <c:pt idx="922">
                  <c:v>-0.63742398974867454</c:v>
                </c:pt>
                <c:pt idx="923">
                  <c:v>-0.90482705246600958</c:v>
                </c:pt>
                <c:pt idx="924">
                  <c:v>-1</c:v>
                </c:pt>
                <c:pt idx="925">
                  <c:v>-0.90482705246601236</c:v>
                </c:pt>
                <c:pt idx="926">
                  <c:v>-0.63742398974867953</c:v>
                </c:pt>
                <c:pt idx="927">
                  <c:v>-0.24868988716484824</c:v>
                </c:pt>
                <c:pt idx="928">
                  <c:v>0.18738131458572568</c:v>
                </c:pt>
                <c:pt idx="929">
                  <c:v>0.58778525229246881</c:v>
                </c:pt>
                <c:pt idx="930">
                  <c:v>0.87630668004385814</c:v>
                </c:pt>
                <c:pt idx="931">
                  <c:v>0.99802672842827045</c:v>
                </c:pt>
                <c:pt idx="932">
                  <c:v>0.92977648588825956</c:v>
                </c:pt>
                <c:pt idx="933">
                  <c:v>0.68454710592870949</c:v>
                </c:pt>
                <c:pt idx="934">
                  <c:v>0.30901699437492808</c:v>
                </c:pt>
                <c:pt idx="935">
                  <c:v>-0.12533323356431941</c:v>
                </c:pt>
                <c:pt idx="936">
                  <c:v>-0.53582679497900432</c:v>
                </c:pt>
                <c:pt idx="937">
                  <c:v>-0.84432792550198632</c:v>
                </c:pt>
                <c:pt idx="938">
                  <c:v>-0.99211470131447033</c:v>
                </c:pt>
                <c:pt idx="939">
                  <c:v>-0.95105651629517518</c:v>
                </c:pt>
                <c:pt idx="940">
                  <c:v>-0.72896862742146074</c:v>
                </c:pt>
                <c:pt idx="941">
                  <c:v>-0.36812455268475103</c:v>
                </c:pt>
                <c:pt idx="942">
                  <c:v>6.2790519529286368E-2</c:v>
                </c:pt>
                <c:pt idx="943">
                  <c:v>0.48175367410168612</c:v>
                </c:pt>
                <c:pt idx="944">
                  <c:v>0.80901699437492436</c:v>
                </c:pt>
                <c:pt idx="945">
                  <c:v>0.98228725072868017</c:v>
                </c:pt>
                <c:pt idx="946">
                  <c:v>0.96858316112864296</c:v>
                </c:pt>
                <c:pt idx="947">
                  <c:v>0.77051324277582589</c:v>
                </c:pt>
                <c:pt idx="948">
                  <c:v>0.42577929156513011</c:v>
                </c:pt>
                <c:pt idx="949">
                  <c:v>6.9585179632292501E-14</c:v>
                </c:pt>
                <c:pt idx="950">
                  <c:v>-0.42577929156500438</c:v>
                </c:pt>
                <c:pt idx="951">
                  <c:v>-0.7705132427757736</c:v>
                </c:pt>
                <c:pt idx="952">
                  <c:v>-0.96858316112862253</c:v>
                </c:pt>
                <c:pt idx="953">
                  <c:v>-0.98228725072869549</c:v>
                </c:pt>
                <c:pt idx="954">
                  <c:v>-0.80901699437497276</c:v>
                </c:pt>
                <c:pt idx="955">
                  <c:v>-0.48175367410175834</c:v>
                </c:pt>
                <c:pt idx="956">
                  <c:v>-6.279051952936851E-2</c:v>
                </c:pt>
                <c:pt idx="957">
                  <c:v>0.36812455268462158</c:v>
                </c:pt>
                <c:pt idx="958">
                  <c:v>0.7289686274213657</c:v>
                </c:pt>
                <c:pt idx="959">
                  <c:v>0.95105651629513166</c:v>
                </c:pt>
                <c:pt idx="960">
                  <c:v>0.99211470131448054</c:v>
                </c:pt>
                <c:pt idx="961">
                  <c:v>0.8443279255020304</c:v>
                </c:pt>
                <c:pt idx="962">
                  <c:v>0.53582679497902586</c:v>
                </c:pt>
                <c:pt idx="963">
                  <c:v>0.12533323356434484</c:v>
                </c:pt>
                <c:pt idx="964">
                  <c:v>-0.3090169943749041</c:v>
                </c:pt>
                <c:pt idx="965">
                  <c:v>-0.68454710592864931</c:v>
                </c:pt>
                <c:pt idx="966">
                  <c:v>-0.92977648588822959</c:v>
                </c:pt>
                <c:pt idx="967">
                  <c:v>-0.99802672842827567</c:v>
                </c:pt>
                <c:pt idx="968">
                  <c:v>-0.87630668004387136</c:v>
                </c:pt>
                <c:pt idx="969">
                  <c:v>-0.58778525229249035</c:v>
                </c:pt>
                <c:pt idx="970">
                  <c:v>-0.18738131458575041</c:v>
                </c:pt>
                <c:pt idx="971">
                  <c:v>0.24868988716482376</c:v>
                </c:pt>
                <c:pt idx="972">
                  <c:v>0.63742398974865933</c:v>
                </c:pt>
                <c:pt idx="973">
                  <c:v>0.9048270524660017</c:v>
                </c:pt>
                <c:pt idx="974">
                  <c:v>1</c:v>
                </c:pt>
                <c:pt idx="975">
                  <c:v>0.90482705246604445</c:v>
                </c:pt>
                <c:pt idx="976">
                  <c:v>0.63742398974873749</c:v>
                </c:pt>
                <c:pt idx="977">
                  <c:v>0.24868988716486645</c:v>
                </c:pt>
                <c:pt idx="978">
                  <c:v>-0.18738131458570731</c:v>
                </c:pt>
                <c:pt idx="979">
                  <c:v>-0.58778525229245382</c:v>
                </c:pt>
                <c:pt idx="980">
                  <c:v>-0.87630668004384915</c:v>
                </c:pt>
                <c:pt idx="981">
                  <c:v>-0.99802672842826856</c:v>
                </c:pt>
                <c:pt idx="982">
                  <c:v>-0.92977648588826656</c:v>
                </c:pt>
                <c:pt idx="983">
                  <c:v>-0.68454710592872359</c:v>
                </c:pt>
                <c:pt idx="984">
                  <c:v>-0.30901699437499985</c:v>
                </c:pt>
                <c:pt idx="985">
                  <c:v>0.12533323356424467</c:v>
                </c:pt>
                <c:pt idx="986">
                  <c:v>0.53582679497898866</c:v>
                </c:pt>
                <c:pt idx="987">
                  <c:v>0.84432792550200653</c:v>
                </c:pt>
                <c:pt idx="988">
                  <c:v>0.9921147013144751</c:v>
                </c:pt>
                <c:pt idx="989">
                  <c:v>0.95105651629516264</c:v>
                </c:pt>
                <c:pt idx="990">
                  <c:v>0.72896862742143465</c:v>
                </c:pt>
                <c:pt idx="991">
                  <c:v>0.36812455268471533</c:v>
                </c:pt>
                <c:pt idx="992">
                  <c:v>-6.2790519529267758E-2</c:v>
                </c:pt>
                <c:pt idx="993">
                  <c:v>-0.4817536741016698</c:v>
                </c:pt>
                <c:pt idx="994">
                  <c:v>-0.80901699437491337</c:v>
                </c:pt>
                <c:pt idx="995">
                  <c:v>-0.98228725072868739</c:v>
                </c:pt>
                <c:pt idx="996">
                  <c:v>-0.96858316112863341</c:v>
                </c:pt>
                <c:pt idx="997">
                  <c:v>-0.77051324277580169</c:v>
                </c:pt>
                <c:pt idx="998">
                  <c:v>-0.42577929156509581</c:v>
                </c:pt>
                <c:pt idx="999">
                  <c:v>-3.1362933083922861E-14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739408"/>
        <c:axId val="1108768592"/>
      </c:barChart>
      <c:catAx>
        <c:axId val="1108739408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crossAx val="1108768592"/>
        <c:crosses val="autoZero"/>
        <c:auto val="0"/>
        <c:lblAlgn val="ctr"/>
        <c:lblOffset val="100"/>
        <c:tickLblSkip val="25"/>
        <c:noMultiLvlLbl val="0"/>
      </c:catAx>
      <c:valAx>
        <c:axId val="1108768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108739408"/>
        <c:crosses val="autoZero"/>
        <c:crossBetween val="midCat"/>
      </c:valAx>
    </c:plotArea>
    <c:plotVisOnly val="0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0.14428</cdr:x>
      <cdr:y>0.20642</cdr:y>
    </cdr:from>
    <cdr:to>
      <cdr:x>0.3558</cdr:x>
      <cdr:y>0.28287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0722" y="1298851"/>
          <a:ext cx="1833564" cy="481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/>
            <a:t>Data = 1 (high voltage)</a:t>
          </a:r>
        </a:p>
      </cdr:txBody>
    </cdr:sp>
  </cdr:relSizeAnchor>
  <cdr:relSizeAnchor xmlns:cdr="http://schemas.openxmlformats.org/drawingml/2006/chartDrawing">
    <cdr:from>
      <cdr:x>0.64008</cdr:x>
      <cdr:y>0.70795</cdr:y>
    </cdr:from>
    <cdr:to>
      <cdr:x>0.84906</cdr:x>
      <cdr:y>0.7844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548690" y="4454615"/>
          <a:ext cx="1811568" cy="481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/>
            <a:t>Data = 0 (low voltage)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0.03704</cdr:x>
      <cdr:y>0.02551</cdr:y>
    </cdr:from>
    <cdr:to>
      <cdr:x>0.42593</cdr:x>
      <cdr:y>0.2041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" y="76201"/>
          <a:ext cx="16002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dirty="0"/>
            <a:t>Data = 1 (high amplitude)</a:t>
          </a:r>
        </a:p>
      </cdr:txBody>
    </cdr:sp>
  </cdr:relSizeAnchor>
  <cdr:relSizeAnchor xmlns:cdr="http://schemas.openxmlformats.org/drawingml/2006/chartDrawing">
    <cdr:from>
      <cdr:x>0.51852</cdr:x>
      <cdr:y>0.69878</cdr:y>
    </cdr:from>
    <cdr:to>
      <cdr:x>0.98148</cdr:x>
      <cdr:y>0.86743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33600" y="2087090"/>
          <a:ext cx="1905000" cy="5037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/>
            <a:t>Data = 0 (low amplitude)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0.53264</cdr:x>
      <cdr:y>0.09722</cdr:y>
    </cdr:from>
    <cdr:to>
      <cdr:x>0.69765</cdr:x>
      <cdr:y>0.18011</cdr:y>
    </cdr:to>
    <cdr:sp macro="" textlink="">
      <cdr:nvSpPr>
        <cdr:cNvPr id="2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522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2</a:t>
          </a:r>
        </a:p>
      </cdr:txBody>
    </cdr:sp>
  </cdr:relSizeAnchor>
  <cdr:relSizeAnchor xmlns:cdr="http://schemas.openxmlformats.org/drawingml/2006/chartDrawing">
    <cdr:from>
      <cdr:x>0.05208</cdr:x>
      <cdr:y>0.09722</cdr:y>
    </cdr:from>
    <cdr:to>
      <cdr:x>0.21709</cdr:x>
      <cdr:y>0.18011</cdr:y>
    </cdr:to>
    <cdr:sp macro="" textlink="">
      <cdr:nvSpPr>
        <cdr:cNvPr id="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812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0</a:t>
          </a:r>
        </a:p>
      </cdr:txBody>
    </cdr:sp>
  </cdr:relSizeAnchor>
  <cdr:relSizeAnchor xmlns:cdr="http://schemas.openxmlformats.org/drawingml/2006/chartDrawing">
    <cdr:from>
      <cdr:x>0.29236</cdr:x>
      <cdr:y>0.09722</cdr:y>
    </cdr:from>
    <cdr:to>
      <cdr:x>0.45737</cdr:x>
      <cdr:y>0.18011</cdr:y>
    </cdr:to>
    <cdr:sp macro="" textlink="">
      <cdr:nvSpPr>
        <cdr:cNvPr id="4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3667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1</a:t>
          </a:r>
        </a:p>
      </cdr:txBody>
    </cdr:sp>
  </cdr:relSizeAnchor>
  <cdr:relSizeAnchor xmlns:cdr="http://schemas.openxmlformats.org/drawingml/2006/chartDrawing">
    <cdr:from>
      <cdr:x>0.77292</cdr:x>
      <cdr:y>0.09722</cdr:y>
    </cdr:from>
    <cdr:to>
      <cdr:x>0.93792</cdr:x>
      <cdr:y>0.18011</cdr:y>
    </cdr:to>
    <cdr:sp macro="" textlink="">
      <cdr:nvSpPr>
        <cdr:cNvPr id="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33775" y="266700"/>
          <a:ext cx="754414" cy="2273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0" strike="noStrike">
              <a:solidFill>
                <a:srgbClr val="000000"/>
              </a:solidFill>
              <a:latin typeface="Arial"/>
              <a:cs typeface="Arial"/>
            </a:rPr>
            <a:t>Data = 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0.06875</cdr:x>
      <cdr:y>0.20139</cdr:y>
    </cdr:from>
    <cdr:to>
      <cdr:x>0.96875</cdr:x>
      <cdr:y>0.20197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314325" y="552450"/>
          <a:ext cx="4114800" cy="15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0.06875</cdr:x>
      <cdr:y>0.72222</cdr:y>
    </cdr:from>
    <cdr:to>
      <cdr:x>0.96458</cdr:x>
      <cdr:y>0.72569</cdr:y>
    </cdr:to>
    <cdr:sp macro="" textlink="">
      <cdr:nvSpPr>
        <cdr:cNvPr id="6" name="Straight Connector 5"/>
        <cdr:cNvSpPr/>
      </cdr:nvSpPr>
      <cdr:spPr>
        <a:xfrm xmlns:a="http://schemas.openxmlformats.org/drawingml/2006/main">
          <a:off x="314325" y="1981200"/>
          <a:ext cx="4095750" cy="952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0.0111</cdr:x>
      <cdr:y>0.49083</cdr:y>
    </cdr:from>
    <cdr:to>
      <cdr:x>0.20089</cdr:x>
      <cdr:y>0.54434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6213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0000"/>
          </a:schemeClr>
        </a:solidFill>
        <a:ln xmlns:a="http://schemas.openxmlformats.org/drawingml/2006/main" w="12700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h</a:t>
          </a:r>
        </a:p>
      </cdr:txBody>
    </cdr:sp>
  </cdr:relSizeAnchor>
  <cdr:relSizeAnchor xmlns:cdr="http://schemas.openxmlformats.org/drawingml/2006/chartDrawing">
    <cdr:from>
      <cdr:x>0.20144</cdr:x>
      <cdr:y>0.49083</cdr:y>
    </cdr:from>
    <cdr:to>
      <cdr:x>0.39123</cdr:x>
      <cdr:y>0.54434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746251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e</a:t>
          </a:r>
        </a:p>
      </cdr:txBody>
    </cdr:sp>
  </cdr:relSizeAnchor>
  <cdr:relSizeAnchor xmlns:cdr="http://schemas.openxmlformats.org/drawingml/2006/chartDrawing">
    <cdr:from>
      <cdr:x>0.39179</cdr:x>
      <cdr:y>0.49083</cdr:y>
    </cdr:from>
    <cdr:to>
      <cdr:x>0.59046</cdr:x>
      <cdr:y>0.54434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396289" y="3088408"/>
          <a:ext cx="1722197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0.59101</cdr:x>
      <cdr:y>0.49083</cdr:y>
    </cdr:from>
    <cdr:to>
      <cdr:x>0.7808</cdr:x>
      <cdr:y>0.54434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5123296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0.78135</cdr:x>
      <cdr:y>0.49083</cdr:y>
    </cdr:from>
    <cdr:to>
      <cdr:x>0.98335</cdr:x>
      <cdr:y>0.54434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6773334" y="3088408"/>
          <a:ext cx="1751060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o</a:t>
          </a:r>
        </a:p>
      </cdr:txBody>
    </cdr:sp>
  </cdr:relSizeAnchor>
  <cdr:relSizeAnchor xmlns:cdr="http://schemas.openxmlformats.org/drawingml/2006/chartDrawing">
    <cdr:from>
      <cdr:x>0.19978</cdr:x>
      <cdr:y>0.85015</cdr:y>
    </cdr:from>
    <cdr:to>
      <cdr:x>0.72919</cdr:x>
      <cdr:y>0.93367</cdr:y>
    </cdr:to>
    <cdr:sp macro="" textlink="">
      <cdr:nvSpPr>
        <cdr:cNvPr id="7" name="Left Arrow 6"/>
        <cdr:cNvSpPr/>
      </cdr:nvSpPr>
      <cdr:spPr>
        <a:xfrm xmlns:a="http://schemas.openxmlformats.org/drawingml/2006/main">
          <a:off x="1731835" y="5349376"/>
          <a:ext cx="4589303" cy="525537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ysClr val="windowText" lastClr="000000"/>
              </a:solidFill>
            </a:rPr>
            <a:t>Direction of signal</a:t>
          </a:r>
          <a:r>
            <a:rPr lang="en-US" baseline="0">
              <a:solidFill>
                <a:sysClr val="windowText" lastClr="000000"/>
              </a:solidFill>
            </a:rPr>
            <a:t> flow</a:t>
          </a:r>
          <a:endParaRPr lang="en-US">
            <a:solidFill>
              <a:sysClr val="windowText" lastClr="0000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0.0111</cdr:x>
      <cdr:y>0.49083</cdr:y>
    </cdr:from>
    <cdr:to>
      <cdr:x>0.20089</cdr:x>
      <cdr:y>0.54434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6213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0000"/>
          </a:schemeClr>
        </a:solidFill>
        <a:ln xmlns:a="http://schemas.openxmlformats.org/drawingml/2006/main" w="12700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h</a:t>
          </a:r>
        </a:p>
      </cdr:txBody>
    </cdr:sp>
  </cdr:relSizeAnchor>
  <cdr:relSizeAnchor xmlns:cdr="http://schemas.openxmlformats.org/drawingml/2006/chartDrawing">
    <cdr:from>
      <cdr:x>0.20144</cdr:x>
      <cdr:y>0.49083</cdr:y>
    </cdr:from>
    <cdr:to>
      <cdr:x>0.39123</cdr:x>
      <cdr:y>0.54434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746251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e</a:t>
          </a:r>
        </a:p>
      </cdr:txBody>
    </cdr:sp>
  </cdr:relSizeAnchor>
  <cdr:relSizeAnchor xmlns:cdr="http://schemas.openxmlformats.org/drawingml/2006/chartDrawing">
    <cdr:from>
      <cdr:x>0.39179</cdr:x>
      <cdr:y>0.49083</cdr:y>
    </cdr:from>
    <cdr:to>
      <cdr:x>0.59046</cdr:x>
      <cdr:y>0.54434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396289" y="3088408"/>
          <a:ext cx="1722197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0.59101</cdr:x>
      <cdr:y>0.49083</cdr:y>
    </cdr:from>
    <cdr:to>
      <cdr:x>0.7808</cdr:x>
      <cdr:y>0.54434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5123296" y="3088408"/>
          <a:ext cx="1645228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l</a:t>
          </a:r>
        </a:p>
      </cdr:txBody>
    </cdr:sp>
  </cdr:relSizeAnchor>
  <cdr:relSizeAnchor xmlns:cdr="http://schemas.openxmlformats.org/drawingml/2006/chartDrawing">
    <cdr:from>
      <cdr:x>0.78135</cdr:x>
      <cdr:y>0.49083</cdr:y>
    </cdr:from>
    <cdr:to>
      <cdr:x>0.98335</cdr:x>
      <cdr:y>0.54434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6773334" y="3088408"/>
          <a:ext cx="1751060" cy="336743"/>
        </a:xfrm>
        <a:prstGeom xmlns:a="http://schemas.openxmlformats.org/drawingml/2006/main" prst="rect">
          <a:avLst/>
        </a:prstGeom>
        <a:solidFill xmlns:a="http://schemas.openxmlformats.org/drawingml/2006/main">
          <a:srgbClr val="4F81BD">
            <a:alpha val="20000"/>
          </a:srgbClr>
        </a:solidFill>
        <a:ln xmlns:a="http://schemas.openxmlformats.org/drawingml/2006/main" w="1270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>
              <a:solidFill>
                <a:srgbClr val="FF0000"/>
              </a:solidFill>
            </a:rPr>
            <a:t>o</a:t>
          </a:r>
        </a:p>
      </cdr:txBody>
    </cdr:sp>
  </cdr:relSizeAnchor>
  <cdr:relSizeAnchor xmlns:cdr="http://schemas.openxmlformats.org/drawingml/2006/chartDrawing">
    <cdr:from>
      <cdr:x>0.19978</cdr:x>
      <cdr:y>0.85015</cdr:y>
    </cdr:from>
    <cdr:to>
      <cdr:x>0.72919</cdr:x>
      <cdr:y>0.93367</cdr:y>
    </cdr:to>
    <cdr:sp macro="" textlink="">
      <cdr:nvSpPr>
        <cdr:cNvPr id="7" name="Left Arrow 6"/>
        <cdr:cNvSpPr/>
      </cdr:nvSpPr>
      <cdr:spPr>
        <a:xfrm xmlns:a="http://schemas.openxmlformats.org/drawingml/2006/main">
          <a:off x="1731835" y="5349376"/>
          <a:ext cx="4589303" cy="525537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>
              <a:solidFill>
                <a:sysClr val="windowText" lastClr="000000"/>
              </a:solidFill>
            </a:rPr>
            <a:t>Direction of signal</a:t>
          </a:r>
          <a:r>
            <a:rPr lang="en-US" baseline="0">
              <a:solidFill>
                <a:sysClr val="windowText" lastClr="000000"/>
              </a:solidFill>
            </a:rPr>
            <a:t> flow</a:t>
          </a:r>
          <a:endParaRPr lang="en-US">
            <a:solidFill>
              <a:sysClr val="windowText" lastClr="0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133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49B56-ACEF-4C22-A74E-70C3EEF4501C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F04FA-5E88-4D2F-A34F-B11986D218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7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FD639-7802-42CB-8265-36D1698FC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5B23-BC2F-4A55-B7C8-180D88660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82C07-ED1C-4CAA-B26D-37779EE00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D02A-6A68-4418-B59B-6AE976349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6BE2-E29E-40D0-84D1-E7FD7B27B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5388-98DF-47CC-8EEE-6EA848592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045A5-1C72-4A55-9FAA-898674B5C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3C0-672A-4154-8BCD-B339BEA4F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4D5C-0AA4-404E-876A-1CAE1CA72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3F6C7-2045-48F7-9710-E7BC1D105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2AAC4-3AD3-4F27-ADF6-0903B9B31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edia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DF73-8707-47B7-9F96-EA441E034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gn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ignal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5B65B-C2E6-408F-AEDD-787CCA8EE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in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Binar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9501B-07A8-405B-A01C-43143EBF0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gna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ignall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7249F-6DF9-499A-B635-69A259CC1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ultiplex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ultiplex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46038"/>
            <a:ext cx="2044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19EB-24FF-490D-8F6E-821568A48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EE17-53E9-43CB-9BA8-DEC572874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BF03E8-4B19-4EF2-A262-C886264C0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091" r:id="rId9"/>
    <p:sldLayoutId id="2147484092" r:id="rId10"/>
    <p:sldLayoutId id="2147484093" r:id="rId11"/>
    <p:sldLayoutId id="2147484094" r:id="rId12"/>
    <p:sldLayoutId id="2147484095" r:id="rId13"/>
    <p:sldLayoutId id="2147484096" r:id="rId14"/>
    <p:sldLayoutId id="2147484097" r:id="rId15"/>
    <p:sldLayoutId id="2147484098" r:id="rId16"/>
    <p:sldLayoutId id="2147484099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0.emf"/><Relationship Id="rId5" Type="http://schemas.openxmlformats.org/officeDocument/2006/relationships/image" Target="../media/image18.emf"/><Relationship Id="rId10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Microsoft_Excel_97-2003_Worksheet1.xls"/><Relationship Id="rId9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is.org/glossary/default.asp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ciitable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ategory_5_cab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Physical Layer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 of UTP cables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1265" name="Picture 2" descr="P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476" y="1371600"/>
            <a:ext cx="6881813" cy="512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29200" y="2438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 3 cable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 5 cable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Cable connectors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Cat5e cables end in RJ 45 connectors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21844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819400"/>
                <a:gridCol w="2667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Conductor</a:t>
                      </a:r>
                      <a:r>
                        <a:rPr lang="en-US" baseline="0" dirty="0" smtClean="0"/>
                        <a:t> identification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Color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Pair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White-Blue/ 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Pair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White-Orange/ Orange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Transmit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Pair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White-Green/ Green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 data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Pair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White-Brown/ Brown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486" name="Picture 5" descr="RJ 45 pin assignmen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38600"/>
            <a:ext cx="30622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 as physical 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Optical fiber is a thin strand of glass that guides light along its length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Typically aggregate traffic is carried over fiber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Aggregating network traffic from copper to fiber</a:t>
            </a:r>
            <a:endParaRPr lang="en-US" dirty="0"/>
          </a:p>
        </p:txBody>
      </p:sp>
      <p:pic>
        <p:nvPicPr>
          <p:cNvPr id="5" name="Picture 4" descr="FiberCopper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21" y="1981200"/>
            <a:ext cx="7428358" cy="2751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0554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Submarine optical fiber installation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1580" y="1426736"/>
            <a:ext cx="6858000" cy="4937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Optical fiber as Physical medium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45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Glass is a good conductor of light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Works on the principle of Total Internal Reflection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9218" name="Picture 10" descr="TIR_norma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2157" y="1219200"/>
            <a:ext cx="24987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1" descr="TIR_fiber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105400"/>
            <a:ext cx="3779838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926" y="2438400"/>
            <a:ext cx="1785347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optical fiber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Multiple mode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Single mode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Construction of optical fiber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2531" name="Picture 4" descr="Optical fiber structur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0" y="2065338"/>
            <a:ext cx="6604000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vs. Signals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Data: 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Signal: 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Signals and their properties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Signals are changes in energy that can be detected at the receiver</a:t>
            </a:r>
          </a:p>
          <a:p>
            <a:pPr eaLnBrk="1" hangingPunct="1"/>
            <a:r>
              <a:rPr lang="en-US" dirty="0" smtClean="0"/>
              <a:t>Good signals can provide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 smtClean="0"/>
              <a:t>Multiplexing</a:t>
            </a:r>
            <a:endParaRPr lang="en-US" dirty="0" smtClean="0"/>
          </a:p>
          <a:p>
            <a:pPr lvl="2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Functions of the Physical Layer</a:t>
            </a:r>
          </a:p>
          <a:p>
            <a:pPr eaLnBrk="1" hangingPunct="1"/>
            <a:r>
              <a:rPr lang="en-US" smtClean="0"/>
              <a:t>Physical media and their properties</a:t>
            </a:r>
          </a:p>
          <a:p>
            <a:pPr eaLnBrk="1" hangingPunct="1"/>
            <a:r>
              <a:rPr lang="en-US" smtClean="0"/>
              <a:t>Signals and their properties</a:t>
            </a:r>
          </a:p>
          <a:p>
            <a:pPr eaLnBrk="1" hangingPunct="1"/>
            <a:r>
              <a:rPr lang="en-US" smtClean="0"/>
              <a:t>Importance of binary signals</a:t>
            </a:r>
          </a:p>
          <a:p>
            <a:pPr eaLnBrk="1" hangingPunct="1"/>
            <a:r>
              <a:rPr lang="en-US" smtClean="0"/>
              <a:t>Signal representation of data</a:t>
            </a:r>
          </a:p>
          <a:p>
            <a:pPr eaLnBrk="1" hangingPunct="1"/>
            <a:r>
              <a:rPr lang="en-US" smtClean="0"/>
              <a:t>Multiplexing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3F6C7-2045-48F7-9710-E7BC1D105D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of improved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reception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Noise resistance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of improved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Efficient utilization of bandwidth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Multiplexing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 of signals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 signals involve creating change at the sending end that can be detected at the receiving end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e.g</a:t>
            </a:r>
            <a:r>
              <a:rPr lang="en-US" dirty="0" smtClean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data communication, we find it easiest to do one of the following: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 of signals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 noChangeAspect="1"/>
          </p:cNvGraphicFramePr>
          <p:nvPr/>
        </p:nvGraphicFramePr>
        <p:xfrm>
          <a:off x="228600" y="2667000"/>
          <a:ext cx="4114800" cy="298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 noGrp="1" noChangeAspect="1"/>
          </p:cNvGraphicFramePr>
          <p:nvPr/>
        </p:nvGraphicFramePr>
        <p:xfrm>
          <a:off x="4648200" y="2667000"/>
          <a:ext cx="4114800" cy="298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5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Digital signal – signals in which information is represented in discrete steps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911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Analog signal – signals that have a continuous nature, and not discrete or pulsed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actually surprisingly easy to generate in nature</a:t>
            </a:r>
          </a:p>
          <a:p>
            <a:pPr lvl="1"/>
            <a:r>
              <a:rPr lang="en-US" dirty="0" smtClean="0"/>
              <a:t>E.g. height of any point on a spinning wheel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5298" name="Picture 12" descr="AM_Whee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52800"/>
            <a:ext cx="414771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Chart 1"/>
          <p:cNvPicPr>
            <a:picLocks noChangeAspect="1" noChangeArrowheads="1"/>
          </p:cNvPicPr>
          <p:nvPr/>
        </p:nvPicPr>
        <p:blipFill>
          <a:blip r:embed="rId3" cstate="print"/>
          <a:srcRect l="-7240" t="-30199" r="-5260" b="-11067"/>
          <a:stretch>
            <a:fillRect/>
          </a:stretch>
        </p:blipFill>
        <p:spPr bwMode="auto">
          <a:xfrm>
            <a:off x="4876800" y="3352800"/>
            <a:ext cx="354732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Commonly used signals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AM (amplitude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PM (phase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QAM (quadrature amplitude modulation)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Manchester encoding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Commonly used signals</a:t>
            </a:r>
          </a:p>
        </p:txBody>
      </p:sp>
      <p:graphicFrame>
        <p:nvGraphicFramePr>
          <p:cNvPr id="1026" name="Object 1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217555"/>
              </p:ext>
            </p:extLst>
          </p:nvPr>
        </p:nvGraphicFramePr>
        <p:xfrm>
          <a:off x="164537" y="1260475"/>
          <a:ext cx="42524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0" name="Chart" r:id="rId4" imgW="4943551" imgH="2657551" progId="Excel.Sheet.8">
                  <p:embed/>
                </p:oleObj>
              </mc:Choice>
              <mc:Fallback>
                <p:oleObj name="Chart" r:id="rId4" imgW="4943551" imgH="2657551" progId="Excel.Sheet.8">
                  <p:embed/>
                  <p:pic>
                    <p:nvPicPr>
                      <p:cNvPr id="0" name="Object 11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37" y="1260475"/>
                        <a:ext cx="425245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1027" name="Object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24174228"/>
              </p:ext>
            </p:extLst>
          </p:nvPr>
        </p:nvGraphicFramePr>
        <p:xfrm>
          <a:off x="4648200" y="1260475"/>
          <a:ext cx="42511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1" name="Chart" r:id="rId7" imgW="4943551" imgH="2657551" progId="Excel.Sheet.8">
                  <p:embed/>
                </p:oleObj>
              </mc:Choice>
              <mc:Fallback>
                <p:oleObj name="Chart" r:id="rId7" imgW="4943551" imgH="2657551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260475"/>
                        <a:ext cx="4251150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86178712"/>
              </p:ext>
            </p:extLst>
          </p:nvPr>
        </p:nvGraphicFramePr>
        <p:xfrm>
          <a:off x="165187" y="3946525"/>
          <a:ext cx="42511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2" name="Chart" r:id="rId10" imgW="4943551" imgH="2657551" progId="Excel.Sheet.8">
                  <p:embed/>
                </p:oleObj>
              </mc:Choice>
              <mc:Fallback>
                <p:oleObj name="Chart" r:id="rId10" imgW="4943551" imgH="2657551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87" y="3946525"/>
                        <a:ext cx="4251150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11750" y="3962400"/>
            <a:ext cx="4324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Noise and binary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Noise is any disturbance that interferes with the normal operation of a device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Signal detection over long distances over any medium is constrained by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Noise and binary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are many sources of noise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External interference, heating, cross-talk etc.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Good signals and good media work together to help detect signals and reduce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Impact of noise on signals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934650"/>
            <a:ext cx="8229600" cy="21915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B65B-C2E6-408F-AEDD-787CCA8EE50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8" name="Chart 7"/>
          <p:cNvGraphicFramePr>
            <a:graphicFrameLocks noChangeAspect="1"/>
          </p:cNvGraphicFramePr>
          <p:nvPr/>
        </p:nvGraphicFramePr>
        <p:xfrm>
          <a:off x="457200" y="1524000"/>
          <a:ext cx="3840480" cy="230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 noChangeAspect="1"/>
          </p:cNvGraphicFramePr>
          <p:nvPr/>
        </p:nvGraphicFramePr>
        <p:xfrm>
          <a:off x="4800600" y="1524000"/>
          <a:ext cx="3840480" cy="230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Physical layer service definition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Provide transparent transmission of a bit stream over a circuit built from some physical communications medium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ATIS Telecom glossary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www.atis.org/glossary/default.aspx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Need for binary signals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Computer systems use binary representation for all data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Consider AM (easy to understand)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9501B-07A8-405B-A01C-43143EBF05A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43434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343400" y="1219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signals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Detection rule for 2 level signal (binary)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If amplitude &lt; first gridline,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data 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else data = 1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Detection rule for 3 level signal (ternary)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If amplitude &lt; first gridline,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data 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else if amplitude between 2 gridlines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    data = 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		    else data = 2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Clearly ternary systems are more prone to errors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9501B-07A8-405B-A01C-43143EBF05A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4114800" y="1371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114800" y="3886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Shannon’s theorem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How much data can you send over a medium?</a:t>
                </a:r>
              </a:p>
              <a:p>
                <a:pPr lvl="1"/>
                <a:r>
                  <a:rPr lang="en-US" dirty="0" smtClean="0"/>
                  <a:t>Defined by the Shannon-Hartley theorem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 smtClean="0"/>
                  <a:t>C </a:t>
                </a:r>
                <a:r>
                  <a:rPr lang="en-US" dirty="0"/>
                  <a:t>is the channel capacity in bits/ </a:t>
                </a:r>
                <a:r>
                  <a:rPr lang="en-US" dirty="0" smtClean="0"/>
                  <a:t>second</a:t>
                </a:r>
              </a:p>
              <a:p>
                <a:pPr lvl="2"/>
                <a:r>
                  <a:rPr lang="en-US" dirty="0" smtClean="0"/>
                  <a:t>B </a:t>
                </a:r>
                <a:r>
                  <a:rPr lang="en-US" dirty="0"/>
                  <a:t>is the channel bandwidth in </a:t>
                </a:r>
                <a:r>
                  <a:rPr lang="en-US" dirty="0" smtClean="0"/>
                  <a:t>Hertz</a:t>
                </a:r>
              </a:p>
              <a:p>
                <a:pPr lvl="2"/>
                <a:r>
                  <a:rPr lang="en-US" dirty="0" smtClean="0"/>
                  <a:t>S </a:t>
                </a:r>
                <a:r>
                  <a:rPr lang="en-US" dirty="0"/>
                  <a:t>and N are the signal and noise levels in </a:t>
                </a:r>
                <a:r>
                  <a:rPr lang="en-US" dirty="0" smtClean="0"/>
                  <a:t>Watts</a:t>
                </a:r>
              </a:p>
              <a:p>
                <a:pPr lvl="3"/>
                <a:r>
                  <a:rPr lang="en-US" dirty="0" smtClean="0"/>
                  <a:t>S/N ratio commonly </a:t>
                </a:r>
                <a:r>
                  <a:rPr lang="en-US" dirty="0"/>
                  <a:t>known </a:t>
                </a:r>
                <a:r>
                  <a:rPr lang="en-US" dirty="0" smtClean="0"/>
                  <a:t>as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5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of frequency</a:t>
            </a:r>
          </a:p>
          <a:p>
            <a:pPr lvl="1"/>
            <a:r>
              <a:rPr lang="en-US" dirty="0" smtClean="0"/>
              <a:t>One cycle per second</a:t>
            </a:r>
          </a:p>
          <a:p>
            <a:pPr lvl="1"/>
            <a:endParaRPr lang="en-US" dirty="0"/>
          </a:p>
          <a:p>
            <a:r>
              <a:rPr lang="en-US" dirty="0" smtClean="0"/>
              <a:t>Phone line</a:t>
            </a:r>
          </a:p>
          <a:p>
            <a:pPr lvl="1"/>
            <a:r>
              <a:rPr lang="en-US" dirty="0" smtClean="0"/>
              <a:t>Sends signals in frequency range 0Hz – 3,400 Hz</a:t>
            </a:r>
          </a:p>
          <a:p>
            <a:pPr lvl="1"/>
            <a:r>
              <a:rPr lang="en-US" smtClean="0"/>
              <a:t>Bandwidth = 3,400 – 0 = 3,400 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809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Signaling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Sending data as signals</a:t>
            </a:r>
          </a:p>
          <a:p>
            <a:pPr eaLnBrk="1" hangingPunct="1"/>
            <a:r>
              <a:rPr lang="en-US" dirty="0" smtClean="0"/>
              <a:t>Consider sending the word “Hello”</a:t>
            </a:r>
          </a:p>
          <a:p>
            <a:pPr eaLnBrk="1" hangingPunct="1"/>
            <a:r>
              <a:rPr lang="en-US" dirty="0" smtClean="0"/>
              <a:t>How to send letters h, e, l, l, o on the wire</a:t>
            </a:r>
          </a:p>
          <a:p>
            <a:pPr lvl="1" eaLnBrk="1" hangingPunct="1"/>
            <a:r>
              <a:rPr lang="en-US" dirty="0" smtClean="0"/>
              <a:t>Sender side</a:t>
            </a:r>
          </a:p>
          <a:p>
            <a:pPr lvl="2" eaLnBrk="1" hangingPunct="1"/>
            <a:r>
              <a:rPr lang="en-US" dirty="0" smtClean="0"/>
              <a:t>Step 1:</a:t>
            </a:r>
          </a:p>
          <a:p>
            <a:pPr lvl="2" eaLnBrk="1" hangingPunct="1"/>
            <a:r>
              <a:rPr lang="en-US" dirty="0" smtClean="0"/>
              <a:t>Step 2:</a:t>
            </a:r>
          </a:p>
          <a:p>
            <a:pPr lvl="1" eaLnBrk="1" hangingPunct="1"/>
            <a:r>
              <a:rPr lang="en-US" dirty="0" smtClean="0"/>
              <a:t>Receiver side</a:t>
            </a:r>
          </a:p>
          <a:p>
            <a:pPr lvl="2" eaLnBrk="1" hangingPunct="1"/>
            <a:r>
              <a:rPr lang="en-US" dirty="0" smtClean="0"/>
              <a:t>Step 3:</a:t>
            </a:r>
          </a:p>
          <a:p>
            <a:pPr lvl="2" eaLnBrk="1" hangingPunct="1"/>
            <a:r>
              <a:rPr lang="en-US" dirty="0" smtClean="0"/>
              <a:t>Step 4: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ASCII code for binary representation of data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 method to convert characters to binary is ASCII code</a:t>
            </a:r>
          </a:p>
          <a:p>
            <a:pPr lvl="1" eaLnBrk="1" hangingPunct="1"/>
            <a:r>
              <a:rPr lang="en-US" smtClean="0"/>
              <a:t>Numbers 0-127 represent common characters</a:t>
            </a:r>
          </a:p>
          <a:p>
            <a:pPr lvl="1" eaLnBrk="1" hangingPunct="1"/>
            <a:r>
              <a:rPr lang="en-US" smtClean="0">
                <a:hlinkClick r:id="rId2"/>
              </a:rPr>
              <a:t>http://www.asciitable.com</a:t>
            </a:r>
            <a:endParaRPr lang="en-US" smtClean="0"/>
          </a:p>
          <a:p>
            <a:pPr lvl="1" eaLnBrk="1" hangingPunct="1"/>
            <a:r>
              <a:rPr lang="en-US" smtClean="0"/>
              <a:t>Decimal to binary conversion shown later (with IP addresses), just accept for now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775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01101000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01100101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01101100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01101111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represent </a:t>
            </a:r>
            <a:r>
              <a:rPr lang="en-US" dirty="0"/>
              <a:t>characters in almost all </a:t>
            </a:r>
            <a:r>
              <a:rPr lang="en-US" dirty="0" smtClean="0"/>
              <a:t>languages</a:t>
            </a:r>
          </a:p>
          <a:p>
            <a:pPr lvl="1"/>
            <a:r>
              <a:rPr lang="en-US" dirty="0" smtClean="0"/>
              <a:t>Including over 75,000 Chinese characters</a:t>
            </a:r>
          </a:p>
          <a:p>
            <a:r>
              <a:rPr lang="en-US" dirty="0" smtClean="0"/>
              <a:t>ASCII code = Unicode for English characters</a:t>
            </a:r>
          </a:p>
          <a:p>
            <a:r>
              <a:rPr lang="en-US" dirty="0" smtClean="0"/>
              <a:t>Other characters </a:t>
            </a:r>
          </a:p>
          <a:p>
            <a:pPr lvl="1"/>
            <a:r>
              <a:rPr lang="en-US" dirty="0" smtClean="0"/>
              <a:t>945 </a:t>
            </a:r>
            <a:r>
              <a:rPr lang="en-US" dirty="0"/>
              <a:t>– 969 for the Greek characters α – </a:t>
            </a:r>
            <a:r>
              <a:rPr lang="en-US" dirty="0" smtClean="0"/>
              <a:t>ω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Try </a:t>
            </a:r>
            <a:r>
              <a:rPr lang="en-US" dirty="0" smtClean="0"/>
              <a:t>typing 03c9 </a:t>
            </a:r>
            <a:r>
              <a:rPr lang="en-US" dirty="0" err="1" smtClean="0"/>
              <a:t>Alt+x</a:t>
            </a:r>
            <a:r>
              <a:rPr lang="en-US" dirty="0" smtClean="0"/>
              <a:t> in Word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5115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Amplitude modulation signaling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552574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Amplitude modulation signaling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7249F-6DF9-499A-B635-69A259CC157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91810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7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receiver keeps track of bit periods</a:t>
            </a:r>
          </a:p>
          <a:p>
            <a:pPr lvl="1"/>
            <a:r>
              <a:rPr lang="en-US" dirty="0" smtClean="0"/>
              <a:t>If a wave is received during the bit period, it is interpreted as 1, otherwise 0</a:t>
            </a:r>
          </a:p>
          <a:p>
            <a:endParaRPr lang="en-US" dirty="0" smtClean="0"/>
          </a:p>
          <a:p>
            <a:r>
              <a:rPr lang="en-US" dirty="0" smtClean="0"/>
              <a:t>These bits are decoded as letters</a:t>
            </a:r>
          </a:p>
          <a:p>
            <a:pPr lvl="1"/>
            <a:r>
              <a:rPr lang="en-US" dirty="0" smtClean="0"/>
              <a:t>And the sender’s message is received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cannot be transmitted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data can be converted to signals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Signal are detectable transmitted energy that can be used to carry information</a:t>
            </a:r>
          </a:p>
          <a:p>
            <a:r>
              <a:rPr lang="en-US" dirty="0" smtClean="0"/>
              <a:t>E.g. How are you reading this slide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Multiplexing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Sending multiple signals simultaneously on the same medium, e.g.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Extremely important milestone in data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Networking without multiplexing</a:t>
            </a: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NYC around 1900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7" name="Picture 6" descr="NYC_1900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219200"/>
            <a:ext cx="3868332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multiplexing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pictures show NYC before multiplexing was possible</a:t>
            </a:r>
          </a:p>
          <a:p>
            <a:pPr lvl="1" eaLnBrk="1" hangingPunct="1"/>
            <a:r>
              <a:rPr lang="en-US" dirty="0" smtClean="0"/>
              <a:t>Multiple telephone lines between same locations required multiple physical cables</a:t>
            </a:r>
          </a:p>
          <a:p>
            <a:pPr lvl="2" eaLnBrk="1" hangingPunct="1"/>
            <a:r>
              <a:rPr lang="en-US" dirty="0" smtClean="0"/>
              <a:t>Result: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With multiplexing, most cables on one tower can be replaced with one cable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Multiplexing categories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Send signals at different frequencies</a:t>
            </a:r>
          </a:p>
          <a:p>
            <a:pPr lvl="1" eaLnBrk="1" hangingPunct="1"/>
            <a:r>
              <a:rPr lang="en-US" dirty="0" smtClean="0"/>
              <a:t>Called frequency division multiplexing (FDM)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Or, send signals at different times</a:t>
            </a:r>
          </a:p>
          <a:p>
            <a:pPr lvl="1" eaLnBrk="1" hangingPunct="1"/>
            <a:r>
              <a:rPr lang="en-US" dirty="0" smtClean="0"/>
              <a:t>Called time division multiplexing (TDM)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Fortunately, multiplexing can be easy to do</a:t>
            </a:r>
          </a:p>
          <a:p>
            <a:pPr lvl="1" eaLnBrk="1" hangingPunct="1"/>
            <a:r>
              <a:rPr lang="en-US" dirty="0" smtClean="0"/>
              <a:t>Following example shows frequency division multiplexing with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AM multiplexing example - overview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 signals (simple sine waves in example)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 carriers (one for each signal)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Think of 2 radio stations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station modulates its carrier with its signal (step 2 in our previous example)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AM multiplexing example - overview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Receivers receive this aggregate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Receivers demodulate to recover signal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step 3 in our previous example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See file AM_multiplexing_example.xlsx on companion website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 - signals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37644" y="1219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0730"/>
              </p:ext>
            </p:extLst>
          </p:nvPr>
        </p:nvGraphicFramePr>
        <p:xfrm>
          <a:off x="237644" y="3886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 - carriers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304800" y="38100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259748"/>
              </p:ext>
            </p:extLst>
          </p:nvPr>
        </p:nvGraphicFramePr>
        <p:xfrm>
          <a:off x="304800" y="1219200"/>
          <a:ext cx="8668712" cy="283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 – modulated carrier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05241"/>
              </p:ext>
            </p:extLst>
          </p:nvPr>
        </p:nvGraphicFramePr>
        <p:xfrm>
          <a:off x="2286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 – modulated carrier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725990"/>
              </p:ext>
            </p:extLst>
          </p:nvPr>
        </p:nvGraphicFramePr>
        <p:xfrm>
          <a:off x="3048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to signal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7409" name="Picture 1" descr="Physical layer serv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184" y="1209675"/>
            <a:ext cx="7894638" cy="527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AM example – signal in medium (sum of 2 modulated carriers)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126973"/>
              </p:ext>
            </p:extLst>
          </p:nvPr>
        </p:nvGraphicFramePr>
        <p:xfrm>
          <a:off x="304800" y="4572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Demodulation in AM example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This is the process of recovering the signal of interest at the receiver</a:t>
            </a:r>
          </a:p>
          <a:p>
            <a:pPr eaLnBrk="1" hangingPunct="1"/>
            <a:r>
              <a:rPr lang="en-US" dirty="0" smtClean="0"/>
              <a:t>Fairly simple to do</a:t>
            </a:r>
          </a:p>
          <a:p>
            <a:pPr lvl="1" eaLnBrk="1" hangingPunct="1"/>
            <a:r>
              <a:rPr lang="en-US" dirty="0" smtClean="0"/>
              <a:t>Multiply signal in medium by a signal at same frequency as carrier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This removes all other signals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Remove noise by “averaging”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AM example – demodulated signal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270465"/>
              </p:ext>
            </p:extLst>
          </p:nvPr>
        </p:nvGraphicFramePr>
        <p:xfrm>
          <a:off x="2286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AM example – demodulated signal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679415"/>
              </p:ext>
            </p:extLst>
          </p:nvPr>
        </p:nvGraphicFramePr>
        <p:xfrm>
          <a:off x="228600" y="3810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example–recovered signal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19631"/>
              </p:ext>
            </p:extLst>
          </p:nvPr>
        </p:nvGraphicFramePr>
        <p:xfrm>
          <a:off x="304800" y="304800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example-recovered signal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19EB-24FF-490D-8F6E-821568A48E7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157950"/>
              </p:ext>
            </p:extLst>
          </p:nvPr>
        </p:nvGraphicFramePr>
        <p:xfrm>
          <a:off x="237644" y="282863"/>
          <a:ext cx="8668712" cy="629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Signaling at physical layer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Properties of nature enable signaling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Good signals enable reliable detection in the presence of noise and other signals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UTP – Cat3 (slow) and Cat5e (faster)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Optical fiber - Multi-mode (short-range) and single-mode (long-range)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Multiplexing enables efficient utilization of media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Smart 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power grid is considered the greatest achievement of humanity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To lower power costs, we need to smoothen power </a:t>
            </a:r>
            <a:r>
              <a:rPr lang="en-US" dirty="0" smtClean="0"/>
              <a:t>demand</a:t>
            </a:r>
            <a:endParaRPr lang="en-US" dirty="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Smart 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generation prices vary during the day, depending upon power source</a:t>
            </a:r>
          </a:p>
          <a:p>
            <a:r>
              <a:rPr lang="en-US" dirty="0" smtClean="0"/>
              <a:t>Market-oriented mechanism would reduce consumption during high price periods</a:t>
            </a:r>
          </a:p>
          <a:p>
            <a:r>
              <a:rPr lang="en-US" dirty="0" smtClean="0"/>
              <a:t>Power lines can be used to transmit pricing information</a:t>
            </a:r>
          </a:p>
          <a:p>
            <a:r>
              <a:rPr lang="en-US" dirty="0" smtClean="0"/>
              <a:t>Home owners may even store power when cheap and sell power when </a:t>
            </a:r>
            <a:r>
              <a:rPr lang="en-US" dirty="0" smtClean="0"/>
              <a:t>expensive</a:t>
            </a:r>
            <a:endParaRPr lang="en-US" dirty="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Calculating bit period</a:t>
            </a:r>
          </a:p>
          <a:p>
            <a:r>
              <a:rPr lang="en-US" dirty="0" smtClean="0"/>
              <a:t>Modifying data for new bit period</a:t>
            </a:r>
          </a:p>
          <a:p>
            <a:r>
              <a:rPr lang="en-US" dirty="0" smtClean="0"/>
              <a:t>Modifying carrier frequency</a:t>
            </a:r>
          </a:p>
          <a:p>
            <a:r>
              <a:rPr lang="en-US" dirty="0" smtClean="0"/>
              <a:t>Plotting graphs</a:t>
            </a:r>
          </a:p>
          <a:p>
            <a:r>
              <a:rPr lang="en-US" dirty="0" smtClean="0"/>
              <a:t>Calculating amplitude of modulated signal</a:t>
            </a:r>
          </a:p>
          <a:p>
            <a:r>
              <a:rPr lang="en-US" dirty="0" smtClean="0"/>
              <a:t>Interpreting modulated carrier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Special feature of the Physical Layer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Physical layer interacts with nature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Signal transmitting properties of chosen media are important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2AAC4-3AD3-4F27-ADF6-0903B9B31C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 infrastructure design </a:t>
            </a:r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 of medium for each location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Estimating wire length</a:t>
            </a:r>
          </a:p>
          <a:p>
            <a:endParaRPr lang="en-US" smtClean="0"/>
          </a:p>
          <a:p>
            <a:endParaRPr lang="en-US" dirty="0" smtClean="0"/>
          </a:p>
          <a:p>
            <a:r>
              <a:rPr lang="en-US" dirty="0" smtClean="0"/>
              <a:t>Choice of medium for connecting locations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Physical media and their properties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physical medium is the transmission path along which a signal propagates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Media are chosen for their special properties that enable efficient transmission (movement) of signals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Copper wire as physical medium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Copper is a very good conductor of electricity and is relatively abundantly available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used as a physical medium in computer networking, 8 individual strands of copper wire are organized as four pairs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 of UTP cables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Categories range from Cat-1 to Cat-6</a:t>
            </a:r>
          </a:p>
          <a:p>
            <a:pPr lvl="1"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>
                <a:hlinkClick r:id="rId2"/>
              </a:rPr>
              <a:t>http://en.wikipedia.org/wiki/Category_5_cable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EDF73-8707-47B7-9F96-EA441E03406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4495800"/>
          <a:ext cx="3810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data 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Mbps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 5e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1,000</a:t>
                      </a:r>
                      <a:r>
                        <a:rPr lang="en-US" baseline="0" dirty="0" smtClean="0"/>
                        <a:t> Mbps = 1Gbps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Gbps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11124</TotalTime>
  <Words>1413</Words>
  <Application>Microsoft Office PowerPoint</Application>
  <PresentationFormat>On-screen Show (4:3)</PresentationFormat>
  <Paragraphs>382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Arial</vt:lpstr>
      <vt:lpstr>Calibri</vt:lpstr>
      <vt:lpstr>Cambria Math</vt:lpstr>
      <vt:lpstr>Office Theme</vt:lpstr>
      <vt:lpstr>Chart</vt:lpstr>
      <vt:lpstr>Chapter 2</vt:lpstr>
      <vt:lpstr>Contents</vt:lpstr>
      <vt:lpstr>Physical layer service definition</vt:lpstr>
      <vt:lpstr>The need for signals</vt:lpstr>
      <vt:lpstr>Data to signal</vt:lpstr>
      <vt:lpstr>Special feature of the Physical Layer</vt:lpstr>
      <vt:lpstr>Physical media and their properties</vt:lpstr>
      <vt:lpstr>Copper wire as physical medium</vt:lpstr>
      <vt:lpstr>Categories of UTP cables</vt:lpstr>
      <vt:lpstr>Categories of UTP cables</vt:lpstr>
      <vt:lpstr>Cable connectors</vt:lpstr>
      <vt:lpstr>Optical fiber as physical medium</vt:lpstr>
      <vt:lpstr>Aggregating network traffic from copper to fiber</vt:lpstr>
      <vt:lpstr>Submarine optical fiber installation</vt:lpstr>
      <vt:lpstr>Optical fiber as Physical medium</vt:lpstr>
      <vt:lpstr>Types of optical fiber</vt:lpstr>
      <vt:lpstr>Construction of optical fiber</vt:lpstr>
      <vt:lpstr>Data vs. Signals</vt:lpstr>
      <vt:lpstr>Signals and their properties</vt:lpstr>
      <vt:lpstr>Impacts of improved signaling</vt:lpstr>
      <vt:lpstr>Impacts of improved signaling</vt:lpstr>
      <vt:lpstr>Categories of signals</vt:lpstr>
      <vt:lpstr>Categories of signals</vt:lpstr>
      <vt:lpstr>Analog signals</vt:lpstr>
      <vt:lpstr>Commonly used signals</vt:lpstr>
      <vt:lpstr>Commonly used signals</vt:lpstr>
      <vt:lpstr>Noise and binary signals</vt:lpstr>
      <vt:lpstr>Noise and binary signals</vt:lpstr>
      <vt:lpstr>Impact of noise on signals</vt:lpstr>
      <vt:lpstr>Need for binary signals</vt:lpstr>
      <vt:lpstr>Binary signals</vt:lpstr>
      <vt:lpstr>Shannon’s theorem</vt:lpstr>
      <vt:lpstr>Hertz</vt:lpstr>
      <vt:lpstr>Signaling</vt:lpstr>
      <vt:lpstr>ASCII code for binary representation of data</vt:lpstr>
      <vt:lpstr>Unicode</vt:lpstr>
      <vt:lpstr>Amplitude modulation signaling</vt:lpstr>
      <vt:lpstr>Amplitude modulation signaling</vt:lpstr>
      <vt:lpstr>Receiver operation</vt:lpstr>
      <vt:lpstr>Multiplexing</vt:lpstr>
      <vt:lpstr>Networking without multiplexing</vt:lpstr>
      <vt:lpstr>Why multiplexing</vt:lpstr>
      <vt:lpstr>Multiplexing categories</vt:lpstr>
      <vt:lpstr>AM multiplexing example - overview</vt:lpstr>
      <vt:lpstr>AM multiplexing example - overview</vt:lpstr>
      <vt:lpstr>AM example - signals</vt:lpstr>
      <vt:lpstr>AM example - carriers</vt:lpstr>
      <vt:lpstr>AM example – modulated carrier 1</vt:lpstr>
      <vt:lpstr>AM example – modulated carrier 2</vt:lpstr>
      <vt:lpstr>AM example – signal in medium (sum of 2 modulated carriers)</vt:lpstr>
      <vt:lpstr>Demodulation in AM example</vt:lpstr>
      <vt:lpstr>AM example – demodulated signal 1</vt:lpstr>
      <vt:lpstr>AM example – demodulated signal 2</vt:lpstr>
      <vt:lpstr>AM example–recovered signal 1</vt:lpstr>
      <vt:lpstr>AM example-recovered signal 2</vt:lpstr>
      <vt:lpstr>Summary</vt:lpstr>
      <vt:lpstr>Case study – Smart grids</vt:lpstr>
      <vt:lpstr>Case study – Smart grids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762</cp:revision>
  <dcterms:created xsi:type="dcterms:W3CDTF">2005-08-27T20:10:56Z</dcterms:created>
  <dcterms:modified xsi:type="dcterms:W3CDTF">2016-07-03T16:58:37Z</dcterms:modified>
</cp:coreProperties>
</file>