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68" r:id="rId4"/>
    <p:sldId id="258" r:id="rId5"/>
    <p:sldId id="259" r:id="rId6"/>
    <p:sldId id="267" r:id="rId7"/>
    <p:sldId id="270" r:id="rId8"/>
    <p:sldId id="271" r:id="rId9"/>
    <p:sldId id="260" r:id="rId10"/>
    <p:sldId id="269" r:id="rId11"/>
    <p:sldId id="263" r:id="rId12"/>
    <p:sldId id="272" r:id="rId13"/>
    <p:sldId id="266" r:id="rId14"/>
    <p:sldId id="276" r:id="rId15"/>
    <p:sldId id="275" r:id="rId16"/>
    <p:sldId id="284" r:id="rId17"/>
    <p:sldId id="277" r:id="rId18"/>
    <p:sldId id="274" r:id="rId19"/>
    <p:sldId id="264" r:id="rId20"/>
    <p:sldId id="278" r:id="rId21"/>
    <p:sldId id="283" r:id="rId22"/>
    <p:sldId id="279" r:id="rId23"/>
    <p:sldId id="265" r:id="rId24"/>
    <p:sldId id="273" r:id="rId25"/>
    <p:sldId id="285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09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.FOREST\AppData\Local\Opera\Opera\temporary_downloads\Ch12_CDMAexampl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Phone</c:v>
                </c:pt>
              </c:strCache>
            </c:strRef>
          </c:tx>
          <c:invertIfNegative val="0"/>
          <c:cat>
            <c:numRef>
              <c:f>Sheet1!$A$2:$A$3685</c:f>
              <c:numCache>
                <c:formatCode>General</c:formatCode>
                <c:ptCount val="3684"/>
                <c:pt idx="0">
                  <c:v>0</c:v>
                </c:pt>
                <c:pt idx="1">
                  <c:v>0.30000000000000032</c:v>
                </c:pt>
                <c:pt idx="2">
                  <c:v>0.60000000000000064</c:v>
                </c:pt>
                <c:pt idx="3">
                  <c:v>0.9</c:v>
                </c:pt>
                <c:pt idx="4">
                  <c:v>1.2</c:v>
                </c:pt>
                <c:pt idx="5">
                  <c:v>1.5</c:v>
                </c:pt>
                <c:pt idx="6">
                  <c:v>1.8</c:v>
                </c:pt>
                <c:pt idx="7">
                  <c:v>2.1</c:v>
                </c:pt>
                <c:pt idx="8">
                  <c:v>2.4</c:v>
                </c:pt>
                <c:pt idx="9">
                  <c:v>2.7</c:v>
                </c:pt>
                <c:pt idx="10">
                  <c:v>3</c:v>
                </c:pt>
                <c:pt idx="11">
                  <c:v>3.3</c:v>
                </c:pt>
                <c:pt idx="12">
                  <c:v>3.6</c:v>
                </c:pt>
                <c:pt idx="13">
                  <c:v>3.9</c:v>
                </c:pt>
                <c:pt idx="14">
                  <c:v>4.2</c:v>
                </c:pt>
                <c:pt idx="15">
                  <c:v>4.5</c:v>
                </c:pt>
                <c:pt idx="16">
                  <c:v>4.8</c:v>
                </c:pt>
                <c:pt idx="17">
                  <c:v>5.0999999999999996</c:v>
                </c:pt>
                <c:pt idx="18">
                  <c:v>5.4</c:v>
                </c:pt>
                <c:pt idx="19">
                  <c:v>5.7</c:v>
                </c:pt>
                <c:pt idx="20">
                  <c:v>6</c:v>
                </c:pt>
                <c:pt idx="21">
                  <c:v>6.3</c:v>
                </c:pt>
                <c:pt idx="22">
                  <c:v>6.6</c:v>
                </c:pt>
                <c:pt idx="23">
                  <c:v>6.9</c:v>
                </c:pt>
                <c:pt idx="24">
                  <c:v>7.2</c:v>
                </c:pt>
                <c:pt idx="25">
                  <c:v>7.5</c:v>
                </c:pt>
                <c:pt idx="26">
                  <c:v>7.8</c:v>
                </c:pt>
                <c:pt idx="27">
                  <c:v>8.1</c:v>
                </c:pt>
                <c:pt idx="28">
                  <c:v>8.4</c:v>
                </c:pt>
                <c:pt idx="29">
                  <c:v>8.7000000000000011</c:v>
                </c:pt>
                <c:pt idx="30">
                  <c:v>9</c:v>
                </c:pt>
                <c:pt idx="31">
                  <c:v>9.3000000000000007</c:v>
                </c:pt>
                <c:pt idx="32">
                  <c:v>9.6</c:v>
                </c:pt>
                <c:pt idx="33">
                  <c:v>9.9</c:v>
                </c:pt>
                <c:pt idx="34">
                  <c:v>10.200000000000001</c:v>
                </c:pt>
                <c:pt idx="35">
                  <c:v>10.5</c:v>
                </c:pt>
                <c:pt idx="36">
                  <c:v>10.8</c:v>
                </c:pt>
                <c:pt idx="37">
                  <c:v>11.1</c:v>
                </c:pt>
                <c:pt idx="38">
                  <c:v>11.4</c:v>
                </c:pt>
                <c:pt idx="39">
                  <c:v>11.7</c:v>
                </c:pt>
                <c:pt idx="40">
                  <c:v>12</c:v>
                </c:pt>
                <c:pt idx="41">
                  <c:v>12.3</c:v>
                </c:pt>
                <c:pt idx="42">
                  <c:v>12.6</c:v>
                </c:pt>
                <c:pt idx="43">
                  <c:v>12.9</c:v>
                </c:pt>
                <c:pt idx="44">
                  <c:v>13.2</c:v>
                </c:pt>
                <c:pt idx="45">
                  <c:v>13.5</c:v>
                </c:pt>
                <c:pt idx="46">
                  <c:v>13.8</c:v>
                </c:pt>
                <c:pt idx="47">
                  <c:v>14.1</c:v>
                </c:pt>
                <c:pt idx="48">
                  <c:v>14.4</c:v>
                </c:pt>
                <c:pt idx="49">
                  <c:v>14.7</c:v>
                </c:pt>
                <c:pt idx="50">
                  <c:v>15</c:v>
                </c:pt>
                <c:pt idx="51">
                  <c:v>15.3</c:v>
                </c:pt>
                <c:pt idx="52">
                  <c:v>15.6</c:v>
                </c:pt>
                <c:pt idx="53">
                  <c:v>15.9</c:v>
                </c:pt>
                <c:pt idx="54">
                  <c:v>16.2</c:v>
                </c:pt>
                <c:pt idx="55">
                  <c:v>16.5</c:v>
                </c:pt>
                <c:pt idx="56">
                  <c:v>16.8</c:v>
                </c:pt>
                <c:pt idx="57">
                  <c:v>17.100000000000001</c:v>
                </c:pt>
                <c:pt idx="58">
                  <c:v>17.399999999999999</c:v>
                </c:pt>
                <c:pt idx="59">
                  <c:v>17.7</c:v>
                </c:pt>
                <c:pt idx="60">
                  <c:v>18</c:v>
                </c:pt>
                <c:pt idx="61">
                  <c:v>18.3</c:v>
                </c:pt>
                <c:pt idx="62">
                  <c:v>18.600000000000001</c:v>
                </c:pt>
                <c:pt idx="63">
                  <c:v>18.899999999999999</c:v>
                </c:pt>
                <c:pt idx="64">
                  <c:v>19.2</c:v>
                </c:pt>
                <c:pt idx="65">
                  <c:v>19.5</c:v>
                </c:pt>
                <c:pt idx="66">
                  <c:v>19.8</c:v>
                </c:pt>
                <c:pt idx="67">
                  <c:v>20.100000000000001</c:v>
                </c:pt>
                <c:pt idx="68">
                  <c:v>20.399999999999999</c:v>
                </c:pt>
                <c:pt idx="69">
                  <c:v>20.7</c:v>
                </c:pt>
                <c:pt idx="70">
                  <c:v>21</c:v>
                </c:pt>
                <c:pt idx="71">
                  <c:v>21.3</c:v>
                </c:pt>
                <c:pt idx="72">
                  <c:v>21.6</c:v>
                </c:pt>
                <c:pt idx="73">
                  <c:v>21.9</c:v>
                </c:pt>
                <c:pt idx="74">
                  <c:v>22.2</c:v>
                </c:pt>
                <c:pt idx="75">
                  <c:v>22.5</c:v>
                </c:pt>
                <c:pt idx="76">
                  <c:v>22.8</c:v>
                </c:pt>
                <c:pt idx="77">
                  <c:v>23.1</c:v>
                </c:pt>
                <c:pt idx="78">
                  <c:v>23.4</c:v>
                </c:pt>
                <c:pt idx="79">
                  <c:v>23.7</c:v>
                </c:pt>
                <c:pt idx="80">
                  <c:v>24</c:v>
                </c:pt>
                <c:pt idx="81">
                  <c:v>24.3</c:v>
                </c:pt>
                <c:pt idx="82">
                  <c:v>24.6</c:v>
                </c:pt>
                <c:pt idx="83">
                  <c:v>24.9</c:v>
                </c:pt>
                <c:pt idx="84">
                  <c:v>25.2</c:v>
                </c:pt>
                <c:pt idx="85">
                  <c:v>25.5</c:v>
                </c:pt>
                <c:pt idx="86">
                  <c:v>25.8</c:v>
                </c:pt>
                <c:pt idx="87">
                  <c:v>26.1</c:v>
                </c:pt>
                <c:pt idx="88">
                  <c:v>26.4</c:v>
                </c:pt>
                <c:pt idx="89">
                  <c:v>26.7</c:v>
                </c:pt>
                <c:pt idx="90">
                  <c:v>27</c:v>
                </c:pt>
                <c:pt idx="91">
                  <c:v>27.3</c:v>
                </c:pt>
                <c:pt idx="92">
                  <c:v>27.6</c:v>
                </c:pt>
                <c:pt idx="93">
                  <c:v>27.9</c:v>
                </c:pt>
                <c:pt idx="94">
                  <c:v>28.2</c:v>
                </c:pt>
                <c:pt idx="95">
                  <c:v>28.5</c:v>
                </c:pt>
                <c:pt idx="96">
                  <c:v>28.8</c:v>
                </c:pt>
                <c:pt idx="97">
                  <c:v>29.1</c:v>
                </c:pt>
                <c:pt idx="98">
                  <c:v>29.4</c:v>
                </c:pt>
                <c:pt idx="99">
                  <c:v>29.7</c:v>
                </c:pt>
                <c:pt idx="100">
                  <c:v>30</c:v>
                </c:pt>
                <c:pt idx="101">
                  <c:v>30.3</c:v>
                </c:pt>
                <c:pt idx="102">
                  <c:v>30.6</c:v>
                </c:pt>
                <c:pt idx="103">
                  <c:v>30.9</c:v>
                </c:pt>
                <c:pt idx="104">
                  <c:v>31.2</c:v>
                </c:pt>
                <c:pt idx="105">
                  <c:v>31.5</c:v>
                </c:pt>
                <c:pt idx="106">
                  <c:v>31.8</c:v>
                </c:pt>
                <c:pt idx="107">
                  <c:v>32.1</c:v>
                </c:pt>
                <c:pt idx="108">
                  <c:v>32.4</c:v>
                </c:pt>
                <c:pt idx="109">
                  <c:v>32.700000000000003</c:v>
                </c:pt>
                <c:pt idx="110">
                  <c:v>33</c:v>
                </c:pt>
                <c:pt idx="111">
                  <c:v>33.300000000000004</c:v>
                </c:pt>
                <c:pt idx="112">
                  <c:v>33.6</c:v>
                </c:pt>
                <c:pt idx="113">
                  <c:v>33.9</c:v>
                </c:pt>
                <c:pt idx="114">
                  <c:v>34.200000000000003</c:v>
                </c:pt>
                <c:pt idx="115">
                  <c:v>34.5</c:v>
                </c:pt>
                <c:pt idx="116">
                  <c:v>34.800000000000004</c:v>
                </c:pt>
                <c:pt idx="117">
                  <c:v>35.1</c:v>
                </c:pt>
                <c:pt idx="118">
                  <c:v>35.4</c:v>
                </c:pt>
                <c:pt idx="119">
                  <c:v>35.700000000000003</c:v>
                </c:pt>
                <c:pt idx="120">
                  <c:v>36</c:v>
                </c:pt>
                <c:pt idx="121">
                  <c:v>36.300000000000004</c:v>
                </c:pt>
                <c:pt idx="122">
                  <c:v>36.6</c:v>
                </c:pt>
                <c:pt idx="123">
                  <c:v>36.9</c:v>
                </c:pt>
                <c:pt idx="124">
                  <c:v>37.200000000000003</c:v>
                </c:pt>
                <c:pt idx="125">
                  <c:v>37.5</c:v>
                </c:pt>
                <c:pt idx="126">
                  <c:v>37.800000000000004</c:v>
                </c:pt>
                <c:pt idx="127">
                  <c:v>38.1</c:v>
                </c:pt>
                <c:pt idx="128">
                  <c:v>38.4</c:v>
                </c:pt>
                <c:pt idx="129">
                  <c:v>38.700000000000003</c:v>
                </c:pt>
                <c:pt idx="130">
                  <c:v>39</c:v>
                </c:pt>
                <c:pt idx="131">
                  <c:v>39.300000000000004</c:v>
                </c:pt>
                <c:pt idx="132">
                  <c:v>39.6</c:v>
                </c:pt>
                <c:pt idx="133">
                  <c:v>39.9</c:v>
                </c:pt>
                <c:pt idx="134">
                  <c:v>40.200000000000003</c:v>
                </c:pt>
                <c:pt idx="135">
                  <c:v>40.5</c:v>
                </c:pt>
                <c:pt idx="136">
                  <c:v>40.800000000000004</c:v>
                </c:pt>
                <c:pt idx="137">
                  <c:v>41.1</c:v>
                </c:pt>
                <c:pt idx="138">
                  <c:v>41.4</c:v>
                </c:pt>
                <c:pt idx="139">
                  <c:v>41.7</c:v>
                </c:pt>
                <c:pt idx="140">
                  <c:v>42</c:v>
                </c:pt>
                <c:pt idx="141">
                  <c:v>42.3</c:v>
                </c:pt>
                <c:pt idx="142">
                  <c:v>42.6</c:v>
                </c:pt>
                <c:pt idx="143">
                  <c:v>42.9</c:v>
                </c:pt>
                <c:pt idx="144">
                  <c:v>43.2</c:v>
                </c:pt>
                <c:pt idx="145">
                  <c:v>43.5</c:v>
                </c:pt>
                <c:pt idx="146">
                  <c:v>43.8</c:v>
                </c:pt>
                <c:pt idx="147">
                  <c:v>44.1</c:v>
                </c:pt>
                <c:pt idx="148">
                  <c:v>44.4</c:v>
                </c:pt>
                <c:pt idx="149">
                  <c:v>44.7</c:v>
                </c:pt>
                <c:pt idx="150">
                  <c:v>45</c:v>
                </c:pt>
                <c:pt idx="151">
                  <c:v>45.3</c:v>
                </c:pt>
                <c:pt idx="152">
                  <c:v>45.6</c:v>
                </c:pt>
                <c:pt idx="153">
                  <c:v>45.9</c:v>
                </c:pt>
                <c:pt idx="154">
                  <c:v>46.2</c:v>
                </c:pt>
                <c:pt idx="155">
                  <c:v>46.5</c:v>
                </c:pt>
                <c:pt idx="156">
                  <c:v>46.8</c:v>
                </c:pt>
                <c:pt idx="157">
                  <c:v>47.1</c:v>
                </c:pt>
                <c:pt idx="158">
                  <c:v>47.4</c:v>
                </c:pt>
                <c:pt idx="159">
                  <c:v>47.7</c:v>
                </c:pt>
                <c:pt idx="160">
                  <c:v>48</c:v>
                </c:pt>
                <c:pt idx="161">
                  <c:v>48.3</c:v>
                </c:pt>
                <c:pt idx="162">
                  <c:v>48.6</c:v>
                </c:pt>
                <c:pt idx="163">
                  <c:v>48.9</c:v>
                </c:pt>
                <c:pt idx="164">
                  <c:v>49.2</c:v>
                </c:pt>
                <c:pt idx="165">
                  <c:v>49.5</c:v>
                </c:pt>
                <c:pt idx="166">
                  <c:v>49.8</c:v>
                </c:pt>
                <c:pt idx="167">
                  <c:v>50.1</c:v>
                </c:pt>
                <c:pt idx="168">
                  <c:v>50.4</c:v>
                </c:pt>
                <c:pt idx="169">
                  <c:v>50.7</c:v>
                </c:pt>
                <c:pt idx="170">
                  <c:v>51</c:v>
                </c:pt>
                <c:pt idx="171">
                  <c:v>51.3</c:v>
                </c:pt>
                <c:pt idx="172">
                  <c:v>51.6</c:v>
                </c:pt>
                <c:pt idx="173">
                  <c:v>51.9</c:v>
                </c:pt>
                <c:pt idx="174">
                  <c:v>52.2</c:v>
                </c:pt>
                <c:pt idx="175">
                  <c:v>52.5</c:v>
                </c:pt>
                <c:pt idx="176">
                  <c:v>52.8</c:v>
                </c:pt>
                <c:pt idx="177">
                  <c:v>53.1</c:v>
                </c:pt>
                <c:pt idx="178">
                  <c:v>53.4</c:v>
                </c:pt>
                <c:pt idx="179">
                  <c:v>53.7</c:v>
                </c:pt>
                <c:pt idx="180">
                  <c:v>54</c:v>
                </c:pt>
                <c:pt idx="181">
                  <c:v>54.3</c:v>
                </c:pt>
                <c:pt idx="182">
                  <c:v>54.6</c:v>
                </c:pt>
                <c:pt idx="183">
                  <c:v>54.9</c:v>
                </c:pt>
                <c:pt idx="184">
                  <c:v>55.2</c:v>
                </c:pt>
                <c:pt idx="185">
                  <c:v>55.5</c:v>
                </c:pt>
                <c:pt idx="186">
                  <c:v>55.8</c:v>
                </c:pt>
                <c:pt idx="187">
                  <c:v>56.1</c:v>
                </c:pt>
                <c:pt idx="188">
                  <c:v>56.4</c:v>
                </c:pt>
                <c:pt idx="189">
                  <c:v>56.7</c:v>
                </c:pt>
                <c:pt idx="190">
                  <c:v>57</c:v>
                </c:pt>
                <c:pt idx="191">
                  <c:v>57.3</c:v>
                </c:pt>
                <c:pt idx="192">
                  <c:v>57.6</c:v>
                </c:pt>
                <c:pt idx="193">
                  <c:v>57.9</c:v>
                </c:pt>
                <c:pt idx="194">
                  <c:v>58.2</c:v>
                </c:pt>
                <c:pt idx="195">
                  <c:v>58.5</c:v>
                </c:pt>
                <c:pt idx="196">
                  <c:v>58.8</c:v>
                </c:pt>
                <c:pt idx="197">
                  <c:v>59.1</c:v>
                </c:pt>
                <c:pt idx="198">
                  <c:v>59.4</c:v>
                </c:pt>
                <c:pt idx="199">
                  <c:v>59.7</c:v>
                </c:pt>
                <c:pt idx="200">
                  <c:v>60</c:v>
                </c:pt>
                <c:pt idx="201">
                  <c:v>60.3</c:v>
                </c:pt>
                <c:pt idx="202">
                  <c:v>60.6</c:v>
                </c:pt>
                <c:pt idx="203">
                  <c:v>60.9</c:v>
                </c:pt>
                <c:pt idx="204">
                  <c:v>61.2</c:v>
                </c:pt>
                <c:pt idx="205">
                  <c:v>61.5</c:v>
                </c:pt>
                <c:pt idx="206">
                  <c:v>61.8</c:v>
                </c:pt>
                <c:pt idx="207">
                  <c:v>62.1</c:v>
                </c:pt>
                <c:pt idx="208">
                  <c:v>62.4</c:v>
                </c:pt>
                <c:pt idx="209">
                  <c:v>62.7</c:v>
                </c:pt>
                <c:pt idx="210">
                  <c:v>63</c:v>
                </c:pt>
                <c:pt idx="211">
                  <c:v>63.3</c:v>
                </c:pt>
                <c:pt idx="212">
                  <c:v>63.6</c:v>
                </c:pt>
                <c:pt idx="213">
                  <c:v>63.9</c:v>
                </c:pt>
                <c:pt idx="214">
                  <c:v>64.2</c:v>
                </c:pt>
                <c:pt idx="215">
                  <c:v>64.5</c:v>
                </c:pt>
                <c:pt idx="216">
                  <c:v>64.8</c:v>
                </c:pt>
                <c:pt idx="217">
                  <c:v>65.099999999999994</c:v>
                </c:pt>
                <c:pt idx="218">
                  <c:v>65.400000000000006</c:v>
                </c:pt>
                <c:pt idx="219">
                  <c:v>65.7</c:v>
                </c:pt>
                <c:pt idx="220">
                  <c:v>66</c:v>
                </c:pt>
                <c:pt idx="221">
                  <c:v>66.3</c:v>
                </c:pt>
                <c:pt idx="222">
                  <c:v>66.599999999999994</c:v>
                </c:pt>
                <c:pt idx="223">
                  <c:v>66.900000000000006</c:v>
                </c:pt>
                <c:pt idx="224">
                  <c:v>67.2</c:v>
                </c:pt>
                <c:pt idx="225">
                  <c:v>67.5</c:v>
                </c:pt>
                <c:pt idx="226">
                  <c:v>67.8</c:v>
                </c:pt>
                <c:pt idx="227">
                  <c:v>68.099999999999994</c:v>
                </c:pt>
                <c:pt idx="228">
                  <c:v>68.400000000000006</c:v>
                </c:pt>
                <c:pt idx="229">
                  <c:v>68.7</c:v>
                </c:pt>
                <c:pt idx="230">
                  <c:v>69</c:v>
                </c:pt>
                <c:pt idx="231">
                  <c:v>69.3</c:v>
                </c:pt>
                <c:pt idx="232">
                  <c:v>69.599999999999994</c:v>
                </c:pt>
                <c:pt idx="233">
                  <c:v>69.900000000000006</c:v>
                </c:pt>
                <c:pt idx="234">
                  <c:v>70.2</c:v>
                </c:pt>
                <c:pt idx="235">
                  <c:v>70.5</c:v>
                </c:pt>
                <c:pt idx="236">
                  <c:v>70.8</c:v>
                </c:pt>
                <c:pt idx="237">
                  <c:v>71.099999999999994</c:v>
                </c:pt>
                <c:pt idx="238">
                  <c:v>71.400000000000006</c:v>
                </c:pt>
                <c:pt idx="239">
                  <c:v>71.7</c:v>
                </c:pt>
                <c:pt idx="240">
                  <c:v>72</c:v>
                </c:pt>
                <c:pt idx="241">
                  <c:v>72.3</c:v>
                </c:pt>
                <c:pt idx="242">
                  <c:v>72.599999999999994</c:v>
                </c:pt>
                <c:pt idx="243">
                  <c:v>72.900000000000006</c:v>
                </c:pt>
                <c:pt idx="244">
                  <c:v>73.2</c:v>
                </c:pt>
                <c:pt idx="245">
                  <c:v>73.5</c:v>
                </c:pt>
                <c:pt idx="246">
                  <c:v>73.8</c:v>
                </c:pt>
                <c:pt idx="247">
                  <c:v>74.099999999999994</c:v>
                </c:pt>
                <c:pt idx="248">
                  <c:v>74.400000000000006</c:v>
                </c:pt>
                <c:pt idx="249">
                  <c:v>74.7</c:v>
                </c:pt>
                <c:pt idx="250">
                  <c:v>75</c:v>
                </c:pt>
                <c:pt idx="251">
                  <c:v>75.3</c:v>
                </c:pt>
                <c:pt idx="252">
                  <c:v>75.599999999999994</c:v>
                </c:pt>
                <c:pt idx="253">
                  <c:v>75.900000000000006</c:v>
                </c:pt>
                <c:pt idx="254">
                  <c:v>76.2</c:v>
                </c:pt>
                <c:pt idx="255">
                  <c:v>76.5</c:v>
                </c:pt>
                <c:pt idx="256">
                  <c:v>76.8</c:v>
                </c:pt>
                <c:pt idx="257">
                  <c:v>77.099999999999994</c:v>
                </c:pt>
                <c:pt idx="258">
                  <c:v>77.400000000000006</c:v>
                </c:pt>
                <c:pt idx="259">
                  <c:v>77.7</c:v>
                </c:pt>
                <c:pt idx="260">
                  <c:v>78</c:v>
                </c:pt>
                <c:pt idx="261">
                  <c:v>78.3</c:v>
                </c:pt>
                <c:pt idx="262">
                  <c:v>78.599999999999994</c:v>
                </c:pt>
                <c:pt idx="263">
                  <c:v>78.900000000000006</c:v>
                </c:pt>
                <c:pt idx="264">
                  <c:v>79.2</c:v>
                </c:pt>
                <c:pt idx="265">
                  <c:v>79.5</c:v>
                </c:pt>
                <c:pt idx="266">
                  <c:v>79.8</c:v>
                </c:pt>
                <c:pt idx="267">
                  <c:v>80.099999999999994</c:v>
                </c:pt>
                <c:pt idx="268">
                  <c:v>80.400000000000006</c:v>
                </c:pt>
                <c:pt idx="269">
                  <c:v>80.7</c:v>
                </c:pt>
                <c:pt idx="270">
                  <c:v>81</c:v>
                </c:pt>
                <c:pt idx="271">
                  <c:v>81.3</c:v>
                </c:pt>
                <c:pt idx="272">
                  <c:v>81.599999999999994</c:v>
                </c:pt>
                <c:pt idx="273">
                  <c:v>81.900000000000006</c:v>
                </c:pt>
                <c:pt idx="274">
                  <c:v>82.2</c:v>
                </c:pt>
                <c:pt idx="275">
                  <c:v>82.5</c:v>
                </c:pt>
                <c:pt idx="276">
                  <c:v>82.8</c:v>
                </c:pt>
                <c:pt idx="277">
                  <c:v>83.1</c:v>
                </c:pt>
                <c:pt idx="278">
                  <c:v>83.4</c:v>
                </c:pt>
                <c:pt idx="279">
                  <c:v>83.7</c:v>
                </c:pt>
                <c:pt idx="280">
                  <c:v>84</c:v>
                </c:pt>
                <c:pt idx="281">
                  <c:v>84.3</c:v>
                </c:pt>
                <c:pt idx="282">
                  <c:v>84.6</c:v>
                </c:pt>
                <c:pt idx="283">
                  <c:v>84.9</c:v>
                </c:pt>
                <c:pt idx="284">
                  <c:v>85.2</c:v>
                </c:pt>
                <c:pt idx="285">
                  <c:v>85.5</c:v>
                </c:pt>
                <c:pt idx="286">
                  <c:v>85.8</c:v>
                </c:pt>
                <c:pt idx="287">
                  <c:v>86.1</c:v>
                </c:pt>
                <c:pt idx="288">
                  <c:v>86.4</c:v>
                </c:pt>
                <c:pt idx="289">
                  <c:v>86.7</c:v>
                </c:pt>
                <c:pt idx="290">
                  <c:v>87</c:v>
                </c:pt>
                <c:pt idx="291">
                  <c:v>87.3</c:v>
                </c:pt>
                <c:pt idx="292">
                  <c:v>87.6</c:v>
                </c:pt>
                <c:pt idx="293">
                  <c:v>87.9</c:v>
                </c:pt>
                <c:pt idx="294">
                  <c:v>88.2</c:v>
                </c:pt>
                <c:pt idx="295">
                  <c:v>88.5</c:v>
                </c:pt>
                <c:pt idx="296">
                  <c:v>88.8</c:v>
                </c:pt>
                <c:pt idx="297">
                  <c:v>89.1</c:v>
                </c:pt>
                <c:pt idx="298">
                  <c:v>89.4</c:v>
                </c:pt>
                <c:pt idx="299">
                  <c:v>89.7</c:v>
                </c:pt>
                <c:pt idx="300">
                  <c:v>90</c:v>
                </c:pt>
                <c:pt idx="301">
                  <c:v>90.3</c:v>
                </c:pt>
                <c:pt idx="302">
                  <c:v>90.6</c:v>
                </c:pt>
                <c:pt idx="303">
                  <c:v>90.9</c:v>
                </c:pt>
                <c:pt idx="304">
                  <c:v>91.2</c:v>
                </c:pt>
                <c:pt idx="305">
                  <c:v>91.5</c:v>
                </c:pt>
                <c:pt idx="306">
                  <c:v>91.8</c:v>
                </c:pt>
                <c:pt idx="307">
                  <c:v>92.1</c:v>
                </c:pt>
                <c:pt idx="308">
                  <c:v>92.4</c:v>
                </c:pt>
                <c:pt idx="309">
                  <c:v>92.7</c:v>
                </c:pt>
                <c:pt idx="310">
                  <c:v>93</c:v>
                </c:pt>
                <c:pt idx="311">
                  <c:v>93.3</c:v>
                </c:pt>
                <c:pt idx="312">
                  <c:v>93.6</c:v>
                </c:pt>
                <c:pt idx="313">
                  <c:v>93.9</c:v>
                </c:pt>
                <c:pt idx="314">
                  <c:v>94.2</c:v>
                </c:pt>
                <c:pt idx="315">
                  <c:v>94.5</c:v>
                </c:pt>
                <c:pt idx="316">
                  <c:v>94.8</c:v>
                </c:pt>
                <c:pt idx="317">
                  <c:v>95.1</c:v>
                </c:pt>
                <c:pt idx="318">
                  <c:v>95.4</c:v>
                </c:pt>
                <c:pt idx="319">
                  <c:v>95.7</c:v>
                </c:pt>
                <c:pt idx="320">
                  <c:v>96</c:v>
                </c:pt>
                <c:pt idx="321">
                  <c:v>96.3</c:v>
                </c:pt>
                <c:pt idx="322">
                  <c:v>96.6</c:v>
                </c:pt>
                <c:pt idx="323">
                  <c:v>96.9</c:v>
                </c:pt>
                <c:pt idx="324">
                  <c:v>97.2</c:v>
                </c:pt>
                <c:pt idx="325">
                  <c:v>97.5</c:v>
                </c:pt>
                <c:pt idx="326">
                  <c:v>97.8</c:v>
                </c:pt>
                <c:pt idx="327">
                  <c:v>98.1</c:v>
                </c:pt>
                <c:pt idx="328">
                  <c:v>98.4</c:v>
                </c:pt>
                <c:pt idx="329">
                  <c:v>98.7</c:v>
                </c:pt>
                <c:pt idx="330">
                  <c:v>99</c:v>
                </c:pt>
                <c:pt idx="331">
                  <c:v>99.3</c:v>
                </c:pt>
                <c:pt idx="332">
                  <c:v>99.6</c:v>
                </c:pt>
                <c:pt idx="333">
                  <c:v>99.9</c:v>
                </c:pt>
                <c:pt idx="334">
                  <c:v>100.2</c:v>
                </c:pt>
                <c:pt idx="335">
                  <c:v>100.5</c:v>
                </c:pt>
                <c:pt idx="336">
                  <c:v>100.8</c:v>
                </c:pt>
                <c:pt idx="337">
                  <c:v>101.1</c:v>
                </c:pt>
                <c:pt idx="338">
                  <c:v>101.4</c:v>
                </c:pt>
                <c:pt idx="339">
                  <c:v>101.7</c:v>
                </c:pt>
                <c:pt idx="340">
                  <c:v>102</c:v>
                </c:pt>
                <c:pt idx="341">
                  <c:v>102.3</c:v>
                </c:pt>
                <c:pt idx="342">
                  <c:v>102.6</c:v>
                </c:pt>
                <c:pt idx="343">
                  <c:v>102.9</c:v>
                </c:pt>
                <c:pt idx="344">
                  <c:v>103.2</c:v>
                </c:pt>
                <c:pt idx="345">
                  <c:v>103.5</c:v>
                </c:pt>
                <c:pt idx="346">
                  <c:v>103.8</c:v>
                </c:pt>
                <c:pt idx="347">
                  <c:v>104.1</c:v>
                </c:pt>
                <c:pt idx="348">
                  <c:v>104.4</c:v>
                </c:pt>
                <c:pt idx="349">
                  <c:v>104.7</c:v>
                </c:pt>
                <c:pt idx="350">
                  <c:v>105</c:v>
                </c:pt>
                <c:pt idx="351">
                  <c:v>105.3</c:v>
                </c:pt>
                <c:pt idx="352">
                  <c:v>105.6</c:v>
                </c:pt>
                <c:pt idx="353">
                  <c:v>105.9</c:v>
                </c:pt>
                <c:pt idx="354">
                  <c:v>106.2</c:v>
                </c:pt>
                <c:pt idx="355">
                  <c:v>106.5</c:v>
                </c:pt>
                <c:pt idx="356">
                  <c:v>106.8</c:v>
                </c:pt>
                <c:pt idx="357">
                  <c:v>107.1</c:v>
                </c:pt>
                <c:pt idx="358">
                  <c:v>107.4</c:v>
                </c:pt>
                <c:pt idx="359">
                  <c:v>107.7</c:v>
                </c:pt>
                <c:pt idx="360">
                  <c:v>108</c:v>
                </c:pt>
                <c:pt idx="361">
                  <c:v>108.3</c:v>
                </c:pt>
                <c:pt idx="362">
                  <c:v>108.6</c:v>
                </c:pt>
                <c:pt idx="363">
                  <c:v>108.9</c:v>
                </c:pt>
                <c:pt idx="364">
                  <c:v>109.2</c:v>
                </c:pt>
                <c:pt idx="365">
                  <c:v>109.5</c:v>
                </c:pt>
                <c:pt idx="366">
                  <c:v>109.8</c:v>
                </c:pt>
                <c:pt idx="367">
                  <c:v>110.1</c:v>
                </c:pt>
                <c:pt idx="368">
                  <c:v>110.4</c:v>
                </c:pt>
                <c:pt idx="369">
                  <c:v>110.7</c:v>
                </c:pt>
                <c:pt idx="370">
                  <c:v>111</c:v>
                </c:pt>
                <c:pt idx="371">
                  <c:v>111.3</c:v>
                </c:pt>
                <c:pt idx="372">
                  <c:v>111.6</c:v>
                </c:pt>
                <c:pt idx="373">
                  <c:v>111.9</c:v>
                </c:pt>
                <c:pt idx="374">
                  <c:v>112.2</c:v>
                </c:pt>
                <c:pt idx="375">
                  <c:v>112.5</c:v>
                </c:pt>
                <c:pt idx="376">
                  <c:v>112.8</c:v>
                </c:pt>
                <c:pt idx="377">
                  <c:v>113.1</c:v>
                </c:pt>
                <c:pt idx="378">
                  <c:v>113.4</c:v>
                </c:pt>
                <c:pt idx="379">
                  <c:v>113.7</c:v>
                </c:pt>
                <c:pt idx="380">
                  <c:v>114</c:v>
                </c:pt>
                <c:pt idx="381">
                  <c:v>114.3</c:v>
                </c:pt>
                <c:pt idx="382">
                  <c:v>114.6</c:v>
                </c:pt>
                <c:pt idx="383">
                  <c:v>114.9</c:v>
                </c:pt>
                <c:pt idx="384">
                  <c:v>115.2</c:v>
                </c:pt>
                <c:pt idx="385">
                  <c:v>115.5</c:v>
                </c:pt>
                <c:pt idx="386">
                  <c:v>115.8</c:v>
                </c:pt>
                <c:pt idx="387">
                  <c:v>116.1</c:v>
                </c:pt>
                <c:pt idx="388">
                  <c:v>116.4</c:v>
                </c:pt>
                <c:pt idx="389">
                  <c:v>116.7</c:v>
                </c:pt>
                <c:pt idx="390">
                  <c:v>117</c:v>
                </c:pt>
                <c:pt idx="391">
                  <c:v>117.3</c:v>
                </c:pt>
                <c:pt idx="392">
                  <c:v>117.6</c:v>
                </c:pt>
                <c:pt idx="393">
                  <c:v>117.9</c:v>
                </c:pt>
                <c:pt idx="394">
                  <c:v>118.2</c:v>
                </c:pt>
                <c:pt idx="395">
                  <c:v>118.5</c:v>
                </c:pt>
                <c:pt idx="396">
                  <c:v>118.8</c:v>
                </c:pt>
                <c:pt idx="397">
                  <c:v>119.1</c:v>
                </c:pt>
                <c:pt idx="398">
                  <c:v>119.4</c:v>
                </c:pt>
                <c:pt idx="399">
                  <c:v>119.7</c:v>
                </c:pt>
                <c:pt idx="400">
                  <c:v>120</c:v>
                </c:pt>
                <c:pt idx="401">
                  <c:v>120.3</c:v>
                </c:pt>
                <c:pt idx="402">
                  <c:v>120.6</c:v>
                </c:pt>
                <c:pt idx="403">
                  <c:v>120.9</c:v>
                </c:pt>
                <c:pt idx="404">
                  <c:v>121.2</c:v>
                </c:pt>
                <c:pt idx="405">
                  <c:v>121.5</c:v>
                </c:pt>
                <c:pt idx="406">
                  <c:v>121.8</c:v>
                </c:pt>
                <c:pt idx="407">
                  <c:v>122.1</c:v>
                </c:pt>
                <c:pt idx="408">
                  <c:v>122.4</c:v>
                </c:pt>
                <c:pt idx="409">
                  <c:v>122.7</c:v>
                </c:pt>
                <c:pt idx="410">
                  <c:v>123</c:v>
                </c:pt>
                <c:pt idx="411">
                  <c:v>123.3</c:v>
                </c:pt>
                <c:pt idx="412">
                  <c:v>123.6</c:v>
                </c:pt>
                <c:pt idx="413">
                  <c:v>123.9</c:v>
                </c:pt>
                <c:pt idx="414">
                  <c:v>124.2</c:v>
                </c:pt>
                <c:pt idx="415">
                  <c:v>124.5</c:v>
                </c:pt>
                <c:pt idx="416">
                  <c:v>124.8</c:v>
                </c:pt>
                <c:pt idx="417">
                  <c:v>125.1</c:v>
                </c:pt>
                <c:pt idx="418">
                  <c:v>125.4</c:v>
                </c:pt>
                <c:pt idx="419">
                  <c:v>125.7</c:v>
                </c:pt>
                <c:pt idx="420">
                  <c:v>126</c:v>
                </c:pt>
                <c:pt idx="421">
                  <c:v>126.3</c:v>
                </c:pt>
                <c:pt idx="422">
                  <c:v>126.6</c:v>
                </c:pt>
                <c:pt idx="423">
                  <c:v>126.9</c:v>
                </c:pt>
                <c:pt idx="424">
                  <c:v>127.2</c:v>
                </c:pt>
                <c:pt idx="425">
                  <c:v>127.5</c:v>
                </c:pt>
                <c:pt idx="426">
                  <c:v>127.8</c:v>
                </c:pt>
                <c:pt idx="427">
                  <c:v>128.1</c:v>
                </c:pt>
                <c:pt idx="428">
                  <c:v>128.4</c:v>
                </c:pt>
                <c:pt idx="429">
                  <c:v>128.69999999999999</c:v>
                </c:pt>
                <c:pt idx="430">
                  <c:v>129</c:v>
                </c:pt>
                <c:pt idx="431">
                  <c:v>129.30000000000001</c:v>
                </c:pt>
                <c:pt idx="432">
                  <c:v>129.6</c:v>
                </c:pt>
                <c:pt idx="433">
                  <c:v>129.9</c:v>
                </c:pt>
                <c:pt idx="434">
                  <c:v>130.19999999999999</c:v>
                </c:pt>
                <c:pt idx="435">
                  <c:v>130.5</c:v>
                </c:pt>
                <c:pt idx="436">
                  <c:v>130.80000000000001</c:v>
                </c:pt>
                <c:pt idx="437">
                  <c:v>131.1</c:v>
                </c:pt>
                <c:pt idx="438">
                  <c:v>131.4</c:v>
                </c:pt>
                <c:pt idx="439">
                  <c:v>131.69999999999999</c:v>
                </c:pt>
                <c:pt idx="440">
                  <c:v>132</c:v>
                </c:pt>
                <c:pt idx="441">
                  <c:v>132.30000000000001</c:v>
                </c:pt>
                <c:pt idx="442">
                  <c:v>132.6</c:v>
                </c:pt>
                <c:pt idx="443">
                  <c:v>132.9</c:v>
                </c:pt>
                <c:pt idx="444">
                  <c:v>133.19999999999999</c:v>
                </c:pt>
                <c:pt idx="445">
                  <c:v>133.5</c:v>
                </c:pt>
                <c:pt idx="446">
                  <c:v>133.80000000000001</c:v>
                </c:pt>
                <c:pt idx="447">
                  <c:v>134.1</c:v>
                </c:pt>
                <c:pt idx="448">
                  <c:v>134.4</c:v>
                </c:pt>
                <c:pt idx="449">
                  <c:v>134.69999999999999</c:v>
                </c:pt>
                <c:pt idx="450">
                  <c:v>135</c:v>
                </c:pt>
                <c:pt idx="451">
                  <c:v>135.30000000000001</c:v>
                </c:pt>
                <c:pt idx="452">
                  <c:v>135.6</c:v>
                </c:pt>
                <c:pt idx="453">
                  <c:v>135.9</c:v>
                </c:pt>
                <c:pt idx="454">
                  <c:v>136.19999999999999</c:v>
                </c:pt>
                <c:pt idx="455">
                  <c:v>136.5</c:v>
                </c:pt>
                <c:pt idx="456">
                  <c:v>136.80000000000001</c:v>
                </c:pt>
                <c:pt idx="457">
                  <c:v>137.1</c:v>
                </c:pt>
                <c:pt idx="458">
                  <c:v>137.4</c:v>
                </c:pt>
                <c:pt idx="459">
                  <c:v>137.69999999999999</c:v>
                </c:pt>
                <c:pt idx="460">
                  <c:v>138</c:v>
                </c:pt>
                <c:pt idx="461">
                  <c:v>138.30000000000001</c:v>
                </c:pt>
                <c:pt idx="462">
                  <c:v>138.6</c:v>
                </c:pt>
                <c:pt idx="463">
                  <c:v>138.9</c:v>
                </c:pt>
                <c:pt idx="464">
                  <c:v>139.19999999999999</c:v>
                </c:pt>
                <c:pt idx="465">
                  <c:v>139.5</c:v>
                </c:pt>
                <c:pt idx="466">
                  <c:v>139.80000000000001</c:v>
                </c:pt>
                <c:pt idx="467">
                  <c:v>140.1</c:v>
                </c:pt>
                <c:pt idx="468">
                  <c:v>140.4</c:v>
                </c:pt>
                <c:pt idx="469">
                  <c:v>140.69999999999999</c:v>
                </c:pt>
                <c:pt idx="470">
                  <c:v>141</c:v>
                </c:pt>
                <c:pt idx="471">
                  <c:v>141.30000000000001</c:v>
                </c:pt>
                <c:pt idx="472">
                  <c:v>141.6</c:v>
                </c:pt>
                <c:pt idx="473">
                  <c:v>141.9</c:v>
                </c:pt>
                <c:pt idx="474">
                  <c:v>142.19999999999999</c:v>
                </c:pt>
                <c:pt idx="475">
                  <c:v>142.5</c:v>
                </c:pt>
                <c:pt idx="476">
                  <c:v>142.80000000000001</c:v>
                </c:pt>
                <c:pt idx="477">
                  <c:v>143.1</c:v>
                </c:pt>
                <c:pt idx="478">
                  <c:v>143.4</c:v>
                </c:pt>
                <c:pt idx="479">
                  <c:v>143.69999999999999</c:v>
                </c:pt>
                <c:pt idx="480">
                  <c:v>144</c:v>
                </c:pt>
                <c:pt idx="481">
                  <c:v>144.30000000000001</c:v>
                </c:pt>
                <c:pt idx="482">
                  <c:v>144.6</c:v>
                </c:pt>
                <c:pt idx="483">
                  <c:v>144.9</c:v>
                </c:pt>
                <c:pt idx="484">
                  <c:v>145.19999999999999</c:v>
                </c:pt>
                <c:pt idx="485">
                  <c:v>145.5</c:v>
                </c:pt>
                <c:pt idx="486">
                  <c:v>145.80000000000001</c:v>
                </c:pt>
                <c:pt idx="487">
                  <c:v>146.1</c:v>
                </c:pt>
                <c:pt idx="488">
                  <c:v>146.4</c:v>
                </c:pt>
                <c:pt idx="489">
                  <c:v>146.69999999999999</c:v>
                </c:pt>
                <c:pt idx="490">
                  <c:v>147</c:v>
                </c:pt>
                <c:pt idx="491">
                  <c:v>147.30000000000001</c:v>
                </c:pt>
                <c:pt idx="492">
                  <c:v>147.6</c:v>
                </c:pt>
                <c:pt idx="493">
                  <c:v>147.9</c:v>
                </c:pt>
                <c:pt idx="494">
                  <c:v>148.19999999999999</c:v>
                </c:pt>
                <c:pt idx="495">
                  <c:v>148.5</c:v>
                </c:pt>
                <c:pt idx="496">
                  <c:v>148.80000000000001</c:v>
                </c:pt>
                <c:pt idx="497">
                  <c:v>149.1</c:v>
                </c:pt>
                <c:pt idx="498">
                  <c:v>149.4</c:v>
                </c:pt>
                <c:pt idx="499">
                  <c:v>149.69999999999999</c:v>
                </c:pt>
                <c:pt idx="500">
                  <c:v>150</c:v>
                </c:pt>
                <c:pt idx="501">
                  <c:v>150.30000000000001</c:v>
                </c:pt>
                <c:pt idx="502">
                  <c:v>150.6</c:v>
                </c:pt>
                <c:pt idx="503">
                  <c:v>150.9</c:v>
                </c:pt>
                <c:pt idx="504">
                  <c:v>151.19999999999999</c:v>
                </c:pt>
                <c:pt idx="505">
                  <c:v>151.5</c:v>
                </c:pt>
                <c:pt idx="506">
                  <c:v>151.80000000000001</c:v>
                </c:pt>
                <c:pt idx="507">
                  <c:v>152.1</c:v>
                </c:pt>
                <c:pt idx="508">
                  <c:v>152.4</c:v>
                </c:pt>
                <c:pt idx="509">
                  <c:v>152.69999999999999</c:v>
                </c:pt>
                <c:pt idx="510">
                  <c:v>153</c:v>
                </c:pt>
                <c:pt idx="511">
                  <c:v>153.30000000000001</c:v>
                </c:pt>
                <c:pt idx="512">
                  <c:v>153.6</c:v>
                </c:pt>
                <c:pt idx="513">
                  <c:v>153.9</c:v>
                </c:pt>
                <c:pt idx="514">
                  <c:v>154.19999999999999</c:v>
                </c:pt>
                <c:pt idx="515">
                  <c:v>154.5</c:v>
                </c:pt>
                <c:pt idx="516">
                  <c:v>154.80000000000001</c:v>
                </c:pt>
                <c:pt idx="517">
                  <c:v>155.1</c:v>
                </c:pt>
                <c:pt idx="518">
                  <c:v>155.4</c:v>
                </c:pt>
                <c:pt idx="519">
                  <c:v>155.69999999999999</c:v>
                </c:pt>
                <c:pt idx="520">
                  <c:v>156</c:v>
                </c:pt>
                <c:pt idx="521">
                  <c:v>156.30000000000001</c:v>
                </c:pt>
                <c:pt idx="522">
                  <c:v>156.6</c:v>
                </c:pt>
                <c:pt idx="523">
                  <c:v>156.9</c:v>
                </c:pt>
                <c:pt idx="524">
                  <c:v>157.19999999999999</c:v>
                </c:pt>
                <c:pt idx="525">
                  <c:v>157.5</c:v>
                </c:pt>
                <c:pt idx="526">
                  <c:v>157.80000000000001</c:v>
                </c:pt>
                <c:pt idx="527">
                  <c:v>158.1</c:v>
                </c:pt>
                <c:pt idx="528">
                  <c:v>158.4</c:v>
                </c:pt>
                <c:pt idx="529">
                  <c:v>158.69999999999999</c:v>
                </c:pt>
                <c:pt idx="530">
                  <c:v>159</c:v>
                </c:pt>
                <c:pt idx="531">
                  <c:v>159.30000000000001</c:v>
                </c:pt>
                <c:pt idx="532">
                  <c:v>159.6</c:v>
                </c:pt>
                <c:pt idx="533">
                  <c:v>159.9</c:v>
                </c:pt>
                <c:pt idx="534">
                  <c:v>160.19999999999999</c:v>
                </c:pt>
                <c:pt idx="535">
                  <c:v>160.5</c:v>
                </c:pt>
                <c:pt idx="536">
                  <c:v>160.80000000000001</c:v>
                </c:pt>
                <c:pt idx="537">
                  <c:v>161.1</c:v>
                </c:pt>
                <c:pt idx="538">
                  <c:v>161.4</c:v>
                </c:pt>
                <c:pt idx="539">
                  <c:v>161.69999999999999</c:v>
                </c:pt>
                <c:pt idx="540">
                  <c:v>162</c:v>
                </c:pt>
                <c:pt idx="541">
                  <c:v>162.30000000000001</c:v>
                </c:pt>
                <c:pt idx="542">
                  <c:v>162.6</c:v>
                </c:pt>
                <c:pt idx="543">
                  <c:v>162.9</c:v>
                </c:pt>
                <c:pt idx="544">
                  <c:v>163.19999999999999</c:v>
                </c:pt>
                <c:pt idx="545">
                  <c:v>163.5</c:v>
                </c:pt>
                <c:pt idx="546">
                  <c:v>163.80000000000001</c:v>
                </c:pt>
                <c:pt idx="547">
                  <c:v>164.1</c:v>
                </c:pt>
                <c:pt idx="548">
                  <c:v>164.4</c:v>
                </c:pt>
                <c:pt idx="549">
                  <c:v>164.7</c:v>
                </c:pt>
                <c:pt idx="550">
                  <c:v>165</c:v>
                </c:pt>
                <c:pt idx="551">
                  <c:v>165.3</c:v>
                </c:pt>
                <c:pt idx="552">
                  <c:v>165.6</c:v>
                </c:pt>
                <c:pt idx="553">
                  <c:v>165.9</c:v>
                </c:pt>
                <c:pt idx="554">
                  <c:v>166.2</c:v>
                </c:pt>
                <c:pt idx="555">
                  <c:v>166.5</c:v>
                </c:pt>
                <c:pt idx="556">
                  <c:v>166.8</c:v>
                </c:pt>
                <c:pt idx="557">
                  <c:v>167.1</c:v>
                </c:pt>
                <c:pt idx="558">
                  <c:v>167.4</c:v>
                </c:pt>
                <c:pt idx="559">
                  <c:v>167.7</c:v>
                </c:pt>
                <c:pt idx="560">
                  <c:v>168</c:v>
                </c:pt>
                <c:pt idx="561">
                  <c:v>168.3</c:v>
                </c:pt>
                <c:pt idx="562">
                  <c:v>168.6</c:v>
                </c:pt>
                <c:pt idx="563">
                  <c:v>168.9</c:v>
                </c:pt>
                <c:pt idx="564">
                  <c:v>169.2</c:v>
                </c:pt>
                <c:pt idx="565">
                  <c:v>169.5</c:v>
                </c:pt>
                <c:pt idx="566">
                  <c:v>169.8</c:v>
                </c:pt>
                <c:pt idx="567">
                  <c:v>170.1</c:v>
                </c:pt>
                <c:pt idx="568">
                  <c:v>170.4</c:v>
                </c:pt>
                <c:pt idx="569">
                  <c:v>170.7</c:v>
                </c:pt>
                <c:pt idx="570">
                  <c:v>171</c:v>
                </c:pt>
                <c:pt idx="571">
                  <c:v>171.3</c:v>
                </c:pt>
                <c:pt idx="572">
                  <c:v>171.6</c:v>
                </c:pt>
                <c:pt idx="573">
                  <c:v>171.9</c:v>
                </c:pt>
                <c:pt idx="574">
                  <c:v>172.2</c:v>
                </c:pt>
                <c:pt idx="575">
                  <c:v>172.5</c:v>
                </c:pt>
                <c:pt idx="576">
                  <c:v>172.8</c:v>
                </c:pt>
                <c:pt idx="577">
                  <c:v>173.1</c:v>
                </c:pt>
                <c:pt idx="578">
                  <c:v>173.4</c:v>
                </c:pt>
                <c:pt idx="579">
                  <c:v>173.7</c:v>
                </c:pt>
                <c:pt idx="580">
                  <c:v>174</c:v>
                </c:pt>
                <c:pt idx="581">
                  <c:v>174.3</c:v>
                </c:pt>
                <c:pt idx="582">
                  <c:v>174.6</c:v>
                </c:pt>
                <c:pt idx="583">
                  <c:v>174.9</c:v>
                </c:pt>
                <c:pt idx="584">
                  <c:v>175.2</c:v>
                </c:pt>
                <c:pt idx="585">
                  <c:v>175.5</c:v>
                </c:pt>
                <c:pt idx="586">
                  <c:v>175.8</c:v>
                </c:pt>
                <c:pt idx="587">
                  <c:v>176.1</c:v>
                </c:pt>
                <c:pt idx="588">
                  <c:v>176.4</c:v>
                </c:pt>
                <c:pt idx="589">
                  <c:v>176.7</c:v>
                </c:pt>
                <c:pt idx="590">
                  <c:v>177</c:v>
                </c:pt>
                <c:pt idx="591">
                  <c:v>177.3</c:v>
                </c:pt>
                <c:pt idx="592">
                  <c:v>177.6</c:v>
                </c:pt>
                <c:pt idx="593">
                  <c:v>177.9</c:v>
                </c:pt>
                <c:pt idx="594">
                  <c:v>178.2</c:v>
                </c:pt>
                <c:pt idx="595">
                  <c:v>178.5</c:v>
                </c:pt>
                <c:pt idx="596">
                  <c:v>178.8</c:v>
                </c:pt>
                <c:pt idx="597">
                  <c:v>179.1</c:v>
                </c:pt>
                <c:pt idx="598">
                  <c:v>179.4</c:v>
                </c:pt>
                <c:pt idx="599">
                  <c:v>179.7</c:v>
                </c:pt>
                <c:pt idx="600">
                  <c:v>180</c:v>
                </c:pt>
                <c:pt idx="601">
                  <c:v>180.3</c:v>
                </c:pt>
                <c:pt idx="602">
                  <c:v>180.6</c:v>
                </c:pt>
                <c:pt idx="603">
                  <c:v>180.9</c:v>
                </c:pt>
                <c:pt idx="604">
                  <c:v>181.2</c:v>
                </c:pt>
                <c:pt idx="605">
                  <c:v>181.5</c:v>
                </c:pt>
                <c:pt idx="606">
                  <c:v>181.8</c:v>
                </c:pt>
                <c:pt idx="607">
                  <c:v>182.1</c:v>
                </c:pt>
                <c:pt idx="608">
                  <c:v>182.4</c:v>
                </c:pt>
                <c:pt idx="609">
                  <c:v>182.7</c:v>
                </c:pt>
                <c:pt idx="610">
                  <c:v>183</c:v>
                </c:pt>
                <c:pt idx="611">
                  <c:v>183.3</c:v>
                </c:pt>
                <c:pt idx="612">
                  <c:v>183.6</c:v>
                </c:pt>
                <c:pt idx="613">
                  <c:v>183.9</c:v>
                </c:pt>
                <c:pt idx="614">
                  <c:v>184.2</c:v>
                </c:pt>
                <c:pt idx="615">
                  <c:v>184.5</c:v>
                </c:pt>
                <c:pt idx="616">
                  <c:v>184.8</c:v>
                </c:pt>
                <c:pt idx="617">
                  <c:v>185.1</c:v>
                </c:pt>
                <c:pt idx="618">
                  <c:v>185.4</c:v>
                </c:pt>
                <c:pt idx="619">
                  <c:v>185.7</c:v>
                </c:pt>
                <c:pt idx="620">
                  <c:v>186</c:v>
                </c:pt>
                <c:pt idx="621">
                  <c:v>186.3</c:v>
                </c:pt>
                <c:pt idx="622">
                  <c:v>186.6</c:v>
                </c:pt>
                <c:pt idx="623">
                  <c:v>186.9</c:v>
                </c:pt>
                <c:pt idx="624">
                  <c:v>187.2</c:v>
                </c:pt>
                <c:pt idx="625">
                  <c:v>187.5</c:v>
                </c:pt>
                <c:pt idx="626">
                  <c:v>187.8</c:v>
                </c:pt>
                <c:pt idx="627">
                  <c:v>188.1</c:v>
                </c:pt>
                <c:pt idx="628">
                  <c:v>188.4</c:v>
                </c:pt>
                <c:pt idx="629">
                  <c:v>188.7</c:v>
                </c:pt>
                <c:pt idx="630">
                  <c:v>189</c:v>
                </c:pt>
                <c:pt idx="631">
                  <c:v>189.3</c:v>
                </c:pt>
                <c:pt idx="632">
                  <c:v>189.6</c:v>
                </c:pt>
                <c:pt idx="633">
                  <c:v>189.9</c:v>
                </c:pt>
                <c:pt idx="634">
                  <c:v>190.2</c:v>
                </c:pt>
                <c:pt idx="635">
                  <c:v>190.5</c:v>
                </c:pt>
                <c:pt idx="636">
                  <c:v>190.8</c:v>
                </c:pt>
                <c:pt idx="637">
                  <c:v>191.1</c:v>
                </c:pt>
                <c:pt idx="638">
                  <c:v>191.4</c:v>
                </c:pt>
                <c:pt idx="639">
                  <c:v>191.7</c:v>
                </c:pt>
                <c:pt idx="640">
                  <c:v>192</c:v>
                </c:pt>
                <c:pt idx="641">
                  <c:v>192.3</c:v>
                </c:pt>
                <c:pt idx="642">
                  <c:v>192.6</c:v>
                </c:pt>
                <c:pt idx="643">
                  <c:v>192.9</c:v>
                </c:pt>
                <c:pt idx="644">
                  <c:v>193.2</c:v>
                </c:pt>
                <c:pt idx="645">
                  <c:v>193.5</c:v>
                </c:pt>
                <c:pt idx="646">
                  <c:v>193.8</c:v>
                </c:pt>
                <c:pt idx="647">
                  <c:v>194.1</c:v>
                </c:pt>
                <c:pt idx="648">
                  <c:v>194.4</c:v>
                </c:pt>
                <c:pt idx="649">
                  <c:v>194.7</c:v>
                </c:pt>
                <c:pt idx="650">
                  <c:v>195</c:v>
                </c:pt>
                <c:pt idx="651">
                  <c:v>195.3</c:v>
                </c:pt>
                <c:pt idx="652">
                  <c:v>195.6</c:v>
                </c:pt>
                <c:pt idx="653">
                  <c:v>195.9</c:v>
                </c:pt>
                <c:pt idx="654">
                  <c:v>196.2</c:v>
                </c:pt>
                <c:pt idx="655">
                  <c:v>196.5</c:v>
                </c:pt>
                <c:pt idx="656">
                  <c:v>196.8</c:v>
                </c:pt>
                <c:pt idx="657">
                  <c:v>197.1</c:v>
                </c:pt>
                <c:pt idx="658">
                  <c:v>197.4</c:v>
                </c:pt>
                <c:pt idx="659">
                  <c:v>197.7</c:v>
                </c:pt>
                <c:pt idx="660">
                  <c:v>198</c:v>
                </c:pt>
                <c:pt idx="661">
                  <c:v>198.3</c:v>
                </c:pt>
                <c:pt idx="662">
                  <c:v>198.6</c:v>
                </c:pt>
                <c:pt idx="663">
                  <c:v>198.9</c:v>
                </c:pt>
                <c:pt idx="664">
                  <c:v>199.2</c:v>
                </c:pt>
                <c:pt idx="665">
                  <c:v>199.5</c:v>
                </c:pt>
                <c:pt idx="666">
                  <c:v>199.8</c:v>
                </c:pt>
                <c:pt idx="667">
                  <c:v>200.1</c:v>
                </c:pt>
                <c:pt idx="668">
                  <c:v>200.4</c:v>
                </c:pt>
                <c:pt idx="669">
                  <c:v>200.7</c:v>
                </c:pt>
                <c:pt idx="670">
                  <c:v>201</c:v>
                </c:pt>
                <c:pt idx="671">
                  <c:v>201.3</c:v>
                </c:pt>
                <c:pt idx="672">
                  <c:v>201.6</c:v>
                </c:pt>
                <c:pt idx="673">
                  <c:v>201.9</c:v>
                </c:pt>
                <c:pt idx="674">
                  <c:v>202.2</c:v>
                </c:pt>
                <c:pt idx="675">
                  <c:v>202.5</c:v>
                </c:pt>
                <c:pt idx="676">
                  <c:v>202.8</c:v>
                </c:pt>
                <c:pt idx="677">
                  <c:v>203.1</c:v>
                </c:pt>
                <c:pt idx="678">
                  <c:v>203.4</c:v>
                </c:pt>
                <c:pt idx="679">
                  <c:v>203.7</c:v>
                </c:pt>
                <c:pt idx="680">
                  <c:v>204</c:v>
                </c:pt>
                <c:pt idx="681">
                  <c:v>204.3</c:v>
                </c:pt>
                <c:pt idx="682">
                  <c:v>204.6</c:v>
                </c:pt>
                <c:pt idx="683">
                  <c:v>204.9</c:v>
                </c:pt>
                <c:pt idx="684">
                  <c:v>205.2</c:v>
                </c:pt>
                <c:pt idx="685">
                  <c:v>205.5</c:v>
                </c:pt>
                <c:pt idx="686">
                  <c:v>205.8</c:v>
                </c:pt>
                <c:pt idx="687">
                  <c:v>206.1</c:v>
                </c:pt>
                <c:pt idx="688">
                  <c:v>206.4</c:v>
                </c:pt>
                <c:pt idx="689">
                  <c:v>206.7</c:v>
                </c:pt>
                <c:pt idx="690">
                  <c:v>207</c:v>
                </c:pt>
                <c:pt idx="691">
                  <c:v>207.3</c:v>
                </c:pt>
                <c:pt idx="692">
                  <c:v>207.6</c:v>
                </c:pt>
                <c:pt idx="693">
                  <c:v>207.9</c:v>
                </c:pt>
                <c:pt idx="694">
                  <c:v>208.2</c:v>
                </c:pt>
                <c:pt idx="695">
                  <c:v>208.5</c:v>
                </c:pt>
                <c:pt idx="696">
                  <c:v>208.8</c:v>
                </c:pt>
                <c:pt idx="697">
                  <c:v>209.1</c:v>
                </c:pt>
                <c:pt idx="698">
                  <c:v>209.4</c:v>
                </c:pt>
                <c:pt idx="699">
                  <c:v>209.7</c:v>
                </c:pt>
                <c:pt idx="700">
                  <c:v>210</c:v>
                </c:pt>
                <c:pt idx="701">
                  <c:v>210.3</c:v>
                </c:pt>
                <c:pt idx="702">
                  <c:v>210.6</c:v>
                </c:pt>
                <c:pt idx="703">
                  <c:v>210.9</c:v>
                </c:pt>
                <c:pt idx="704">
                  <c:v>211.2</c:v>
                </c:pt>
                <c:pt idx="705">
                  <c:v>211.5</c:v>
                </c:pt>
                <c:pt idx="706">
                  <c:v>211.8</c:v>
                </c:pt>
                <c:pt idx="707">
                  <c:v>212.1</c:v>
                </c:pt>
                <c:pt idx="708">
                  <c:v>212.4</c:v>
                </c:pt>
                <c:pt idx="709">
                  <c:v>212.7</c:v>
                </c:pt>
                <c:pt idx="710">
                  <c:v>213</c:v>
                </c:pt>
                <c:pt idx="711">
                  <c:v>213.3</c:v>
                </c:pt>
                <c:pt idx="712">
                  <c:v>213.6</c:v>
                </c:pt>
                <c:pt idx="713">
                  <c:v>213.9</c:v>
                </c:pt>
                <c:pt idx="714">
                  <c:v>214.2</c:v>
                </c:pt>
                <c:pt idx="715">
                  <c:v>214.5</c:v>
                </c:pt>
                <c:pt idx="716">
                  <c:v>214.8</c:v>
                </c:pt>
                <c:pt idx="717">
                  <c:v>215.1</c:v>
                </c:pt>
                <c:pt idx="718">
                  <c:v>215.4</c:v>
                </c:pt>
                <c:pt idx="719">
                  <c:v>215.7</c:v>
                </c:pt>
                <c:pt idx="720">
                  <c:v>216</c:v>
                </c:pt>
                <c:pt idx="721">
                  <c:v>216.3</c:v>
                </c:pt>
                <c:pt idx="722">
                  <c:v>216.6</c:v>
                </c:pt>
                <c:pt idx="723">
                  <c:v>216.9</c:v>
                </c:pt>
                <c:pt idx="724">
                  <c:v>217.2</c:v>
                </c:pt>
                <c:pt idx="725">
                  <c:v>217.5</c:v>
                </c:pt>
                <c:pt idx="726">
                  <c:v>217.8</c:v>
                </c:pt>
                <c:pt idx="727">
                  <c:v>218.1</c:v>
                </c:pt>
                <c:pt idx="728">
                  <c:v>218.4</c:v>
                </c:pt>
                <c:pt idx="729">
                  <c:v>218.7</c:v>
                </c:pt>
                <c:pt idx="730">
                  <c:v>219</c:v>
                </c:pt>
                <c:pt idx="731">
                  <c:v>219.3</c:v>
                </c:pt>
                <c:pt idx="732">
                  <c:v>219.6</c:v>
                </c:pt>
                <c:pt idx="733">
                  <c:v>219.9</c:v>
                </c:pt>
                <c:pt idx="734">
                  <c:v>220.2</c:v>
                </c:pt>
                <c:pt idx="735">
                  <c:v>220.5</c:v>
                </c:pt>
                <c:pt idx="736">
                  <c:v>220.8</c:v>
                </c:pt>
                <c:pt idx="737">
                  <c:v>221.1</c:v>
                </c:pt>
                <c:pt idx="738">
                  <c:v>221.4</c:v>
                </c:pt>
                <c:pt idx="739">
                  <c:v>221.7</c:v>
                </c:pt>
                <c:pt idx="740">
                  <c:v>222</c:v>
                </c:pt>
                <c:pt idx="741">
                  <c:v>222.3</c:v>
                </c:pt>
                <c:pt idx="742">
                  <c:v>222.6</c:v>
                </c:pt>
                <c:pt idx="743">
                  <c:v>222.9</c:v>
                </c:pt>
                <c:pt idx="744">
                  <c:v>223.2</c:v>
                </c:pt>
                <c:pt idx="745">
                  <c:v>223.5</c:v>
                </c:pt>
                <c:pt idx="746">
                  <c:v>223.8</c:v>
                </c:pt>
                <c:pt idx="747">
                  <c:v>224.1</c:v>
                </c:pt>
                <c:pt idx="748">
                  <c:v>224.4</c:v>
                </c:pt>
                <c:pt idx="749">
                  <c:v>224.7</c:v>
                </c:pt>
                <c:pt idx="750">
                  <c:v>225</c:v>
                </c:pt>
                <c:pt idx="751">
                  <c:v>225.3</c:v>
                </c:pt>
                <c:pt idx="752">
                  <c:v>225.6</c:v>
                </c:pt>
                <c:pt idx="753">
                  <c:v>225.9</c:v>
                </c:pt>
                <c:pt idx="754">
                  <c:v>226.2</c:v>
                </c:pt>
                <c:pt idx="755">
                  <c:v>226.5</c:v>
                </c:pt>
                <c:pt idx="756">
                  <c:v>226.8</c:v>
                </c:pt>
                <c:pt idx="757">
                  <c:v>227.1</c:v>
                </c:pt>
                <c:pt idx="758">
                  <c:v>227.4</c:v>
                </c:pt>
                <c:pt idx="759">
                  <c:v>227.7</c:v>
                </c:pt>
                <c:pt idx="760">
                  <c:v>228</c:v>
                </c:pt>
                <c:pt idx="761">
                  <c:v>228.3</c:v>
                </c:pt>
                <c:pt idx="762">
                  <c:v>228.6</c:v>
                </c:pt>
                <c:pt idx="763">
                  <c:v>228.9</c:v>
                </c:pt>
                <c:pt idx="764">
                  <c:v>229.2</c:v>
                </c:pt>
                <c:pt idx="765">
                  <c:v>229.5</c:v>
                </c:pt>
                <c:pt idx="766">
                  <c:v>229.8</c:v>
                </c:pt>
                <c:pt idx="767">
                  <c:v>230.1</c:v>
                </c:pt>
                <c:pt idx="768">
                  <c:v>230.4</c:v>
                </c:pt>
                <c:pt idx="769">
                  <c:v>230.7</c:v>
                </c:pt>
                <c:pt idx="770">
                  <c:v>231</c:v>
                </c:pt>
                <c:pt idx="771">
                  <c:v>231.3</c:v>
                </c:pt>
                <c:pt idx="772">
                  <c:v>231.6</c:v>
                </c:pt>
                <c:pt idx="773">
                  <c:v>231.9</c:v>
                </c:pt>
                <c:pt idx="774">
                  <c:v>232.2</c:v>
                </c:pt>
                <c:pt idx="775">
                  <c:v>232.5</c:v>
                </c:pt>
                <c:pt idx="776">
                  <c:v>232.8</c:v>
                </c:pt>
                <c:pt idx="777">
                  <c:v>233.1</c:v>
                </c:pt>
                <c:pt idx="778">
                  <c:v>233.4</c:v>
                </c:pt>
                <c:pt idx="779">
                  <c:v>233.7</c:v>
                </c:pt>
                <c:pt idx="780">
                  <c:v>234</c:v>
                </c:pt>
                <c:pt idx="781">
                  <c:v>234.3</c:v>
                </c:pt>
                <c:pt idx="782">
                  <c:v>234.6</c:v>
                </c:pt>
                <c:pt idx="783">
                  <c:v>234.9</c:v>
                </c:pt>
                <c:pt idx="784">
                  <c:v>235.2</c:v>
                </c:pt>
                <c:pt idx="785">
                  <c:v>235.5</c:v>
                </c:pt>
                <c:pt idx="786">
                  <c:v>235.8</c:v>
                </c:pt>
                <c:pt idx="787">
                  <c:v>236.1</c:v>
                </c:pt>
                <c:pt idx="788">
                  <c:v>236.4</c:v>
                </c:pt>
                <c:pt idx="789">
                  <c:v>236.7</c:v>
                </c:pt>
                <c:pt idx="790">
                  <c:v>237</c:v>
                </c:pt>
                <c:pt idx="791">
                  <c:v>237.3</c:v>
                </c:pt>
                <c:pt idx="792">
                  <c:v>237.6</c:v>
                </c:pt>
                <c:pt idx="793">
                  <c:v>237.9</c:v>
                </c:pt>
                <c:pt idx="794">
                  <c:v>238.2</c:v>
                </c:pt>
                <c:pt idx="795">
                  <c:v>238.5</c:v>
                </c:pt>
                <c:pt idx="796">
                  <c:v>238.8</c:v>
                </c:pt>
                <c:pt idx="797">
                  <c:v>239.1</c:v>
                </c:pt>
                <c:pt idx="798">
                  <c:v>239.4</c:v>
                </c:pt>
                <c:pt idx="799">
                  <c:v>239.7</c:v>
                </c:pt>
                <c:pt idx="800">
                  <c:v>240</c:v>
                </c:pt>
                <c:pt idx="801">
                  <c:v>240.3</c:v>
                </c:pt>
                <c:pt idx="802">
                  <c:v>240.6</c:v>
                </c:pt>
                <c:pt idx="803">
                  <c:v>240.9</c:v>
                </c:pt>
                <c:pt idx="804">
                  <c:v>241.2</c:v>
                </c:pt>
                <c:pt idx="805">
                  <c:v>241.5</c:v>
                </c:pt>
                <c:pt idx="806">
                  <c:v>241.8</c:v>
                </c:pt>
                <c:pt idx="807">
                  <c:v>242.1</c:v>
                </c:pt>
                <c:pt idx="808">
                  <c:v>242.4</c:v>
                </c:pt>
                <c:pt idx="809">
                  <c:v>242.7</c:v>
                </c:pt>
                <c:pt idx="810">
                  <c:v>243</c:v>
                </c:pt>
                <c:pt idx="811">
                  <c:v>243.3</c:v>
                </c:pt>
                <c:pt idx="812">
                  <c:v>243.6</c:v>
                </c:pt>
                <c:pt idx="813">
                  <c:v>243.9</c:v>
                </c:pt>
                <c:pt idx="814">
                  <c:v>244.2</c:v>
                </c:pt>
                <c:pt idx="815">
                  <c:v>244.5</c:v>
                </c:pt>
                <c:pt idx="816">
                  <c:v>244.8</c:v>
                </c:pt>
                <c:pt idx="817">
                  <c:v>245.1</c:v>
                </c:pt>
                <c:pt idx="818">
                  <c:v>245.4</c:v>
                </c:pt>
                <c:pt idx="819">
                  <c:v>245.7</c:v>
                </c:pt>
                <c:pt idx="820">
                  <c:v>246</c:v>
                </c:pt>
                <c:pt idx="821">
                  <c:v>246.3</c:v>
                </c:pt>
                <c:pt idx="822">
                  <c:v>246.6</c:v>
                </c:pt>
                <c:pt idx="823">
                  <c:v>246.9</c:v>
                </c:pt>
                <c:pt idx="824">
                  <c:v>247.2</c:v>
                </c:pt>
                <c:pt idx="825">
                  <c:v>247.5</c:v>
                </c:pt>
                <c:pt idx="826">
                  <c:v>247.8</c:v>
                </c:pt>
                <c:pt idx="827">
                  <c:v>248.1</c:v>
                </c:pt>
                <c:pt idx="828">
                  <c:v>248.4</c:v>
                </c:pt>
                <c:pt idx="829">
                  <c:v>248.7</c:v>
                </c:pt>
                <c:pt idx="830">
                  <c:v>249</c:v>
                </c:pt>
                <c:pt idx="831">
                  <c:v>249.3</c:v>
                </c:pt>
                <c:pt idx="832">
                  <c:v>249.6</c:v>
                </c:pt>
                <c:pt idx="833">
                  <c:v>249.9</c:v>
                </c:pt>
                <c:pt idx="834">
                  <c:v>250.2</c:v>
                </c:pt>
                <c:pt idx="835">
                  <c:v>250.5</c:v>
                </c:pt>
                <c:pt idx="836">
                  <c:v>250.8</c:v>
                </c:pt>
                <c:pt idx="837">
                  <c:v>251.1</c:v>
                </c:pt>
                <c:pt idx="838">
                  <c:v>251.4</c:v>
                </c:pt>
                <c:pt idx="839">
                  <c:v>251.7</c:v>
                </c:pt>
                <c:pt idx="840">
                  <c:v>252</c:v>
                </c:pt>
                <c:pt idx="841">
                  <c:v>252.3</c:v>
                </c:pt>
                <c:pt idx="842">
                  <c:v>252.6</c:v>
                </c:pt>
                <c:pt idx="843">
                  <c:v>252.9</c:v>
                </c:pt>
                <c:pt idx="844">
                  <c:v>253.2</c:v>
                </c:pt>
                <c:pt idx="845">
                  <c:v>253.5</c:v>
                </c:pt>
                <c:pt idx="846">
                  <c:v>253.8</c:v>
                </c:pt>
                <c:pt idx="847">
                  <c:v>254.1</c:v>
                </c:pt>
                <c:pt idx="848">
                  <c:v>254.4</c:v>
                </c:pt>
                <c:pt idx="849">
                  <c:v>254.7</c:v>
                </c:pt>
                <c:pt idx="850">
                  <c:v>255</c:v>
                </c:pt>
                <c:pt idx="851">
                  <c:v>255.3</c:v>
                </c:pt>
                <c:pt idx="852">
                  <c:v>255.6</c:v>
                </c:pt>
                <c:pt idx="853">
                  <c:v>255.9</c:v>
                </c:pt>
                <c:pt idx="854">
                  <c:v>256.2</c:v>
                </c:pt>
                <c:pt idx="855">
                  <c:v>256.5</c:v>
                </c:pt>
                <c:pt idx="856">
                  <c:v>256.8</c:v>
                </c:pt>
                <c:pt idx="857">
                  <c:v>257.10000000000002</c:v>
                </c:pt>
                <c:pt idx="858">
                  <c:v>257.39999999999969</c:v>
                </c:pt>
                <c:pt idx="859">
                  <c:v>257.7</c:v>
                </c:pt>
                <c:pt idx="860">
                  <c:v>258</c:v>
                </c:pt>
                <c:pt idx="861">
                  <c:v>258.3</c:v>
                </c:pt>
                <c:pt idx="862">
                  <c:v>258.60000000000002</c:v>
                </c:pt>
                <c:pt idx="863">
                  <c:v>258.89999999999969</c:v>
                </c:pt>
                <c:pt idx="864">
                  <c:v>259.2</c:v>
                </c:pt>
                <c:pt idx="865">
                  <c:v>259.5</c:v>
                </c:pt>
                <c:pt idx="866">
                  <c:v>259.8</c:v>
                </c:pt>
                <c:pt idx="867">
                  <c:v>260.10000000000002</c:v>
                </c:pt>
                <c:pt idx="868">
                  <c:v>260.39999999999969</c:v>
                </c:pt>
                <c:pt idx="869">
                  <c:v>260.7</c:v>
                </c:pt>
                <c:pt idx="870">
                  <c:v>261</c:v>
                </c:pt>
                <c:pt idx="871">
                  <c:v>261.3</c:v>
                </c:pt>
                <c:pt idx="872">
                  <c:v>261.60000000000002</c:v>
                </c:pt>
                <c:pt idx="873">
                  <c:v>261.89999999999969</c:v>
                </c:pt>
                <c:pt idx="874">
                  <c:v>262.2</c:v>
                </c:pt>
                <c:pt idx="875">
                  <c:v>262.5</c:v>
                </c:pt>
                <c:pt idx="876">
                  <c:v>262.8</c:v>
                </c:pt>
                <c:pt idx="877">
                  <c:v>263.10000000000002</c:v>
                </c:pt>
                <c:pt idx="878">
                  <c:v>263.39999999999969</c:v>
                </c:pt>
                <c:pt idx="879">
                  <c:v>263.7</c:v>
                </c:pt>
                <c:pt idx="880">
                  <c:v>264</c:v>
                </c:pt>
                <c:pt idx="881">
                  <c:v>264.3</c:v>
                </c:pt>
                <c:pt idx="882">
                  <c:v>264.60000000000002</c:v>
                </c:pt>
                <c:pt idx="883">
                  <c:v>264.89999999999969</c:v>
                </c:pt>
                <c:pt idx="884">
                  <c:v>265.2</c:v>
                </c:pt>
                <c:pt idx="885">
                  <c:v>265.5</c:v>
                </c:pt>
                <c:pt idx="886">
                  <c:v>265.8</c:v>
                </c:pt>
                <c:pt idx="887">
                  <c:v>266.10000000000002</c:v>
                </c:pt>
                <c:pt idx="888">
                  <c:v>266.39999999999969</c:v>
                </c:pt>
                <c:pt idx="889">
                  <c:v>266.7</c:v>
                </c:pt>
                <c:pt idx="890">
                  <c:v>267</c:v>
                </c:pt>
                <c:pt idx="891">
                  <c:v>267.3</c:v>
                </c:pt>
                <c:pt idx="892">
                  <c:v>267.60000000000002</c:v>
                </c:pt>
                <c:pt idx="893">
                  <c:v>267.89999999999969</c:v>
                </c:pt>
                <c:pt idx="894">
                  <c:v>268.2</c:v>
                </c:pt>
                <c:pt idx="895">
                  <c:v>268.5</c:v>
                </c:pt>
                <c:pt idx="896">
                  <c:v>268.8</c:v>
                </c:pt>
                <c:pt idx="897">
                  <c:v>269.10000000000002</c:v>
                </c:pt>
                <c:pt idx="898">
                  <c:v>269.39999999999969</c:v>
                </c:pt>
                <c:pt idx="899">
                  <c:v>269.7</c:v>
                </c:pt>
                <c:pt idx="900">
                  <c:v>270</c:v>
                </c:pt>
                <c:pt idx="901">
                  <c:v>270.3</c:v>
                </c:pt>
                <c:pt idx="902">
                  <c:v>270.60000000000002</c:v>
                </c:pt>
                <c:pt idx="903">
                  <c:v>270.89999999999969</c:v>
                </c:pt>
                <c:pt idx="904">
                  <c:v>271.2</c:v>
                </c:pt>
                <c:pt idx="905">
                  <c:v>271.5</c:v>
                </c:pt>
                <c:pt idx="906">
                  <c:v>271.8</c:v>
                </c:pt>
                <c:pt idx="907">
                  <c:v>272.10000000000002</c:v>
                </c:pt>
                <c:pt idx="908">
                  <c:v>272.39999999999969</c:v>
                </c:pt>
                <c:pt idx="909">
                  <c:v>272.7</c:v>
                </c:pt>
                <c:pt idx="910">
                  <c:v>273</c:v>
                </c:pt>
                <c:pt idx="911">
                  <c:v>273.3</c:v>
                </c:pt>
                <c:pt idx="912">
                  <c:v>273.60000000000002</c:v>
                </c:pt>
                <c:pt idx="913">
                  <c:v>273.89999999999969</c:v>
                </c:pt>
                <c:pt idx="914">
                  <c:v>274.2</c:v>
                </c:pt>
                <c:pt idx="915">
                  <c:v>274.5</c:v>
                </c:pt>
                <c:pt idx="916">
                  <c:v>274.8</c:v>
                </c:pt>
                <c:pt idx="917">
                  <c:v>275.10000000000002</c:v>
                </c:pt>
                <c:pt idx="918">
                  <c:v>275.39999999999969</c:v>
                </c:pt>
                <c:pt idx="919">
                  <c:v>275.7</c:v>
                </c:pt>
                <c:pt idx="920">
                  <c:v>276</c:v>
                </c:pt>
                <c:pt idx="921">
                  <c:v>276.3</c:v>
                </c:pt>
                <c:pt idx="922">
                  <c:v>276.60000000000002</c:v>
                </c:pt>
                <c:pt idx="923">
                  <c:v>276.89999999999969</c:v>
                </c:pt>
                <c:pt idx="924">
                  <c:v>277.2</c:v>
                </c:pt>
                <c:pt idx="925">
                  <c:v>277.5</c:v>
                </c:pt>
                <c:pt idx="926">
                  <c:v>277.8</c:v>
                </c:pt>
                <c:pt idx="927">
                  <c:v>278.10000000000002</c:v>
                </c:pt>
                <c:pt idx="928">
                  <c:v>278.39999999999969</c:v>
                </c:pt>
                <c:pt idx="929">
                  <c:v>278.7</c:v>
                </c:pt>
                <c:pt idx="930">
                  <c:v>279</c:v>
                </c:pt>
                <c:pt idx="931">
                  <c:v>279.3</c:v>
                </c:pt>
                <c:pt idx="932">
                  <c:v>279.60000000000002</c:v>
                </c:pt>
                <c:pt idx="933">
                  <c:v>279.89999999999969</c:v>
                </c:pt>
                <c:pt idx="934">
                  <c:v>280.2</c:v>
                </c:pt>
                <c:pt idx="935">
                  <c:v>280.5</c:v>
                </c:pt>
                <c:pt idx="936">
                  <c:v>280.8</c:v>
                </c:pt>
                <c:pt idx="937">
                  <c:v>281.10000000000002</c:v>
                </c:pt>
                <c:pt idx="938">
                  <c:v>281.39999999999969</c:v>
                </c:pt>
                <c:pt idx="939">
                  <c:v>281.7</c:v>
                </c:pt>
                <c:pt idx="940">
                  <c:v>282</c:v>
                </c:pt>
                <c:pt idx="941">
                  <c:v>282.3</c:v>
                </c:pt>
                <c:pt idx="942">
                  <c:v>282.60000000000002</c:v>
                </c:pt>
                <c:pt idx="943">
                  <c:v>282.89999999999969</c:v>
                </c:pt>
                <c:pt idx="944">
                  <c:v>283.2</c:v>
                </c:pt>
                <c:pt idx="945">
                  <c:v>283.5</c:v>
                </c:pt>
                <c:pt idx="946">
                  <c:v>283.8</c:v>
                </c:pt>
                <c:pt idx="947">
                  <c:v>284.10000000000002</c:v>
                </c:pt>
                <c:pt idx="948">
                  <c:v>284.39999999999969</c:v>
                </c:pt>
                <c:pt idx="949">
                  <c:v>284.7</c:v>
                </c:pt>
                <c:pt idx="950">
                  <c:v>285</c:v>
                </c:pt>
                <c:pt idx="951">
                  <c:v>285.3</c:v>
                </c:pt>
                <c:pt idx="952">
                  <c:v>285.60000000000002</c:v>
                </c:pt>
                <c:pt idx="953">
                  <c:v>285.89999999999969</c:v>
                </c:pt>
                <c:pt idx="954">
                  <c:v>286.2</c:v>
                </c:pt>
                <c:pt idx="955">
                  <c:v>286.5</c:v>
                </c:pt>
                <c:pt idx="956">
                  <c:v>286.8</c:v>
                </c:pt>
                <c:pt idx="957">
                  <c:v>287.10000000000002</c:v>
                </c:pt>
                <c:pt idx="958">
                  <c:v>287.39999999999969</c:v>
                </c:pt>
                <c:pt idx="959">
                  <c:v>287.7</c:v>
                </c:pt>
                <c:pt idx="960">
                  <c:v>288</c:v>
                </c:pt>
                <c:pt idx="961">
                  <c:v>288.3</c:v>
                </c:pt>
                <c:pt idx="962">
                  <c:v>288.60000000000002</c:v>
                </c:pt>
                <c:pt idx="963">
                  <c:v>288.89999999999969</c:v>
                </c:pt>
                <c:pt idx="964">
                  <c:v>289.2</c:v>
                </c:pt>
                <c:pt idx="965">
                  <c:v>289.5</c:v>
                </c:pt>
                <c:pt idx="966">
                  <c:v>289.8</c:v>
                </c:pt>
                <c:pt idx="967">
                  <c:v>290.10000000000002</c:v>
                </c:pt>
                <c:pt idx="968">
                  <c:v>290.39999999999969</c:v>
                </c:pt>
                <c:pt idx="969">
                  <c:v>290.7</c:v>
                </c:pt>
                <c:pt idx="970">
                  <c:v>291</c:v>
                </c:pt>
                <c:pt idx="971">
                  <c:v>291.3</c:v>
                </c:pt>
                <c:pt idx="972">
                  <c:v>291.60000000000002</c:v>
                </c:pt>
                <c:pt idx="973">
                  <c:v>291.89999999999969</c:v>
                </c:pt>
                <c:pt idx="974">
                  <c:v>292.2</c:v>
                </c:pt>
                <c:pt idx="975">
                  <c:v>292.5</c:v>
                </c:pt>
                <c:pt idx="976">
                  <c:v>292.8</c:v>
                </c:pt>
                <c:pt idx="977">
                  <c:v>293.10000000000002</c:v>
                </c:pt>
                <c:pt idx="978">
                  <c:v>293.39999999999969</c:v>
                </c:pt>
                <c:pt idx="979">
                  <c:v>293.7</c:v>
                </c:pt>
                <c:pt idx="980">
                  <c:v>294</c:v>
                </c:pt>
                <c:pt idx="981">
                  <c:v>294.3</c:v>
                </c:pt>
                <c:pt idx="982">
                  <c:v>294.60000000000002</c:v>
                </c:pt>
                <c:pt idx="983">
                  <c:v>294.89999999999969</c:v>
                </c:pt>
                <c:pt idx="984">
                  <c:v>295.2</c:v>
                </c:pt>
                <c:pt idx="985">
                  <c:v>295.5</c:v>
                </c:pt>
                <c:pt idx="986">
                  <c:v>295.8</c:v>
                </c:pt>
                <c:pt idx="987">
                  <c:v>296.10000000000002</c:v>
                </c:pt>
                <c:pt idx="988">
                  <c:v>296.39999999999969</c:v>
                </c:pt>
                <c:pt idx="989">
                  <c:v>296.7</c:v>
                </c:pt>
                <c:pt idx="990">
                  <c:v>297</c:v>
                </c:pt>
                <c:pt idx="991">
                  <c:v>297.3</c:v>
                </c:pt>
                <c:pt idx="992">
                  <c:v>297.60000000000002</c:v>
                </c:pt>
                <c:pt idx="993">
                  <c:v>297.89999999999969</c:v>
                </c:pt>
                <c:pt idx="994">
                  <c:v>298.2</c:v>
                </c:pt>
                <c:pt idx="995">
                  <c:v>298.5</c:v>
                </c:pt>
                <c:pt idx="996">
                  <c:v>298.8</c:v>
                </c:pt>
                <c:pt idx="997">
                  <c:v>299.10000000000002</c:v>
                </c:pt>
                <c:pt idx="998">
                  <c:v>299.39999999999969</c:v>
                </c:pt>
                <c:pt idx="999">
                  <c:v>299.7</c:v>
                </c:pt>
                <c:pt idx="1000">
                  <c:v>300</c:v>
                </c:pt>
                <c:pt idx="1001">
                  <c:v>300.3</c:v>
                </c:pt>
                <c:pt idx="1002">
                  <c:v>300.60000000000002</c:v>
                </c:pt>
                <c:pt idx="1003">
                  <c:v>300.89999999999969</c:v>
                </c:pt>
                <c:pt idx="1004">
                  <c:v>301.2</c:v>
                </c:pt>
                <c:pt idx="1005">
                  <c:v>301.5</c:v>
                </c:pt>
                <c:pt idx="1006">
                  <c:v>301.8</c:v>
                </c:pt>
                <c:pt idx="1007">
                  <c:v>302.10000000000002</c:v>
                </c:pt>
                <c:pt idx="1008">
                  <c:v>302.39999999999969</c:v>
                </c:pt>
                <c:pt idx="1009">
                  <c:v>302.7</c:v>
                </c:pt>
                <c:pt idx="1010">
                  <c:v>303</c:v>
                </c:pt>
                <c:pt idx="1011">
                  <c:v>303.3</c:v>
                </c:pt>
                <c:pt idx="1012">
                  <c:v>303.60000000000002</c:v>
                </c:pt>
                <c:pt idx="1013">
                  <c:v>303.89999999999969</c:v>
                </c:pt>
                <c:pt idx="1014">
                  <c:v>304.2</c:v>
                </c:pt>
                <c:pt idx="1015">
                  <c:v>304.5</c:v>
                </c:pt>
                <c:pt idx="1016">
                  <c:v>304.8</c:v>
                </c:pt>
                <c:pt idx="1017">
                  <c:v>305.10000000000002</c:v>
                </c:pt>
                <c:pt idx="1018">
                  <c:v>305.39999999999969</c:v>
                </c:pt>
                <c:pt idx="1019">
                  <c:v>305.7</c:v>
                </c:pt>
                <c:pt idx="1020">
                  <c:v>306</c:v>
                </c:pt>
                <c:pt idx="1021">
                  <c:v>306.3</c:v>
                </c:pt>
                <c:pt idx="1022">
                  <c:v>306.60000000000002</c:v>
                </c:pt>
                <c:pt idx="1023">
                  <c:v>306.89999999999969</c:v>
                </c:pt>
                <c:pt idx="1024">
                  <c:v>307.2</c:v>
                </c:pt>
                <c:pt idx="1025">
                  <c:v>307.5</c:v>
                </c:pt>
                <c:pt idx="1026">
                  <c:v>307.8</c:v>
                </c:pt>
                <c:pt idx="1027">
                  <c:v>308.10000000000002</c:v>
                </c:pt>
                <c:pt idx="1028">
                  <c:v>308.39999999999969</c:v>
                </c:pt>
                <c:pt idx="1029">
                  <c:v>308.7</c:v>
                </c:pt>
                <c:pt idx="1030">
                  <c:v>309</c:v>
                </c:pt>
                <c:pt idx="1031">
                  <c:v>309.3</c:v>
                </c:pt>
                <c:pt idx="1032">
                  <c:v>309.60000000000002</c:v>
                </c:pt>
                <c:pt idx="1033">
                  <c:v>309.89999999999969</c:v>
                </c:pt>
                <c:pt idx="1034">
                  <c:v>310.2</c:v>
                </c:pt>
                <c:pt idx="1035">
                  <c:v>310.5</c:v>
                </c:pt>
                <c:pt idx="1036">
                  <c:v>310.8</c:v>
                </c:pt>
                <c:pt idx="1037">
                  <c:v>311.10000000000002</c:v>
                </c:pt>
                <c:pt idx="1038">
                  <c:v>311.39999999999969</c:v>
                </c:pt>
                <c:pt idx="1039">
                  <c:v>311.7</c:v>
                </c:pt>
                <c:pt idx="1040">
                  <c:v>312</c:v>
                </c:pt>
                <c:pt idx="1041">
                  <c:v>312.3</c:v>
                </c:pt>
                <c:pt idx="1042">
                  <c:v>312.60000000000002</c:v>
                </c:pt>
                <c:pt idx="1043">
                  <c:v>312.89999999999969</c:v>
                </c:pt>
                <c:pt idx="1044">
                  <c:v>313.2</c:v>
                </c:pt>
                <c:pt idx="1045">
                  <c:v>313.5</c:v>
                </c:pt>
                <c:pt idx="1046">
                  <c:v>313.8</c:v>
                </c:pt>
                <c:pt idx="1047">
                  <c:v>314.10000000000002</c:v>
                </c:pt>
                <c:pt idx="1048">
                  <c:v>314.39999999999969</c:v>
                </c:pt>
                <c:pt idx="1049">
                  <c:v>314.7</c:v>
                </c:pt>
                <c:pt idx="1050">
                  <c:v>315</c:v>
                </c:pt>
                <c:pt idx="1051">
                  <c:v>315.3</c:v>
                </c:pt>
                <c:pt idx="1052">
                  <c:v>315.60000000000002</c:v>
                </c:pt>
                <c:pt idx="1053">
                  <c:v>315.89999999999969</c:v>
                </c:pt>
                <c:pt idx="1054">
                  <c:v>316.2</c:v>
                </c:pt>
                <c:pt idx="1055">
                  <c:v>316.5</c:v>
                </c:pt>
                <c:pt idx="1056">
                  <c:v>316.8</c:v>
                </c:pt>
                <c:pt idx="1057">
                  <c:v>317.10000000000002</c:v>
                </c:pt>
                <c:pt idx="1058">
                  <c:v>317.39999999999969</c:v>
                </c:pt>
                <c:pt idx="1059">
                  <c:v>317.7</c:v>
                </c:pt>
                <c:pt idx="1060">
                  <c:v>318</c:v>
                </c:pt>
                <c:pt idx="1061">
                  <c:v>318.3</c:v>
                </c:pt>
                <c:pt idx="1062">
                  <c:v>318.60000000000002</c:v>
                </c:pt>
                <c:pt idx="1063">
                  <c:v>318.89999999999969</c:v>
                </c:pt>
                <c:pt idx="1064">
                  <c:v>319.2</c:v>
                </c:pt>
                <c:pt idx="1065">
                  <c:v>319.5</c:v>
                </c:pt>
                <c:pt idx="1066">
                  <c:v>319.8</c:v>
                </c:pt>
                <c:pt idx="1067">
                  <c:v>320.10000000000002</c:v>
                </c:pt>
                <c:pt idx="1068">
                  <c:v>320.39999999999969</c:v>
                </c:pt>
                <c:pt idx="1069">
                  <c:v>320.7</c:v>
                </c:pt>
                <c:pt idx="1070">
                  <c:v>321</c:v>
                </c:pt>
                <c:pt idx="1071">
                  <c:v>321.3</c:v>
                </c:pt>
                <c:pt idx="1072">
                  <c:v>321.60000000000002</c:v>
                </c:pt>
                <c:pt idx="1073">
                  <c:v>321.89999999999969</c:v>
                </c:pt>
                <c:pt idx="1074">
                  <c:v>322.2</c:v>
                </c:pt>
                <c:pt idx="1075">
                  <c:v>322.5</c:v>
                </c:pt>
                <c:pt idx="1076">
                  <c:v>322.8</c:v>
                </c:pt>
                <c:pt idx="1077">
                  <c:v>323.10000000000002</c:v>
                </c:pt>
                <c:pt idx="1078">
                  <c:v>323.39999999999969</c:v>
                </c:pt>
                <c:pt idx="1079">
                  <c:v>323.7</c:v>
                </c:pt>
                <c:pt idx="1080">
                  <c:v>324</c:v>
                </c:pt>
                <c:pt idx="1081">
                  <c:v>324.3</c:v>
                </c:pt>
                <c:pt idx="1082">
                  <c:v>324.60000000000002</c:v>
                </c:pt>
                <c:pt idx="1083">
                  <c:v>324.89999999999969</c:v>
                </c:pt>
                <c:pt idx="1084">
                  <c:v>325.2</c:v>
                </c:pt>
                <c:pt idx="1085">
                  <c:v>325.5</c:v>
                </c:pt>
                <c:pt idx="1086">
                  <c:v>325.8</c:v>
                </c:pt>
                <c:pt idx="1087">
                  <c:v>326.10000000000002</c:v>
                </c:pt>
                <c:pt idx="1088">
                  <c:v>326.39999999999969</c:v>
                </c:pt>
                <c:pt idx="1089">
                  <c:v>326.7</c:v>
                </c:pt>
                <c:pt idx="1090">
                  <c:v>327</c:v>
                </c:pt>
                <c:pt idx="1091">
                  <c:v>327.3</c:v>
                </c:pt>
                <c:pt idx="1092">
                  <c:v>327.60000000000002</c:v>
                </c:pt>
                <c:pt idx="1093">
                  <c:v>327.9</c:v>
                </c:pt>
                <c:pt idx="1094">
                  <c:v>328.2</c:v>
                </c:pt>
                <c:pt idx="1095">
                  <c:v>328.5</c:v>
                </c:pt>
                <c:pt idx="1096">
                  <c:v>328.8</c:v>
                </c:pt>
                <c:pt idx="1097">
                  <c:v>329.1</c:v>
                </c:pt>
                <c:pt idx="1098">
                  <c:v>329.4</c:v>
                </c:pt>
                <c:pt idx="1099">
                  <c:v>329.7</c:v>
                </c:pt>
                <c:pt idx="1100">
                  <c:v>330</c:v>
                </c:pt>
                <c:pt idx="1101">
                  <c:v>330.3</c:v>
                </c:pt>
                <c:pt idx="1102">
                  <c:v>330.6</c:v>
                </c:pt>
                <c:pt idx="1103">
                  <c:v>330.9</c:v>
                </c:pt>
                <c:pt idx="1104">
                  <c:v>331.2</c:v>
                </c:pt>
                <c:pt idx="1105">
                  <c:v>331.5</c:v>
                </c:pt>
                <c:pt idx="1106">
                  <c:v>331.8</c:v>
                </c:pt>
                <c:pt idx="1107">
                  <c:v>332.1</c:v>
                </c:pt>
                <c:pt idx="1108">
                  <c:v>332.4</c:v>
                </c:pt>
                <c:pt idx="1109">
                  <c:v>332.7</c:v>
                </c:pt>
                <c:pt idx="1110">
                  <c:v>333</c:v>
                </c:pt>
                <c:pt idx="1111">
                  <c:v>333.3</c:v>
                </c:pt>
                <c:pt idx="1112">
                  <c:v>333.6</c:v>
                </c:pt>
                <c:pt idx="1113">
                  <c:v>333.9</c:v>
                </c:pt>
                <c:pt idx="1114">
                  <c:v>334.2</c:v>
                </c:pt>
                <c:pt idx="1115">
                  <c:v>334.5</c:v>
                </c:pt>
                <c:pt idx="1116">
                  <c:v>334.8</c:v>
                </c:pt>
                <c:pt idx="1117">
                  <c:v>335.1</c:v>
                </c:pt>
                <c:pt idx="1118">
                  <c:v>335.4</c:v>
                </c:pt>
                <c:pt idx="1119">
                  <c:v>335.7</c:v>
                </c:pt>
                <c:pt idx="1120">
                  <c:v>336</c:v>
                </c:pt>
                <c:pt idx="1121">
                  <c:v>336.3</c:v>
                </c:pt>
                <c:pt idx="1122">
                  <c:v>336.6</c:v>
                </c:pt>
                <c:pt idx="1123">
                  <c:v>336.9</c:v>
                </c:pt>
                <c:pt idx="1124">
                  <c:v>337.2</c:v>
                </c:pt>
                <c:pt idx="1125">
                  <c:v>337.5</c:v>
                </c:pt>
                <c:pt idx="1126">
                  <c:v>337.8</c:v>
                </c:pt>
                <c:pt idx="1127">
                  <c:v>338.1</c:v>
                </c:pt>
                <c:pt idx="1128">
                  <c:v>338.4</c:v>
                </c:pt>
                <c:pt idx="1129">
                  <c:v>338.7</c:v>
                </c:pt>
                <c:pt idx="1130">
                  <c:v>339</c:v>
                </c:pt>
                <c:pt idx="1131">
                  <c:v>339.3</c:v>
                </c:pt>
                <c:pt idx="1132">
                  <c:v>339.6</c:v>
                </c:pt>
                <c:pt idx="1133">
                  <c:v>339.9</c:v>
                </c:pt>
                <c:pt idx="1134">
                  <c:v>340.2</c:v>
                </c:pt>
                <c:pt idx="1135">
                  <c:v>340.5</c:v>
                </c:pt>
                <c:pt idx="1136">
                  <c:v>340.8</c:v>
                </c:pt>
                <c:pt idx="1137">
                  <c:v>341.1</c:v>
                </c:pt>
                <c:pt idx="1138">
                  <c:v>341.4</c:v>
                </c:pt>
                <c:pt idx="1139">
                  <c:v>341.7</c:v>
                </c:pt>
                <c:pt idx="1140">
                  <c:v>342</c:v>
                </c:pt>
                <c:pt idx="1141">
                  <c:v>342.3</c:v>
                </c:pt>
                <c:pt idx="1142">
                  <c:v>342.6</c:v>
                </c:pt>
                <c:pt idx="1143">
                  <c:v>342.9</c:v>
                </c:pt>
                <c:pt idx="1144">
                  <c:v>343.2</c:v>
                </c:pt>
                <c:pt idx="1145">
                  <c:v>343.5</c:v>
                </c:pt>
                <c:pt idx="1146">
                  <c:v>343.8</c:v>
                </c:pt>
                <c:pt idx="1147">
                  <c:v>344.1</c:v>
                </c:pt>
                <c:pt idx="1148">
                  <c:v>344.4</c:v>
                </c:pt>
                <c:pt idx="1149">
                  <c:v>344.7</c:v>
                </c:pt>
                <c:pt idx="1150">
                  <c:v>345</c:v>
                </c:pt>
                <c:pt idx="1151">
                  <c:v>345.3</c:v>
                </c:pt>
                <c:pt idx="1152">
                  <c:v>345.6</c:v>
                </c:pt>
                <c:pt idx="1153">
                  <c:v>345.9</c:v>
                </c:pt>
                <c:pt idx="1154">
                  <c:v>346.2</c:v>
                </c:pt>
                <c:pt idx="1155">
                  <c:v>346.5</c:v>
                </c:pt>
                <c:pt idx="1156">
                  <c:v>346.8</c:v>
                </c:pt>
                <c:pt idx="1157">
                  <c:v>347.1</c:v>
                </c:pt>
                <c:pt idx="1158">
                  <c:v>347.4</c:v>
                </c:pt>
                <c:pt idx="1159">
                  <c:v>347.7</c:v>
                </c:pt>
                <c:pt idx="1160">
                  <c:v>348</c:v>
                </c:pt>
                <c:pt idx="1161">
                  <c:v>348.3</c:v>
                </c:pt>
                <c:pt idx="1162">
                  <c:v>348.6</c:v>
                </c:pt>
                <c:pt idx="1163">
                  <c:v>348.9</c:v>
                </c:pt>
                <c:pt idx="1164">
                  <c:v>349.2</c:v>
                </c:pt>
                <c:pt idx="1165">
                  <c:v>349.5</c:v>
                </c:pt>
                <c:pt idx="1166">
                  <c:v>349.8</c:v>
                </c:pt>
                <c:pt idx="1167">
                  <c:v>350.1</c:v>
                </c:pt>
                <c:pt idx="1168">
                  <c:v>350.4</c:v>
                </c:pt>
                <c:pt idx="1169">
                  <c:v>350.7</c:v>
                </c:pt>
                <c:pt idx="1170">
                  <c:v>351</c:v>
                </c:pt>
                <c:pt idx="1171">
                  <c:v>351.3</c:v>
                </c:pt>
                <c:pt idx="1172">
                  <c:v>351.6</c:v>
                </c:pt>
                <c:pt idx="1173">
                  <c:v>351.9</c:v>
                </c:pt>
                <c:pt idx="1174">
                  <c:v>352.2</c:v>
                </c:pt>
                <c:pt idx="1175">
                  <c:v>352.5</c:v>
                </c:pt>
                <c:pt idx="1176">
                  <c:v>352.8</c:v>
                </c:pt>
                <c:pt idx="1177">
                  <c:v>353.1</c:v>
                </c:pt>
                <c:pt idx="1178">
                  <c:v>353.4</c:v>
                </c:pt>
                <c:pt idx="1179">
                  <c:v>353.7</c:v>
                </c:pt>
                <c:pt idx="1180">
                  <c:v>354</c:v>
                </c:pt>
                <c:pt idx="1181">
                  <c:v>354.3</c:v>
                </c:pt>
                <c:pt idx="1182">
                  <c:v>354.6</c:v>
                </c:pt>
                <c:pt idx="1183">
                  <c:v>354.9</c:v>
                </c:pt>
                <c:pt idx="1184">
                  <c:v>355.2</c:v>
                </c:pt>
                <c:pt idx="1185">
                  <c:v>355.5</c:v>
                </c:pt>
                <c:pt idx="1186">
                  <c:v>355.8</c:v>
                </c:pt>
                <c:pt idx="1187">
                  <c:v>356.1</c:v>
                </c:pt>
                <c:pt idx="1188">
                  <c:v>356.4</c:v>
                </c:pt>
                <c:pt idx="1189">
                  <c:v>356.7</c:v>
                </c:pt>
                <c:pt idx="1190">
                  <c:v>357</c:v>
                </c:pt>
                <c:pt idx="1191">
                  <c:v>357.3</c:v>
                </c:pt>
                <c:pt idx="1192">
                  <c:v>357.6</c:v>
                </c:pt>
                <c:pt idx="1193">
                  <c:v>357.9</c:v>
                </c:pt>
                <c:pt idx="1194">
                  <c:v>358.2</c:v>
                </c:pt>
                <c:pt idx="1195">
                  <c:v>358.5</c:v>
                </c:pt>
                <c:pt idx="1196">
                  <c:v>358.8</c:v>
                </c:pt>
                <c:pt idx="1197">
                  <c:v>359.1</c:v>
                </c:pt>
                <c:pt idx="1198">
                  <c:v>359.4</c:v>
                </c:pt>
                <c:pt idx="1199">
                  <c:v>359.7</c:v>
                </c:pt>
                <c:pt idx="1200">
                  <c:v>360</c:v>
                </c:pt>
                <c:pt idx="1201">
                  <c:v>360.3</c:v>
                </c:pt>
                <c:pt idx="1202">
                  <c:v>360.6</c:v>
                </c:pt>
                <c:pt idx="1203">
                  <c:v>360.9</c:v>
                </c:pt>
                <c:pt idx="1204">
                  <c:v>361.2</c:v>
                </c:pt>
                <c:pt idx="1205">
                  <c:v>361.5</c:v>
                </c:pt>
                <c:pt idx="1206">
                  <c:v>361.8</c:v>
                </c:pt>
                <c:pt idx="1207">
                  <c:v>362.1</c:v>
                </c:pt>
                <c:pt idx="1208">
                  <c:v>362.4</c:v>
                </c:pt>
                <c:pt idx="1209">
                  <c:v>362.7</c:v>
                </c:pt>
                <c:pt idx="1210">
                  <c:v>363</c:v>
                </c:pt>
                <c:pt idx="1211">
                  <c:v>363.3</c:v>
                </c:pt>
                <c:pt idx="1212">
                  <c:v>363.6</c:v>
                </c:pt>
                <c:pt idx="1213">
                  <c:v>363.9</c:v>
                </c:pt>
                <c:pt idx="1214">
                  <c:v>364.2</c:v>
                </c:pt>
                <c:pt idx="1215">
                  <c:v>364.5</c:v>
                </c:pt>
                <c:pt idx="1216">
                  <c:v>364.8</c:v>
                </c:pt>
                <c:pt idx="1217">
                  <c:v>365.1</c:v>
                </c:pt>
                <c:pt idx="1218">
                  <c:v>365.4</c:v>
                </c:pt>
                <c:pt idx="1219">
                  <c:v>365.7</c:v>
                </c:pt>
                <c:pt idx="1220">
                  <c:v>366</c:v>
                </c:pt>
                <c:pt idx="1221">
                  <c:v>366.3</c:v>
                </c:pt>
                <c:pt idx="1222">
                  <c:v>366.6</c:v>
                </c:pt>
                <c:pt idx="1223">
                  <c:v>366.9</c:v>
                </c:pt>
                <c:pt idx="1224">
                  <c:v>367.2</c:v>
                </c:pt>
                <c:pt idx="1225">
                  <c:v>367.5</c:v>
                </c:pt>
                <c:pt idx="1226">
                  <c:v>367.8</c:v>
                </c:pt>
                <c:pt idx="1227">
                  <c:v>368.1</c:v>
                </c:pt>
                <c:pt idx="1228">
                  <c:v>368.4</c:v>
                </c:pt>
                <c:pt idx="1229">
                  <c:v>368.7</c:v>
                </c:pt>
                <c:pt idx="1230">
                  <c:v>369</c:v>
                </c:pt>
                <c:pt idx="1231">
                  <c:v>369.3</c:v>
                </c:pt>
                <c:pt idx="1232">
                  <c:v>369.6</c:v>
                </c:pt>
                <c:pt idx="1233">
                  <c:v>369.9</c:v>
                </c:pt>
                <c:pt idx="1234">
                  <c:v>370.2</c:v>
                </c:pt>
                <c:pt idx="1235">
                  <c:v>370.5</c:v>
                </c:pt>
                <c:pt idx="1236">
                  <c:v>370.8</c:v>
                </c:pt>
                <c:pt idx="1237">
                  <c:v>371.1</c:v>
                </c:pt>
                <c:pt idx="1238">
                  <c:v>371.4</c:v>
                </c:pt>
                <c:pt idx="1239">
                  <c:v>371.7</c:v>
                </c:pt>
                <c:pt idx="1240">
                  <c:v>372</c:v>
                </c:pt>
                <c:pt idx="1241">
                  <c:v>372.3</c:v>
                </c:pt>
                <c:pt idx="1242">
                  <c:v>372.6</c:v>
                </c:pt>
                <c:pt idx="1243">
                  <c:v>372.9</c:v>
                </c:pt>
                <c:pt idx="1244">
                  <c:v>373.2</c:v>
                </c:pt>
                <c:pt idx="1245">
                  <c:v>373.5</c:v>
                </c:pt>
                <c:pt idx="1246">
                  <c:v>373.8</c:v>
                </c:pt>
                <c:pt idx="1247">
                  <c:v>374.1</c:v>
                </c:pt>
                <c:pt idx="1248">
                  <c:v>374.4</c:v>
                </c:pt>
                <c:pt idx="1249">
                  <c:v>374.7</c:v>
                </c:pt>
                <c:pt idx="1250">
                  <c:v>375</c:v>
                </c:pt>
                <c:pt idx="1251">
                  <c:v>375.3</c:v>
                </c:pt>
                <c:pt idx="1252">
                  <c:v>375.6</c:v>
                </c:pt>
                <c:pt idx="1253">
                  <c:v>375.9</c:v>
                </c:pt>
                <c:pt idx="1254">
                  <c:v>376.2</c:v>
                </c:pt>
                <c:pt idx="1255">
                  <c:v>376.5</c:v>
                </c:pt>
                <c:pt idx="1256">
                  <c:v>376.8</c:v>
                </c:pt>
                <c:pt idx="1257">
                  <c:v>377.1</c:v>
                </c:pt>
                <c:pt idx="1258">
                  <c:v>377.4</c:v>
                </c:pt>
                <c:pt idx="1259">
                  <c:v>377.7</c:v>
                </c:pt>
                <c:pt idx="1260">
                  <c:v>378</c:v>
                </c:pt>
                <c:pt idx="1261">
                  <c:v>378.3</c:v>
                </c:pt>
                <c:pt idx="1262">
                  <c:v>378.6</c:v>
                </c:pt>
                <c:pt idx="1263">
                  <c:v>378.9</c:v>
                </c:pt>
                <c:pt idx="1264">
                  <c:v>379.2</c:v>
                </c:pt>
                <c:pt idx="1265">
                  <c:v>379.5</c:v>
                </c:pt>
                <c:pt idx="1266">
                  <c:v>379.8</c:v>
                </c:pt>
                <c:pt idx="1267">
                  <c:v>380.1</c:v>
                </c:pt>
                <c:pt idx="1268">
                  <c:v>380.4</c:v>
                </c:pt>
                <c:pt idx="1269">
                  <c:v>380.7</c:v>
                </c:pt>
                <c:pt idx="1270">
                  <c:v>381</c:v>
                </c:pt>
                <c:pt idx="1271">
                  <c:v>381.3</c:v>
                </c:pt>
                <c:pt idx="1272">
                  <c:v>381.6</c:v>
                </c:pt>
                <c:pt idx="1273">
                  <c:v>381.9</c:v>
                </c:pt>
                <c:pt idx="1274">
                  <c:v>382.2</c:v>
                </c:pt>
                <c:pt idx="1275">
                  <c:v>382.5</c:v>
                </c:pt>
                <c:pt idx="1276">
                  <c:v>382.8</c:v>
                </c:pt>
                <c:pt idx="1277">
                  <c:v>383.1</c:v>
                </c:pt>
                <c:pt idx="1278">
                  <c:v>383.4</c:v>
                </c:pt>
                <c:pt idx="1279">
                  <c:v>383.7</c:v>
                </c:pt>
                <c:pt idx="1280">
                  <c:v>384</c:v>
                </c:pt>
                <c:pt idx="1281">
                  <c:v>384.3</c:v>
                </c:pt>
                <c:pt idx="1282">
                  <c:v>384.6</c:v>
                </c:pt>
                <c:pt idx="1283">
                  <c:v>384.9</c:v>
                </c:pt>
                <c:pt idx="1284">
                  <c:v>385.2</c:v>
                </c:pt>
                <c:pt idx="1285">
                  <c:v>385.5</c:v>
                </c:pt>
                <c:pt idx="1286">
                  <c:v>385.8</c:v>
                </c:pt>
                <c:pt idx="1287">
                  <c:v>386.1</c:v>
                </c:pt>
                <c:pt idx="1288">
                  <c:v>386.4</c:v>
                </c:pt>
                <c:pt idx="1289">
                  <c:v>386.7</c:v>
                </c:pt>
                <c:pt idx="1290">
                  <c:v>387</c:v>
                </c:pt>
                <c:pt idx="1291">
                  <c:v>387.3</c:v>
                </c:pt>
                <c:pt idx="1292">
                  <c:v>387.6</c:v>
                </c:pt>
                <c:pt idx="1293">
                  <c:v>387.9</c:v>
                </c:pt>
                <c:pt idx="1294">
                  <c:v>388.2</c:v>
                </c:pt>
                <c:pt idx="1295">
                  <c:v>388.5</c:v>
                </c:pt>
                <c:pt idx="1296">
                  <c:v>388.8</c:v>
                </c:pt>
                <c:pt idx="1297">
                  <c:v>389.1</c:v>
                </c:pt>
                <c:pt idx="1298">
                  <c:v>389.4</c:v>
                </c:pt>
                <c:pt idx="1299">
                  <c:v>389.7</c:v>
                </c:pt>
                <c:pt idx="1300">
                  <c:v>390</c:v>
                </c:pt>
                <c:pt idx="1301">
                  <c:v>390.3</c:v>
                </c:pt>
                <c:pt idx="1302">
                  <c:v>390.6</c:v>
                </c:pt>
                <c:pt idx="1303">
                  <c:v>390.9</c:v>
                </c:pt>
                <c:pt idx="1304">
                  <c:v>391.2</c:v>
                </c:pt>
                <c:pt idx="1305">
                  <c:v>391.5</c:v>
                </c:pt>
                <c:pt idx="1306">
                  <c:v>391.8</c:v>
                </c:pt>
                <c:pt idx="1307">
                  <c:v>392.1</c:v>
                </c:pt>
                <c:pt idx="1308">
                  <c:v>392.4</c:v>
                </c:pt>
                <c:pt idx="1309">
                  <c:v>392.7</c:v>
                </c:pt>
                <c:pt idx="1310">
                  <c:v>393</c:v>
                </c:pt>
                <c:pt idx="1311">
                  <c:v>393.3</c:v>
                </c:pt>
                <c:pt idx="1312">
                  <c:v>393.6</c:v>
                </c:pt>
                <c:pt idx="1313">
                  <c:v>393.9</c:v>
                </c:pt>
                <c:pt idx="1314">
                  <c:v>394.2</c:v>
                </c:pt>
                <c:pt idx="1315">
                  <c:v>394.5</c:v>
                </c:pt>
                <c:pt idx="1316">
                  <c:v>394.8</c:v>
                </c:pt>
                <c:pt idx="1317">
                  <c:v>395.1</c:v>
                </c:pt>
                <c:pt idx="1318">
                  <c:v>395.4</c:v>
                </c:pt>
                <c:pt idx="1319">
                  <c:v>395.7</c:v>
                </c:pt>
                <c:pt idx="1320">
                  <c:v>396</c:v>
                </c:pt>
                <c:pt idx="1321">
                  <c:v>396.3</c:v>
                </c:pt>
                <c:pt idx="1322">
                  <c:v>396.6</c:v>
                </c:pt>
                <c:pt idx="1323">
                  <c:v>396.9</c:v>
                </c:pt>
                <c:pt idx="1324">
                  <c:v>397.2</c:v>
                </c:pt>
                <c:pt idx="1325">
                  <c:v>397.5</c:v>
                </c:pt>
                <c:pt idx="1326">
                  <c:v>397.8</c:v>
                </c:pt>
                <c:pt idx="1327">
                  <c:v>398.1</c:v>
                </c:pt>
                <c:pt idx="1328">
                  <c:v>398.4</c:v>
                </c:pt>
                <c:pt idx="1329">
                  <c:v>398.7</c:v>
                </c:pt>
                <c:pt idx="1330">
                  <c:v>399</c:v>
                </c:pt>
                <c:pt idx="1331">
                  <c:v>399.3</c:v>
                </c:pt>
                <c:pt idx="1332">
                  <c:v>399.6</c:v>
                </c:pt>
                <c:pt idx="1333">
                  <c:v>399.9</c:v>
                </c:pt>
                <c:pt idx="1334">
                  <c:v>400.2</c:v>
                </c:pt>
                <c:pt idx="1335">
                  <c:v>400.5</c:v>
                </c:pt>
                <c:pt idx="1336">
                  <c:v>400.8</c:v>
                </c:pt>
                <c:pt idx="1337">
                  <c:v>401.1</c:v>
                </c:pt>
                <c:pt idx="1338">
                  <c:v>401.4</c:v>
                </c:pt>
                <c:pt idx="1339">
                  <c:v>401.7</c:v>
                </c:pt>
                <c:pt idx="1340">
                  <c:v>402</c:v>
                </c:pt>
                <c:pt idx="1341">
                  <c:v>402.3</c:v>
                </c:pt>
                <c:pt idx="1342">
                  <c:v>402.6</c:v>
                </c:pt>
                <c:pt idx="1343">
                  <c:v>402.9</c:v>
                </c:pt>
                <c:pt idx="1344">
                  <c:v>403.2</c:v>
                </c:pt>
                <c:pt idx="1345">
                  <c:v>403.5</c:v>
                </c:pt>
                <c:pt idx="1346">
                  <c:v>403.8</c:v>
                </c:pt>
                <c:pt idx="1347">
                  <c:v>404.1</c:v>
                </c:pt>
                <c:pt idx="1348">
                  <c:v>404.4</c:v>
                </c:pt>
                <c:pt idx="1349">
                  <c:v>404.7</c:v>
                </c:pt>
                <c:pt idx="1350">
                  <c:v>405</c:v>
                </c:pt>
                <c:pt idx="1351">
                  <c:v>405.3</c:v>
                </c:pt>
                <c:pt idx="1352">
                  <c:v>405.6</c:v>
                </c:pt>
                <c:pt idx="1353">
                  <c:v>405.9</c:v>
                </c:pt>
                <c:pt idx="1354">
                  <c:v>406.2</c:v>
                </c:pt>
                <c:pt idx="1355">
                  <c:v>406.5</c:v>
                </c:pt>
                <c:pt idx="1356">
                  <c:v>406.8</c:v>
                </c:pt>
                <c:pt idx="1357">
                  <c:v>407.1</c:v>
                </c:pt>
                <c:pt idx="1358">
                  <c:v>407.4</c:v>
                </c:pt>
                <c:pt idx="1359">
                  <c:v>407.7</c:v>
                </c:pt>
                <c:pt idx="1360">
                  <c:v>408</c:v>
                </c:pt>
                <c:pt idx="1361">
                  <c:v>408.3</c:v>
                </c:pt>
                <c:pt idx="1362">
                  <c:v>408.6</c:v>
                </c:pt>
                <c:pt idx="1363">
                  <c:v>408.9</c:v>
                </c:pt>
                <c:pt idx="1364">
                  <c:v>409.2</c:v>
                </c:pt>
                <c:pt idx="1365">
                  <c:v>409.5</c:v>
                </c:pt>
                <c:pt idx="1366">
                  <c:v>409.8</c:v>
                </c:pt>
                <c:pt idx="1367">
                  <c:v>410.1</c:v>
                </c:pt>
                <c:pt idx="1368">
                  <c:v>410.4</c:v>
                </c:pt>
                <c:pt idx="1369">
                  <c:v>410.7</c:v>
                </c:pt>
                <c:pt idx="1370">
                  <c:v>411</c:v>
                </c:pt>
                <c:pt idx="1371">
                  <c:v>411.3</c:v>
                </c:pt>
                <c:pt idx="1372">
                  <c:v>411.6</c:v>
                </c:pt>
                <c:pt idx="1373">
                  <c:v>411.9</c:v>
                </c:pt>
                <c:pt idx="1374">
                  <c:v>412.2</c:v>
                </c:pt>
                <c:pt idx="1375">
                  <c:v>412.5</c:v>
                </c:pt>
                <c:pt idx="1376">
                  <c:v>412.8</c:v>
                </c:pt>
                <c:pt idx="1377">
                  <c:v>413.1</c:v>
                </c:pt>
                <c:pt idx="1378">
                  <c:v>413.4</c:v>
                </c:pt>
                <c:pt idx="1379">
                  <c:v>413.7</c:v>
                </c:pt>
                <c:pt idx="1380">
                  <c:v>414</c:v>
                </c:pt>
                <c:pt idx="1381">
                  <c:v>414.3</c:v>
                </c:pt>
                <c:pt idx="1382">
                  <c:v>414.6</c:v>
                </c:pt>
                <c:pt idx="1383">
                  <c:v>414.9</c:v>
                </c:pt>
                <c:pt idx="1384">
                  <c:v>415.2</c:v>
                </c:pt>
                <c:pt idx="1385">
                  <c:v>415.5</c:v>
                </c:pt>
                <c:pt idx="1386">
                  <c:v>415.8</c:v>
                </c:pt>
                <c:pt idx="1387">
                  <c:v>416.1</c:v>
                </c:pt>
                <c:pt idx="1388">
                  <c:v>416.4</c:v>
                </c:pt>
                <c:pt idx="1389">
                  <c:v>416.7</c:v>
                </c:pt>
                <c:pt idx="1390">
                  <c:v>417</c:v>
                </c:pt>
                <c:pt idx="1391">
                  <c:v>417.3</c:v>
                </c:pt>
                <c:pt idx="1392">
                  <c:v>417.6</c:v>
                </c:pt>
                <c:pt idx="1393">
                  <c:v>417.9</c:v>
                </c:pt>
                <c:pt idx="1394">
                  <c:v>418.2</c:v>
                </c:pt>
                <c:pt idx="1395">
                  <c:v>418.5</c:v>
                </c:pt>
                <c:pt idx="1396">
                  <c:v>418.8</c:v>
                </c:pt>
                <c:pt idx="1397">
                  <c:v>419.1</c:v>
                </c:pt>
                <c:pt idx="1398">
                  <c:v>419.4</c:v>
                </c:pt>
                <c:pt idx="1399">
                  <c:v>419.7</c:v>
                </c:pt>
                <c:pt idx="1400">
                  <c:v>420</c:v>
                </c:pt>
                <c:pt idx="1401">
                  <c:v>420.3</c:v>
                </c:pt>
                <c:pt idx="1402">
                  <c:v>420.6</c:v>
                </c:pt>
                <c:pt idx="1403">
                  <c:v>420.9</c:v>
                </c:pt>
                <c:pt idx="1404">
                  <c:v>421.2</c:v>
                </c:pt>
                <c:pt idx="1405">
                  <c:v>421.5</c:v>
                </c:pt>
                <c:pt idx="1406">
                  <c:v>421.8</c:v>
                </c:pt>
                <c:pt idx="1407">
                  <c:v>422.1</c:v>
                </c:pt>
                <c:pt idx="1408">
                  <c:v>422.4</c:v>
                </c:pt>
                <c:pt idx="1409">
                  <c:v>422.7</c:v>
                </c:pt>
                <c:pt idx="1410">
                  <c:v>423</c:v>
                </c:pt>
                <c:pt idx="1411">
                  <c:v>423.3</c:v>
                </c:pt>
                <c:pt idx="1412">
                  <c:v>423.6</c:v>
                </c:pt>
                <c:pt idx="1413">
                  <c:v>423.9</c:v>
                </c:pt>
                <c:pt idx="1414">
                  <c:v>424.2</c:v>
                </c:pt>
                <c:pt idx="1415">
                  <c:v>424.5</c:v>
                </c:pt>
                <c:pt idx="1416">
                  <c:v>424.8</c:v>
                </c:pt>
                <c:pt idx="1417">
                  <c:v>425.1</c:v>
                </c:pt>
                <c:pt idx="1418">
                  <c:v>425.4</c:v>
                </c:pt>
                <c:pt idx="1419">
                  <c:v>425.7</c:v>
                </c:pt>
                <c:pt idx="1420">
                  <c:v>426</c:v>
                </c:pt>
                <c:pt idx="1421">
                  <c:v>426.3</c:v>
                </c:pt>
                <c:pt idx="1422">
                  <c:v>426.6</c:v>
                </c:pt>
                <c:pt idx="1423">
                  <c:v>426.9</c:v>
                </c:pt>
                <c:pt idx="1424">
                  <c:v>427.2</c:v>
                </c:pt>
                <c:pt idx="1425">
                  <c:v>427.5</c:v>
                </c:pt>
                <c:pt idx="1426">
                  <c:v>427.8</c:v>
                </c:pt>
                <c:pt idx="1427">
                  <c:v>428.1</c:v>
                </c:pt>
                <c:pt idx="1428">
                  <c:v>428.4</c:v>
                </c:pt>
                <c:pt idx="1429">
                  <c:v>428.7</c:v>
                </c:pt>
                <c:pt idx="1430">
                  <c:v>429</c:v>
                </c:pt>
                <c:pt idx="1431">
                  <c:v>429.3</c:v>
                </c:pt>
                <c:pt idx="1432">
                  <c:v>429.6</c:v>
                </c:pt>
                <c:pt idx="1433">
                  <c:v>429.9</c:v>
                </c:pt>
                <c:pt idx="1434">
                  <c:v>430.2</c:v>
                </c:pt>
                <c:pt idx="1435">
                  <c:v>430.5</c:v>
                </c:pt>
                <c:pt idx="1436">
                  <c:v>430.8</c:v>
                </c:pt>
                <c:pt idx="1437">
                  <c:v>431.1</c:v>
                </c:pt>
                <c:pt idx="1438">
                  <c:v>431.4</c:v>
                </c:pt>
                <c:pt idx="1439">
                  <c:v>431.7</c:v>
                </c:pt>
                <c:pt idx="1440">
                  <c:v>432</c:v>
                </c:pt>
                <c:pt idx="1441">
                  <c:v>432.3</c:v>
                </c:pt>
                <c:pt idx="1442">
                  <c:v>432.6</c:v>
                </c:pt>
                <c:pt idx="1443">
                  <c:v>432.9</c:v>
                </c:pt>
                <c:pt idx="1444">
                  <c:v>433.2</c:v>
                </c:pt>
                <c:pt idx="1445">
                  <c:v>433.5</c:v>
                </c:pt>
                <c:pt idx="1446">
                  <c:v>433.8</c:v>
                </c:pt>
                <c:pt idx="1447">
                  <c:v>434.1</c:v>
                </c:pt>
                <c:pt idx="1448">
                  <c:v>434.4</c:v>
                </c:pt>
                <c:pt idx="1449">
                  <c:v>434.7</c:v>
                </c:pt>
                <c:pt idx="1450">
                  <c:v>435</c:v>
                </c:pt>
                <c:pt idx="1451">
                  <c:v>435.3</c:v>
                </c:pt>
                <c:pt idx="1452">
                  <c:v>435.6</c:v>
                </c:pt>
                <c:pt idx="1453">
                  <c:v>435.9</c:v>
                </c:pt>
                <c:pt idx="1454">
                  <c:v>436.2</c:v>
                </c:pt>
                <c:pt idx="1455">
                  <c:v>436.5</c:v>
                </c:pt>
                <c:pt idx="1456">
                  <c:v>436.8</c:v>
                </c:pt>
                <c:pt idx="1457">
                  <c:v>437.1</c:v>
                </c:pt>
                <c:pt idx="1458">
                  <c:v>437.4</c:v>
                </c:pt>
                <c:pt idx="1459">
                  <c:v>437.7</c:v>
                </c:pt>
                <c:pt idx="1460">
                  <c:v>438</c:v>
                </c:pt>
                <c:pt idx="1461">
                  <c:v>438.3</c:v>
                </c:pt>
                <c:pt idx="1462">
                  <c:v>438.6</c:v>
                </c:pt>
                <c:pt idx="1463">
                  <c:v>438.9</c:v>
                </c:pt>
                <c:pt idx="1464">
                  <c:v>439.2</c:v>
                </c:pt>
                <c:pt idx="1465">
                  <c:v>439.5</c:v>
                </c:pt>
                <c:pt idx="1466">
                  <c:v>439.8</c:v>
                </c:pt>
                <c:pt idx="1467">
                  <c:v>440.1</c:v>
                </c:pt>
                <c:pt idx="1468">
                  <c:v>440.4</c:v>
                </c:pt>
                <c:pt idx="1469">
                  <c:v>440.7</c:v>
                </c:pt>
                <c:pt idx="1470">
                  <c:v>441</c:v>
                </c:pt>
                <c:pt idx="1471">
                  <c:v>441.3</c:v>
                </c:pt>
                <c:pt idx="1472">
                  <c:v>441.6</c:v>
                </c:pt>
                <c:pt idx="1473">
                  <c:v>441.9</c:v>
                </c:pt>
                <c:pt idx="1474">
                  <c:v>442.2</c:v>
                </c:pt>
                <c:pt idx="1475">
                  <c:v>442.5</c:v>
                </c:pt>
                <c:pt idx="1476">
                  <c:v>442.8</c:v>
                </c:pt>
                <c:pt idx="1477">
                  <c:v>443.1</c:v>
                </c:pt>
                <c:pt idx="1478">
                  <c:v>443.4</c:v>
                </c:pt>
                <c:pt idx="1479">
                  <c:v>443.7</c:v>
                </c:pt>
                <c:pt idx="1480">
                  <c:v>444</c:v>
                </c:pt>
                <c:pt idx="1481">
                  <c:v>444.3</c:v>
                </c:pt>
                <c:pt idx="1482">
                  <c:v>444.6</c:v>
                </c:pt>
                <c:pt idx="1483">
                  <c:v>444.9</c:v>
                </c:pt>
                <c:pt idx="1484">
                  <c:v>445.2</c:v>
                </c:pt>
                <c:pt idx="1485">
                  <c:v>445.5</c:v>
                </c:pt>
                <c:pt idx="1486">
                  <c:v>445.8</c:v>
                </c:pt>
                <c:pt idx="1487">
                  <c:v>446.1</c:v>
                </c:pt>
                <c:pt idx="1488">
                  <c:v>446.4</c:v>
                </c:pt>
                <c:pt idx="1489">
                  <c:v>446.7</c:v>
                </c:pt>
                <c:pt idx="1490">
                  <c:v>447</c:v>
                </c:pt>
                <c:pt idx="1491">
                  <c:v>447.3</c:v>
                </c:pt>
                <c:pt idx="1492">
                  <c:v>447.6</c:v>
                </c:pt>
                <c:pt idx="1493">
                  <c:v>447.9</c:v>
                </c:pt>
                <c:pt idx="1494">
                  <c:v>448.2</c:v>
                </c:pt>
                <c:pt idx="1495">
                  <c:v>448.5</c:v>
                </c:pt>
                <c:pt idx="1496">
                  <c:v>448.8</c:v>
                </c:pt>
                <c:pt idx="1497">
                  <c:v>449.1</c:v>
                </c:pt>
                <c:pt idx="1498">
                  <c:v>449.4</c:v>
                </c:pt>
                <c:pt idx="1499">
                  <c:v>449.7</c:v>
                </c:pt>
                <c:pt idx="1500">
                  <c:v>450</c:v>
                </c:pt>
                <c:pt idx="1501">
                  <c:v>450.3</c:v>
                </c:pt>
                <c:pt idx="1502">
                  <c:v>450.6</c:v>
                </c:pt>
                <c:pt idx="1503">
                  <c:v>450.9</c:v>
                </c:pt>
                <c:pt idx="1504">
                  <c:v>451.2</c:v>
                </c:pt>
                <c:pt idx="1505">
                  <c:v>451.5</c:v>
                </c:pt>
                <c:pt idx="1506">
                  <c:v>451.8</c:v>
                </c:pt>
                <c:pt idx="1507">
                  <c:v>452.1</c:v>
                </c:pt>
                <c:pt idx="1508">
                  <c:v>452.4</c:v>
                </c:pt>
                <c:pt idx="1509">
                  <c:v>452.7</c:v>
                </c:pt>
                <c:pt idx="1510">
                  <c:v>453</c:v>
                </c:pt>
                <c:pt idx="1511">
                  <c:v>453.3</c:v>
                </c:pt>
                <c:pt idx="1512">
                  <c:v>453.6</c:v>
                </c:pt>
                <c:pt idx="1513">
                  <c:v>453.9</c:v>
                </c:pt>
                <c:pt idx="1514">
                  <c:v>454.2</c:v>
                </c:pt>
                <c:pt idx="1515">
                  <c:v>454.5</c:v>
                </c:pt>
                <c:pt idx="1516">
                  <c:v>454.8</c:v>
                </c:pt>
                <c:pt idx="1517">
                  <c:v>455.1</c:v>
                </c:pt>
                <c:pt idx="1518">
                  <c:v>455.4</c:v>
                </c:pt>
                <c:pt idx="1519">
                  <c:v>455.7</c:v>
                </c:pt>
                <c:pt idx="1520">
                  <c:v>456</c:v>
                </c:pt>
                <c:pt idx="1521">
                  <c:v>456.3</c:v>
                </c:pt>
                <c:pt idx="1522">
                  <c:v>456.6</c:v>
                </c:pt>
                <c:pt idx="1523">
                  <c:v>456.9</c:v>
                </c:pt>
                <c:pt idx="1524">
                  <c:v>457.2</c:v>
                </c:pt>
                <c:pt idx="1525">
                  <c:v>457.5</c:v>
                </c:pt>
                <c:pt idx="1526">
                  <c:v>457.8</c:v>
                </c:pt>
                <c:pt idx="1527">
                  <c:v>458.1</c:v>
                </c:pt>
                <c:pt idx="1528">
                  <c:v>458.4</c:v>
                </c:pt>
                <c:pt idx="1529">
                  <c:v>458.7</c:v>
                </c:pt>
                <c:pt idx="1530">
                  <c:v>459</c:v>
                </c:pt>
                <c:pt idx="1531">
                  <c:v>459.3</c:v>
                </c:pt>
                <c:pt idx="1532">
                  <c:v>459.6</c:v>
                </c:pt>
                <c:pt idx="1533">
                  <c:v>459.9</c:v>
                </c:pt>
                <c:pt idx="1534">
                  <c:v>460.2</c:v>
                </c:pt>
                <c:pt idx="1535">
                  <c:v>460.5</c:v>
                </c:pt>
                <c:pt idx="1536">
                  <c:v>460.8</c:v>
                </c:pt>
                <c:pt idx="1537">
                  <c:v>461.1</c:v>
                </c:pt>
                <c:pt idx="1538">
                  <c:v>461.4</c:v>
                </c:pt>
                <c:pt idx="1539">
                  <c:v>461.7</c:v>
                </c:pt>
                <c:pt idx="1540">
                  <c:v>462</c:v>
                </c:pt>
                <c:pt idx="1541">
                  <c:v>462.3</c:v>
                </c:pt>
                <c:pt idx="1542">
                  <c:v>462.6</c:v>
                </c:pt>
                <c:pt idx="1543">
                  <c:v>462.9</c:v>
                </c:pt>
                <c:pt idx="1544">
                  <c:v>463.2</c:v>
                </c:pt>
                <c:pt idx="1545">
                  <c:v>463.5</c:v>
                </c:pt>
                <c:pt idx="1546">
                  <c:v>463.8</c:v>
                </c:pt>
                <c:pt idx="1547">
                  <c:v>464.1</c:v>
                </c:pt>
                <c:pt idx="1548">
                  <c:v>464.4</c:v>
                </c:pt>
                <c:pt idx="1549">
                  <c:v>464.7</c:v>
                </c:pt>
                <c:pt idx="1550">
                  <c:v>465</c:v>
                </c:pt>
                <c:pt idx="1551">
                  <c:v>465.3</c:v>
                </c:pt>
                <c:pt idx="1552">
                  <c:v>465.6</c:v>
                </c:pt>
                <c:pt idx="1553">
                  <c:v>465.9</c:v>
                </c:pt>
                <c:pt idx="1554">
                  <c:v>466.2</c:v>
                </c:pt>
                <c:pt idx="1555">
                  <c:v>466.5</c:v>
                </c:pt>
                <c:pt idx="1556">
                  <c:v>466.8</c:v>
                </c:pt>
                <c:pt idx="1557">
                  <c:v>467.1</c:v>
                </c:pt>
                <c:pt idx="1558">
                  <c:v>467.4</c:v>
                </c:pt>
                <c:pt idx="1559">
                  <c:v>467.7</c:v>
                </c:pt>
                <c:pt idx="1560">
                  <c:v>468</c:v>
                </c:pt>
                <c:pt idx="1561">
                  <c:v>468.3</c:v>
                </c:pt>
                <c:pt idx="1562">
                  <c:v>468.6</c:v>
                </c:pt>
                <c:pt idx="1563">
                  <c:v>468.9</c:v>
                </c:pt>
                <c:pt idx="1564">
                  <c:v>469.2</c:v>
                </c:pt>
                <c:pt idx="1565">
                  <c:v>469.5</c:v>
                </c:pt>
                <c:pt idx="1566">
                  <c:v>469.8</c:v>
                </c:pt>
                <c:pt idx="1567">
                  <c:v>470.1</c:v>
                </c:pt>
                <c:pt idx="1568">
                  <c:v>470.4</c:v>
                </c:pt>
                <c:pt idx="1569">
                  <c:v>470.7</c:v>
                </c:pt>
                <c:pt idx="1570">
                  <c:v>471</c:v>
                </c:pt>
                <c:pt idx="1571">
                  <c:v>471.3</c:v>
                </c:pt>
                <c:pt idx="1572">
                  <c:v>471.6</c:v>
                </c:pt>
                <c:pt idx="1573">
                  <c:v>471.9</c:v>
                </c:pt>
                <c:pt idx="1574">
                  <c:v>472.2</c:v>
                </c:pt>
                <c:pt idx="1575">
                  <c:v>472.5</c:v>
                </c:pt>
                <c:pt idx="1576">
                  <c:v>472.8</c:v>
                </c:pt>
                <c:pt idx="1577">
                  <c:v>473.1</c:v>
                </c:pt>
                <c:pt idx="1578">
                  <c:v>473.4</c:v>
                </c:pt>
                <c:pt idx="1579">
                  <c:v>473.7</c:v>
                </c:pt>
                <c:pt idx="1580">
                  <c:v>474</c:v>
                </c:pt>
                <c:pt idx="1581">
                  <c:v>474.3</c:v>
                </c:pt>
                <c:pt idx="1582">
                  <c:v>474.6</c:v>
                </c:pt>
                <c:pt idx="1583">
                  <c:v>474.9</c:v>
                </c:pt>
                <c:pt idx="1584">
                  <c:v>475.2</c:v>
                </c:pt>
                <c:pt idx="1585">
                  <c:v>475.5</c:v>
                </c:pt>
                <c:pt idx="1586">
                  <c:v>475.8</c:v>
                </c:pt>
                <c:pt idx="1587">
                  <c:v>476.1</c:v>
                </c:pt>
                <c:pt idx="1588">
                  <c:v>476.4</c:v>
                </c:pt>
                <c:pt idx="1589">
                  <c:v>476.7</c:v>
                </c:pt>
                <c:pt idx="1590">
                  <c:v>477</c:v>
                </c:pt>
                <c:pt idx="1591">
                  <c:v>477.3</c:v>
                </c:pt>
                <c:pt idx="1592">
                  <c:v>477.6</c:v>
                </c:pt>
                <c:pt idx="1593">
                  <c:v>477.9</c:v>
                </c:pt>
                <c:pt idx="1594">
                  <c:v>478.2</c:v>
                </c:pt>
                <c:pt idx="1595">
                  <c:v>478.5</c:v>
                </c:pt>
                <c:pt idx="1596">
                  <c:v>478.8</c:v>
                </c:pt>
                <c:pt idx="1597">
                  <c:v>479.1</c:v>
                </c:pt>
                <c:pt idx="1598">
                  <c:v>479.4</c:v>
                </c:pt>
                <c:pt idx="1599">
                  <c:v>479.7</c:v>
                </c:pt>
                <c:pt idx="1600">
                  <c:v>480</c:v>
                </c:pt>
                <c:pt idx="1601">
                  <c:v>480.3</c:v>
                </c:pt>
                <c:pt idx="1602">
                  <c:v>480.6</c:v>
                </c:pt>
                <c:pt idx="1603">
                  <c:v>480.9</c:v>
                </c:pt>
                <c:pt idx="1604">
                  <c:v>481.2</c:v>
                </c:pt>
                <c:pt idx="1605">
                  <c:v>481.5</c:v>
                </c:pt>
                <c:pt idx="1606">
                  <c:v>481.8</c:v>
                </c:pt>
                <c:pt idx="1607">
                  <c:v>482.1</c:v>
                </c:pt>
                <c:pt idx="1608">
                  <c:v>482.4</c:v>
                </c:pt>
                <c:pt idx="1609">
                  <c:v>482.7</c:v>
                </c:pt>
                <c:pt idx="1610">
                  <c:v>483</c:v>
                </c:pt>
                <c:pt idx="1611">
                  <c:v>483.3</c:v>
                </c:pt>
                <c:pt idx="1612">
                  <c:v>483.6</c:v>
                </c:pt>
                <c:pt idx="1613">
                  <c:v>483.9</c:v>
                </c:pt>
                <c:pt idx="1614">
                  <c:v>484.2</c:v>
                </c:pt>
                <c:pt idx="1615">
                  <c:v>484.5</c:v>
                </c:pt>
                <c:pt idx="1616">
                  <c:v>484.8</c:v>
                </c:pt>
                <c:pt idx="1617">
                  <c:v>485.1</c:v>
                </c:pt>
                <c:pt idx="1618">
                  <c:v>485.4</c:v>
                </c:pt>
                <c:pt idx="1619">
                  <c:v>485.7</c:v>
                </c:pt>
                <c:pt idx="1620">
                  <c:v>486</c:v>
                </c:pt>
                <c:pt idx="1621">
                  <c:v>486.3</c:v>
                </c:pt>
                <c:pt idx="1622">
                  <c:v>486.6</c:v>
                </c:pt>
                <c:pt idx="1623">
                  <c:v>486.9</c:v>
                </c:pt>
                <c:pt idx="1624">
                  <c:v>487.2</c:v>
                </c:pt>
                <c:pt idx="1625">
                  <c:v>487.5</c:v>
                </c:pt>
                <c:pt idx="1626">
                  <c:v>487.8</c:v>
                </c:pt>
                <c:pt idx="1627">
                  <c:v>488.1</c:v>
                </c:pt>
                <c:pt idx="1628">
                  <c:v>488.4</c:v>
                </c:pt>
                <c:pt idx="1629">
                  <c:v>488.7</c:v>
                </c:pt>
                <c:pt idx="1630">
                  <c:v>489</c:v>
                </c:pt>
                <c:pt idx="1631">
                  <c:v>489.3</c:v>
                </c:pt>
                <c:pt idx="1632">
                  <c:v>489.6</c:v>
                </c:pt>
                <c:pt idx="1633">
                  <c:v>489.9</c:v>
                </c:pt>
                <c:pt idx="1634">
                  <c:v>490.2</c:v>
                </c:pt>
                <c:pt idx="1635">
                  <c:v>490.5</c:v>
                </c:pt>
                <c:pt idx="1636">
                  <c:v>490.8</c:v>
                </c:pt>
                <c:pt idx="1637">
                  <c:v>491.1</c:v>
                </c:pt>
                <c:pt idx="1638">
                  <c:v>491.4</c:v>
                </c:pt>
                <c:pt idx="1639">
                  <c:v>491.7</c:v>
                </c:pt>
                <c:pt idx="1640">
                  <c:v>492</c:v>
                </c:pt>
                <c:pt idx="1641">
                  <c:v>492.3</c:v>
                </c:pt>
                <c:pt idx="1642">
                  <c:v>492.6</c:v>
                </c:pt>
                <c:pt idx="1643">
                  <c:v>492.9</c:v>
                </c:pt>
                <c:pt idx="1644">
                  <c:v>493.2</c:v>
                </c:pt>
                <c:pt idx="1645">
                  <c:v>493.5</c:v>
                </c:pt>
                <c:pt idx="1646">
                  <c:v>493.8</c:v>
                </c:pt>
                <c:pt idx="1647">
                  <c:v>494.1</c:v>
                </c:pt>
                <c:pt idx="1648">
                  <c:v>494.4</c:v>
                </c:pt>
                <c:pt idx="1649">
                  <c:v>494.7</c:v>
                </c:pt>
                <c:pt idx="1650">
                  <c:v>495</c:v>
                </c:pt>
                <c:pt idx="1651">
                  <c:v>495.3</c:v>
                </c:pt>
                <c:pt idx="1652">
                  <c:v>495.6</c:v>
                </c:pt>
                <c:pt idx="1653">
                  <c:v>495.9</c:v>
                </c:pt>
                <c:pt idx="1654">
                  <c:v>496.2</c:v>
                </c:pt>
                <c:pt idx="1655">
                  <c:v>496.5</c:v>
                </c:pt>
                <c:pt idx="1656">
                  <c:v>496.8</c:v>
                </c:pt>
                <c:pt idx="1657">
                  <c:v>497.1</c:v>
                </c:pt>
                <c:pt idx="1658">
                  <c:v>497.4</c:v>
                </c:pt>
                <c:pt idx="1659">
                  <c:v>497.7</c:v>
                </c:pt>
                <c:pt idx="1660">
                  <c:v>498</c:v>
                </c:pt>
                <c:pt idx="1661">
                  <c:v>498.3</c:v>
                </c:pt>
                <c:pt idx="1662">
                  <c:v>498.6</c:v>
                </c:pt>
                <c:pt idx="1663">
                  <c:v>498.9</c:v>
                </c:pt>
                <c:pt idx="1664">
                  <c:v>499.2</c:v>
                </c:pt>
                <c:pt idx="1665">
                  <c:v>499.5</c:v>
                </c:pt>
                <c:pt idx="1666">
                  <c:v>499.8</c:v>
                </c:pt>
                <c:pt idx="1667">
                  <c:v>500.1</c:v>
                </c:pt>
                <c:pt idx="1668">
                  <c:v>500.4</c:v>
                </c:pt>
                <c:pt idx="1669">
                  <c:v>500.7</c:v>
                </c:pt>
                <c:pt idx="1670">
                  <c:v>501</c:v>
                </c:pt>
                <c:pt idx="1671">
                  <c:v>501.3</c:v>
                </c:pt>
                <c:pt idx="1672">
                  <c:v>501.6</c:v>
                </c:pt>
                <c:pt idx="1673">
                  <c:v>501.9</c:v>
                </c:pt>
                <c:pt idx="1674">
                  <c:v>502.2</c:v>
                </c:pt>
                <c:pt idx="1675">
                  <c:v>502.5</c:v>
                </c:pt>
                <c:pt idx="1676">
                  <c:v>502.8</c:v>
                </c:pt>
                <c:pt idx="1677">
                  <c:v>503.1</c:v>
                </c:pt>
                <c:pt idx="1678">
                  <c:v>503.4</c:v>
                </c:pt>
                <c:pt idx="1679">
                  <c:v>503.7</c:v>
                </c:pt>
                <c:pt idx="1680">
                  <c:v>504</c:v>
                </c:pt>
                <c:pt idx="1681">
                  <c:v>504.3</c:v>
                </c:pt>
                <c:pt idx="1682">
                  <c:v>504.6</c:v>
                </c:pt>
                <c:pt idx="1683">
                  <c:v>504.9</c:v>
                </c:pt>
                <c:pt idx="1684">
                  <c:v>505.2</c:v>
                </c:pt>
                <c:pt idx="1685">
                  <c:v>505.5</c:v>
                </c:pt>
                <c:pt idx="1686">
                  <c:v>505.8</c:v>
                </c:pt>
                <c:pt idx="1687">
                  <c:v>506.1</c:v>
                </c:pt>
                <c:pt idx="1688">
                  <c:v>506.4</c:v>
                </c:pt>
                <c:pt idx="1689">
                  <c:v>506.7</c:v>
                </c:pt>
                <c:pt idx="1690">
                  <c:v>507</c:v>
                </c:pt>
                <c:pt idx="1691">
                  <c:v>507.3</c:v>
                </c:pt>
                <c:pt idx="1692">
                  <c:v>507.6</c:v>
                </c:pt>
                <c:pt idx="1693">
                  <c:v>507.9</c:v>
                </c:pt>
                <c:pt idx="1694">
                  <c:v>508.2</c:v>
                </c:pt>
                <c:pt idx="1695">
                  <c:v>508.5</c:v>
                </c:pt>
                <c:pt idx="1696">
                  <c:v>508.8</c:v>
                </c:pt>
                <c:pt idx="1697">
                  <c:v>509.1</c:v>
                </c:pt>
                <c:pt idx="1698">
                  <c:v>509.4</c:v>
                </c:pt>
                <c:pt idx="1699">
                  <c:v>509.7</c:v>
                </c:pt>
                <c:pt idx="1700">
                  <c:v>510</c:v>
                </c:pt>
                <c:pt idx="1701">
                  <c:v>510.3</c:v>
                </c:pt>
                <c:pt idx="1702">
                  <c:v>510.6</c:v>
                </c:pt>
                <c:pt idx="1703">
                  <c:v>510.9</c:v>
                </c:pt>
                <c:pt idx="1704">
                  <c:v>511.2</c:v>
                </c:pt>
                <c:pt idx="1705">
                  <c:v>511.5</c:v>
                </c:pt>
                <c:pt idx="1706">
                  <c:v>511.8</c:v>
                </c:pt>
                <c:pt idx="1707">
                  <c:v>512.1</c:v>
                </c:pt>
                <c:pt idx="1708">
                  <c:v>512.4</c:v>
                </c:pt>
                <c:pt idx="1709">
                  <c:v>512.70000000000005</c:v>
                </c:pt>
                <c:pt idx="1710">
                  <c:v>513</c:v>
                </c:pt>
                <c:pt idx="1711">
                  <c:v>513.29999999999995</c:v>
                </c:pt>
                <c:pt idx="1712">
                  <c:v>513.6</c:v>
                </c:pt>
                <c:pt idx="1713">
                  <c:v>513.9</c:v>
                </c:pt>
                <c:pt idx="1714">
                  <c:v>514.20000000000005</c:v>
                </c:pt>
                <c:pt idx="1715">
                  <c:v>514.5</c:v>
                </c:pt>
                <c:pt idx="1716">
                  <c:v>514.79999999999995</c:v>
                </c:pt>
                <c:pt idx="1717">
                  <c:v>515.1</c:v>
                </c:pt>
                <c:pt idx="1718">
                  <c:v>515.4</c:v>
                </c:pt>
                <c:pt idx="1719">
                  <c:v>515.70000000000005</c:v>
                </c:pt>
                <c:pt idx="1720">
                  <c:v>516</c:v>
                </c:pt>
                <c:pt idx="1721">
                  <c:v>516.29999999999995</c:v>
                </c:pt>
                <c:pt idx="1722">
                  <c:v>516.6</c:v>
                </c:pt>
                <c:pt idx="1723">
                  <c:v>516.9</c:v>
                </c:pt>
                <c:pt idx="1724">
                  <c:v>517.20000000000005</c:v>
                </c:pt>
                <c:pt idx="1725">
                  <c:v>517.5</c:v>
                </c:pt>
                <c:pt idx="1726">
                  <c:v>517.79999999999995</c:v>
                </c:pt>
                <c:pt idx="1727">
                  <c:v>518.1</c:v>
                </c:pt>
                <c:pt idx="1728">
                  <c:v>518.4</c:v>
                </c:pt>
                <c:pt idx="1729">
                  <c:v>518.70000000000005</c:v>
                </c:pt>
                <c:pt idx="1730">
                  <c:v>519</c:v>
                </c:pt>
                <c:pt idx="1731">
                  <c:v>519.29999999999995</c:v>
                </c:pt>
                <c:pt idx="1732">
                  <c:v>519.6</c:v>
                </c:pt>
                <c:pt idx="1733">
                  <c:v>519.9</c:v>
                </c:pt>
                <c:pt idx="1734">
                  <c:v>520.20000000000005</c:v>
                </c:pt>
                <c:pt idx="1735">
                  <c:v>520.5</c:v>
                </c:pt>
                <c:pt idx="1736">
                  <c:v>520.79999999999995</c:v>
                </c:pt>
                <c:pt idx="1737">
                  <c:v>521.1</c:v>
                </c:pt>
                <c:pt idx="1738">
                  <c:v>521.4</c:v>
                </c:pt>
                <c:pt idx="1739">
                  <c:v>521.70000000000005</c:v>
                </c:pt>
                <c:pt idx="1740">
                  <c:v>522</c:v>
                </c:pt>
                <c:pt idx="1741">
                  <c:v>522.29999999999995</c:v>
                </c:pt>
                <c:pt idx="1742">
                  <c:v>522.6</c:v>
                </c:pt>
                <c:pt idx="1743">
                  <c:v>522.9</c:v>
                </c:pt>
                <c:pt idx="1744">
                  <c:v>523.20000000000005</c:v>
                </c:pt>
                <c:pt idx="1745">
                  <c:v>523.5</c:v>
                </c:pt>
                <c:pt idx="1746">
                  <c:v>523.79999999999995</c:v>
                </c:pt>
                <c:pt idx="1747">
                  <c:v>524.1</c:v>
                </c:pt>
                <c:pt idx="1748">
                  <c:v>524.4</c:v>
                </c:pt>
                <c:pt idx="1749">
                  <c:v>524.70000000000005</c:v>
                </c:pt>
                <c:pt idx="1750">
                  <c:v>525</c:v>
                </c:pt>
                <c:pt idx="1751">
                  <c:v>525.29999999999995</c:v>
                </c:pt>
                <c:pt idx="1752">
                  <c:v>525.6</c:v>
                </c:pt>
                <c:pt idx="1753">
                  <c:v>525.9</c:v>
                </c:pt>
                <c:pt idx="1754">
                  <c:v>526.20000000000005</c:v>
                </c:pt>
                <c:pt idx="1755">
                  <c:v>526.5</c:v>
                </c:pt>
                <c:pt idx="1756">
                  <c:v>526.79999999999995</c:v>
                </c:pt>
                <c:pt idx="1757">
                  <c:v>527.1</c:v>
                </c:pt>
                <c:pt idx="1758">
                  <c:v>527.4</c:v>
                </c:pt>
                <c:pt idx="1759">
                  <c:v>527.70000000000005</c:v>
                </c:pt>
                <c:pt idx="1760">
                  <c:v>528</c:v>
                </c:pt>
                <c:pt idx="1761">
                  <c:v>528.29999999999995</c:v>
                </c:pt>
                <c:pt idx="1762">
                  <c:v>528.6</c:v>
                </c:pt>
                <c:pt idx="1763">
                  <c:v>528.9</c:v>
                </c:pt>
                <c:pt idx="1764">
                  <c:v>529.20000000000005</c:v>
                </c:pt>
                <c:pt idx="1765">
                  <c:v>529.5</c:v>
                </c:pt>
                <c:pt idx="1766">
                  <c:v>529.79999999999995</c:v>
                </c:pt>
                <c:pt idx="1767">
                  <c:v>530.1</c:v>
                </c:pt>
                <c:pt idx="1768">
                  <c:v>530.4</c:v>
                </c:pt>
                <c:pt idx="1769">
                  <c:v>530.70000000000005</c:v>
                </c:pt>
                <c:pt idx="1770">
                  <c:v>531</c:v>
                </c:pt>
                <c:pt idx="1771">
                  <c:v>531.29999999999995</c:v>
                </c:pt>
                <c:pt idx="1772">
                  <c:v>531.6</c:v>
                </c:pt>
                <c:pt idx="1773">
                  <c:v>531.9</c:v>
                </c:pt>
                <c:pt idx="1774">
                  <c:v>532.20000000000005</c:v>
                </c:pt>
                <c:pt idx="1775">
                  <c:v>532.5</c:v>
                </c:pt>
                <c:pt idx="1776">
                  <c:v>532.79999999999995</c:v>
                </c:pt>
                <c:pt idx="1777">
                  <c:v>533.1</c:v>
                </c:pt>
                <c:pt idx="1778">
                  <c:v>533.4</c:v>
                </c:pt>
                <c:pt idx="1779">
                  <c:v>533.70000000000005</c:v>
                </c:pt>
                <c:pt idx="1780">
                  <c:v>534</c:v>
                </c:pt>
                <c:pt idx="1781">
                  <c:v>534.29999999999995</c:v>
                </c:pt>
                <c:pt idx="1782">
                  <c:v>534.6</c:v>
                </c:pt>
                <c:pt idx="1783">
                  <c:v>534.9</c:v>
                </c:pt>
                <c:pt idx="1784">
                  <c:v>535.20000000000005</c:v>
                </c:pt>
                <c:pt idx="1785">
                  <c:v>535.5</c:v>
                </c:pt>
                <c:pt idx="1786">
                  <c:v>535.79999999999995</c:v>
                </c:pt>
                <c:pt idx="1787">
                  <c:v>536.1</c:v>
                </c:pt>
                <c:pt idx="1788">
                  <c:v>536.4</c:v>
                </c:pt>
                <c:pt idx="1789">
                  <c:v>536.70000000000005</c:v>
                </c:pt>
                <c:pt idx="1790">
                  <c:v>537</c:v>
                </c:pt>
                <c:pt idx="1791">
                  <c:v>537.29999999999995</c:v>
                </c:pt>
                <c:pt idx="1792">
                  <c:v>537.6</c:v>
                </c:pt>
                <c:pt idx="1793">
                  <c:v>537.9</c:v>
                </c:pt>
                <c:pt idx="1794">
                  <c:v>538.20000000000005</c:v>
                </c:pt>
                <c:pt idx="1795">
                  <c:v>538.5</c:v>
                </c:pt>
                <c:pt idx="1796">
                  <c:v>538.79999999999995</c:v>
                </c:pt>
                <c:pt idx="1797">
                  <c:v>539.1</c:v>
                </c:pt>
                <c:pt idx="1798">
                  <c:v>539.4</c:v>
                </c:pt>
                <c:pt idx="1799">
                  <c:v>539.70000000000005</c:v>
                </c:pt>
                <c:pt idx="1800">
                  <c:v>540</c:v>
                </c:pt>
                <c:pt idx="1801">
                  <c:v>540.29999999999995</c:v>
                </c:pt>
                <c:pt idx="1802">
                  <c:v>540.6</c:v>
                </c:pt>
                <c:pt idx="1803">
                  <c:v>540.9</c:v>
                </c:pt>
                <c:pt idx="1804">
                  <c:v>541.20000000000005</c:v>
                </c:pt>
                <c:pt idx="1805">
                  <c:v>541.5</c:v>
                </c:pt>
                <c:pt idx="1806">
                  <c:v>541.79999999999995</c:v>
                </c:pt>
                <c:pt idx="1807">
                  <c:v>542.1</c:v>
                </c:pt>
                <c:pt idx="1808">
                  <c:v>542.4</c:v>
                </c:pt>
                <c:pt idx="1809">
                  <c:v>542.70000000000005</c:v>
                </c:pt>
                <c:pt idx="1810">
                  <c:v>543</c:v>
                </c:pt>
                <c:pt idx="1811">
                  <c:v>543.29999999999995</c:v>
                </c:pt>
                <c:pt idx="1812">
                  <c:v>543.6</c:v>
                </c:pt>
                <c:pt idx="1813">
                  <c:v>543.9</c:v>
                </c:pt>
                <c:pt idx="1814">
                  <c:v>544.20000000000005</c:v>
                </c:pt>
                <c:pt idx="1815">
                  <c:v>544.5</c:v>
                </c:pt>
                <c:pt idx="1816">
                  <c:v>544.79999999999995</c:v>
                </c:pt>
                <c:pt idx="1817">
                  <c:v>545.1</c:v>
                </c:pt>
                <c:pt idx="1818">
                  <c:v>545.4</c:v>
                </c:pt>
                <c:pt idx="1819">
                  <c:v>545.70000000000005</c:v>
                </c:pt>
                <c:pt idx="1820">
                  <c:v>546</c:v>
                </c:pt>
                <c:pt idx="1821">
                  <c:v>546.29999999999995</c:v>
                </c:pt>
                <c:pt idx="1822">
                  <c:v>546.6</c:v>
                </c:pt>
                <c:pt idx="1823">
                  <c:v>546.9</c:v>
                </c:pt>
                <c:pt idx="1824">
                  <c:v>547.20000000000005</c:v>
                </c:pt>
                <c:pt idx="1825">
                  <c:v>547.5</c:v>
                </c:pt>
                <c:pt idx="1826">
                  <c:v>547.79999999999995</c:v>
                </c:pt>
                <c:pt idx="1827">
                  <c:v>548.1</c:v>
                </c:pt>
                <c:pt idx="1828">
                  <c:v>548.4</c:v>
                </c:pt>
                <c:pt idx="1829">
                  <c:v>548.70000000000005</c:v>
                </c:pt>
                <c:pt idx="1830">
                  <c:v>549</c:v>
                </c:pt>
                <c:pt idx="1831">
                  <c:v>549.29999999999995</c:v>
                </c:pt>
                <c:pt idx="1832">
                  <c:v>549.6</c:v>
                </c:pt>
                <c:pt idx="1833">
                  <c:v>549.9</c:v>
                </c:pt>
                <c:pt idx="1834">
                  <c:v>550.20000000000005</c:v>
                </c:pt>
                <c:pt idx="1835">
                  <c:v>550.5</c:v>
                </c:pt>
                <c:pt idx="1836">
                  <c:v>550.79999999999995</c:v>
                </c:pt>
                <c:pt idx="1837">
                  <c:v>551.1</c:v>
                </c:pt>
                <c:pt idx="1838">
                  <c:v>551.4</c:v>
                </c:pt>
                <c:pt idx="1839">
                  <c:v>551.70000000000005</c:v>
                </c:pt>
                <c:pt idx="1840">
                  <c:v>552</c:v>
                </c:pt>
                <c:pt idx="1841">
                  <c:v>552.29999999999995</c:v>
                </c:pt>
                <c:pt idx="1842">
                  <c:v>552.6</c:v>
                </c:pt>
                <c:pt idx="1843">
                  <c:v>552.9</c:v>
                </c:pt>
                <c:pt idx="1844">
                  <c:v>553.20000000000005</c:v>
                </c:pt>
                <c:pt idx="1845">
                  <c:v>553.5</c:v>
                </c:pt>
                <c:pt idx="1846">
                  <c:v>553.79999999999995</c:v>
                </c:pt>
                <c:pt idx="1847">
                  <c:v>554.1</c:v>
                </c:pt>
                <c:pt idx="1848">
                  <c:v>554.4</c:v>
                </c:pt>
                <c:pt idx="1849">
                  <c:v>554.70000000000005</c:v>
                </c:pt>
                <c:pt idx="1850">
                  <c:v>555</c:v>
                </c:pt>
                <c:pt idx="1851">
                  <c:v>555.29999999999995</c:v>
                </c:pt>
                <c:pt idx="1852">
                  <c:v>555.6</c:v>
                </c:pt>
                <c:pt idx="1853">
                  <c:v>555.9</c:v>
                </c:pt>
                <c:pt idx="1854">
                  <c:v>556.20000000000005</c:v>
                </c:pt>
                <c:pt idx="1855">
                  <c:v>556.5</c:v>
                </c:pt>
                <c:pt idx="1856">
                  <c:v>556.79999999999995</c:v>
                </c:pt>
                <c:pt idx="1857">
                  <c:v>557.1</c:v>
                </c:pt>
                <c:pt idx="1858">
                  <c:v>557.4</c:v>
                </c:pt>
                <c:pt idx="1859">
                  <c:v>557.70000000000005</c:v>
                </c:pt>
                <c:pt idx="1860">
                  <c:v>558</c:v>
                </c:pt>
                <c:pt idx="1861">
                  <c:v>558.29999999999995</c:v>
                </c:pt>
                <c:pt idx="1862">
                  <c:v>558.6</c:v>
                </c:pt>
                <c:pt idx="1863">
                  <c:v>558.9</c:v>
                </c:pt>
                <c:pt idx="1864">
                  <c:v>559.20000000000005</c:v>
                </c:pt>
                <c:pt idx="1865">
                  <c:v>559.5</c:v>
                </c:pt>
                <c:pt idx="1866">
                  <c:v>559.79999999999995</c:v>
                </c:pt>
                <c:pt idx="1867">
                  <c:v>560.1</c:v>
                </c:pt>
                <c:pt idx="1868">
                  <c:v>560.4</c:v>
                </c:pt>
                <c:pt idx="1869">
                  <c:v>560.70000000000005</c:v>
                </c:pt>
                <c:pt idx="1870">
                  <c:v>561</c:v>
                </c:pt>
                <c:pt idx="1871">
                  <c:v>561.29999999999995</c:v>
                </c:pt>
                <c:pt idx="1872">
                  <c:v>561.6</c:v>
                </c:pt>
                <c:pt idx="1873">
                  <c:v>561.9</c:v>
                </c:pt>
                <c:pt idx="1874">
                  <c:v>562.20000000000005</c:v>
                </c:pt>
                <c:pt idx="1875">
                  <c:v>562.5</c:v>
                </c:pt>
                <c:pt idx="1876">
                  <c:v>562.79999999999995</c:v>
                </c:pt>
                <c:pt idx="1877">
                  <c:v>563.1</c:v>
                </c:pt>
                <c:pt idx="1878">
                  <c:v>563.4</c:v>
                </c:pt>
                <c:pt idx="1879">
                  <c:v>563.70000000000005</c:v>
                </c:pt>
                <c:pt idx="1880">
                  <c:v>564</c:v>
                </c:pt>
                <c:pt idx="1881">
                  <c:v>564.29999999999995</c:v>
                </c:pt>
                <c:pt idx="1882">
                  <c:v>564.6</c:v>
                </c:pt>
                <c:pt idx="1883">
                  <c:v>564.9</c:v>
                </c:pt>
                <c:pt idx="1884">
                  <c:v>565.20000000000005</c:v>
                </c:pt>
                <c:pt idx="1885">
                  <c:v>565.5</c:v>
                </c:pt>
                <c:pt idx="1886">
                  <c:v>565.79999999999995</c:v>
                </c:pt>
                <c:pt idx="1887">
                  <c:v>566.1</c:v>
                </c:pt>
                <c:pt idx="1888">
                  <c:v>566.4</c:v>
                </c:pt>
                <c:pt idx="1889">
                  <c:v>566.70000000000005</c:v>
                </c:pt>
                <c:pt idx="1890">
                  <c:v>567</c:v>
                </c:pt>
                <c:pt idx="1891">
                  <c:v>567.29999999999995</c:v>
                </c:pt>
                <c:pt idx="1892">
                  <c:v>567.6</c:v>
                </c:pt>
                <c:pt idx="1893">
                  <c:v>567.9</c:v>
                </c:pt>
                <c:pt idx="1894">
                  <c:v>568.20000000000005</c:v>
                </c:pt>
                <c:pt idx="1895">
                  <c:v>568.5</c:v>
                </c:pt>
                <c:pt idx="1896">
                  <c:v>568.79999999999995</c:v>
                </c:pt>
                <c:pt idx="1897">
                  <c:v>569.1</c:v>
                </c:pt>
                <c:pt idx="1898">
                  <c:v>569.4</c:v>
                </c:pt>
                <c:pt idx="1899">
                  <c:v>569.70000000000005</c:v>
                </c:pt>
                <c:pt idx="1900">
                  <c:v>570</c:v>
                </c:pt>
                <c:pt idx="1901">
                  <c:v>570.29999999999995</c:v>
                </c:pt>
                <c:pt idx="1902">
                  <c:v>570.6</c:v>
                </c:pt>
                <c:pt idx="1903">
                  <c:v>570.9</c:v>
                </c:pt>
                <c:pt idx="1904">
                  <c:v>571.20000000000005</c:v>
                </c:pt>
                <c:pt idx="1905">
                  <c:v>571.5</c:v>
                </c:pt>
                <c:pt idx="1906">
                  <c:v>571.79999999999995</c:v>
                </c:pt>
                <c:pt idx="1907">
                  <c:v>572.1</c:v>
                </c:pt>
                <c:pt idx="1908">
                  <c:v>572.4</c:v>
                </c:pt>
                <c:pt idx="1909">
                  <c:v>572.70000000000005</c:v>
                </c:pt>
                <c:pt idx="1910">
                  <c:v>573</c:v>
                </c:pt>
                <c:pt idx="1911">
                  <c:v>573.29999999999995</c:v>
                </c:pt>
                <c:pt idx="1912">
                  <c:v>573.6</c:v>
                </c:pt>
                <c:pt idx="1913">
                  <c:v>573.9</c:v>
                </c:pt>
                <c:pt idx="1914">
                  <c:v>574.20000000000005</c:v>
                </c:pt>
                <c:pt idx="1915">
                  <c:v>574.5</c:v>
                </c:pt>
                <c:pt idx="1916">
                  <c:v>574.79999999999995</c:v>
                </c:pt>
                <c:pt idx="1917">
                  <c:v>575.1</c:v>
                </c:pt>
                <c:pt idx="1918">
                  <c:v>575.4</c:v>
                </c:pt>
                <c:pt idx="1919">
                  <c:v>575.70000000000005</c:v>
                </c:pt>
                <c:pt idx="1920">
                  <c:v>576</c:v>
                </c:pt>
                <c:pt idx="1921">
                  <c:v>576.29999999999995</c:v>
                </c:pt>
                <c:pt idx="1922">
                  <c:v>576.6</c:v>
                </c:pt>
                <c:pt idx="1923">
                  <c:v>576.9</c:v>
                </c:pt>
                <c:pt idx="1924">
                  <c:v>577.20000000000005</c:v>
                </c:pt>
                <c:pt idx="1925">
                  <c:v>577.5</c:v>
                </c:pt>
                <c:pt idx="1926">
                  <c:v>577.79999999999995</c:v>
                </c:pt>
                <c:pt idx="1927">
                  <c:v>578.1</c:v>
                </c:pt>
                <c:pt idx="1928">
                  <c:v>578.4</c:v>
                </c:pt>
                <c:pt idx="1929">
                  <c:v>578.70000000000005</c:v>
                </c:pt>
                <c:pt idx="1930">
                  <c:v>579</c:v>
                </c:pt>
                <c:pt idx="1931">
                  <c:v>579.29999999999995</c:v>
                </c:pt>
                <c:pt idx="1932">
                  <c:v>579.6</c:v>
                </c:pt>
                <c:pt idx="1933">
                  <c:v>579.9</c:v>
                </c:pt>
                <c:pt idx="1934">
                  <c:v>580.20000000000005</c:v>
                </c:pt>
                <c:pt idx="1935">
                  <c:v>580.5</c:v>
                </c:pt>
                <c:pt idx="1936">
                  <c:v>580.79999999999995</c:v>
                </c:pt>
                <c:pt idx="1937">
                  <c:v>581.1</c:v>
                </c:pt>
                <c:pt idx="1938">
                  <c:v>581.4</c:v>
                </c:pt>
                <c:pt idx="1939">
                  <c:v>581.70000000000005</c:v>
                </c:pt>
                <c:pt idx="1940">
                  <c:v>582</c:v>
                </c:pt>
                <c:pt idx="1941">
                  <c:v>582.29999999999995</c:v>
                </c:pt>
                <c:pt idx="1942">
                  <c:v>582.6</c:v>
                </c:pt>
                <c:pt idx="1943">
                  <c:v>582.9</c:v>
                </c:pt>
                <c:pt idx="1944">
                  <c:v>583.20000000000005</c:v>
                </c:pt>
                <c:pt idx="1945">
                  <c:v>583.5</c:v>
                </c:pt>
                <c:pt idx="1946">
                  <c:v>583.79999999999995</c:v>
                </c:pt>
                <c:pt idx="1947">
                  <c:v>584.1</c:v>
                </c:pt>
                <c:pt idx="1948">
                  <c:v>584.4</c:v>
                </c:pt>
                <c:pt idx="1949">
                  <c:v>584.70000000000005</c:v>
                </c:pt>
                <c:pt idx="1950">
                  <c:v>585</c:v>
                </c:pt>
                <c:pt idx="1951">
                  <c:v>585.29999999999995</c:v>
                </c:pt>
                <c:pt idx="1952">
                  <c:v>585.6</c:v>
                </c:pt>
                <c:pt idx="1953">
                  <c:v>585.9</c:v>
                </c:pt>
                <c:pt idx="1954">
                  <c:v>586.20000000000005</c:v>
                </c:pt>
                <c:pt idx="1955">
                  <c:v>586.5</c:v>
                </c:pt>
                <c:pt idx="1956">
                  <c:v>586.79999999999995</c:v>
                </c:pt>
                <c:pt idx="1957">
                  <c:v>587.1</c:v>
                </c:pt>
                <c:pt idx="1958">
                  <c:v>587.4</c:v>
                </c:pt>
                <c:pt idx="1959">
                  <c:v>587.70000000000005</c:v>
                </c:pt>
                <c:pt idx="1960">
                  <c:v>588</c:v>
                </c:pt>
                <c:pt idx="1961">
                  <c:v>588.29999999999995</c:v>
                </c:pt>
                <c:pt idx="1962">
                  <c:v>588.6</c:v>
                </c:pt>
                <c:pt idx="1963">
                  <c:v>588.9</c:v>
                </c:pt>
                <c:pt idx="1964">
                  <c:v>589.20000000000005</c:v>
                </c:pt>
                <c:pt idx="1965">
                  <c:v>589.5</c:v>
                </c:pt>
                <c:pt idx="1966">
                  <c:v>589.79999999999995</c:v>
                </c:pt>
                <c:pt idx="1967">
                  <c:v>590.1</c:v>
                </c:pt>
                <c:pt idx="1968">
                  <c:v>590.4</c:v>
                </c:pt>
                <c:pt idx="1969">
                  <c:v>590.70000000000005</c:v>
                </c:pt>
                <c:pt idx="1970">
                  <c:v>591</c:v>
                </c:pt>
                <c:pt idx="1971">
                  <c:v>591.29999999999995</c:v>
                </c:pt>
                <c:pt idx="1972">
                  <c:v>591.6</c:v>
                </c:pt>
                <c:pt idx="1973">
                  <c:v>591.9</c:v>
                </c:pt>
                <c:pt idx="1974">
                  <c:v>592.20000000000005</c:v>
                </c:pt>
                <c:pt idx="1975">
                  <c:v>592.5</c:v>
                </c:pt>
                <c:pt idx="1976">
                  <c:v>592.79999999999995</c:v>
                </c:pt>
                <c:pt idx="1977">
                  <c:v>593.1</c:v>
                </c:pt>
                <c:pt idx="1978">
                  <c:v>593.4</c:v>
                </c:pt>
                <c:pt idx="1979">
                  <c:v>593.70000000000005</c:v>
                </c:pt>
                <c:pt idx="1980">
                  <c:v>594</c:v>
                </c:pt>
                <c:pt idx="1981">
                  <c:v>594.29999999999995</c:v>
                </c:pt>
                <c:pt idx="1982">
                  <c:v>594.6</c:v>
                </c:pt>
                <c:pt idx="1983">
                  <c:v>594.9</c:v>
                </c:pt>
                <c:pt idx="1984">
                  <c:v>595.20000000000005</c:v>
                </c:pt>
                <c:pt idx="1985">
                  <c:v>595.5</c:v>
                </c:pt>
                <c:pt idx="1986">
                  <c:v>595.79999999999995</c:v>
                </c:pt>
                <c:pt idx="1987">
                  <c:v>596.1</c:v>
                </c:pt>
                <c:pt idx="1988">
                  <c:v>596.4</c:v>
                </c:pt>
                <c:pt idx="1989">
                  <c:v>596.70000000000005</c:v>
                </c:pt>
                <c:pt idx="1990">
                  <c:v>597</c:v>
                </c:pt>
                <c:pt idx="1991">
                  <c:v>597.29999999999995</c:v>
                </c:pt>
                <c:pt idx="1992">
                  <c:v>597.6</c:v>
                </c:pt>
                <c:pt idx="1993">
                  <c:v>597.9</c:v>
                </c:pt>
                <c:pt idx="1994">
                  <c:v>598.20000000000005</c:v>
                </c:pt>
                <c:pt idx="1995">
                  <c:v>598.5</c:v>
                </c:pt>
                <c:pt idx="1996">
                  <c:v>598.79999999999995</c:v>
                </c:pt>
                <c:pt idx="1997">
                  <c:v>599.1</c:v>
                </c:pt>
                <c:pt idx="1998">
                  <c:v>599.4</c:v>
                </c:pt>
                <c:pt idx="1999">
                  <c:v>599.70000000000005</c:v>
                </c:pt>
                <c:pt idx="2000">
                  <c:v>600</c:v>
                </c:pt>
                <c:pt idx="2001">
                  <c:v>600.29999999999995</c:v>
                </c:pt>
                <c:pt idx="2002">
                  <c:v>600.6</c:v>
                </c:pt>
                <c:pt idx="2003">
                  <c:v>600.9</c:v>
                </c:pt>
                <c:pt idx="2004">
                  <c:v>601.20000000000005</c:v>
                </c:pt>
                <c:pt idx="2005">
                  <c:v>601.5</c:v>
                </c:pt>
                <c:pt idx="2006">
                  <c:v>601.79999999999995</c:v>
                </c:pt>
                <c:pt idx="2007">
                  <c:v>602.1</c:v>
                </c:pt>
                <c:pt idx="2008">
                  <c:v>602.4</c:v>
                </c:pt>
                <c:pt idx="2009">
                  <c:v>602.70000000000005</c:v>
                </c:pt>
                <c:pt idx="2010">
                  <c:v>603</c:v>
                </c:pt>
                <c:pt idx="2011">
                  <c:v>603.29999999999995</c:v>
                </c:pt>
                <c:pt idx="2012">
                  <c:v>603.6</c:v>
                </c:pt>
                <c:pt idx="2013">
                  <c:v>603.9</c:v>
                </c:pt>
                <c:pt idx="2014">
                  <c:v>604.20000000000005</c:v>
                </c:pt>
                <c:pt idx="2015">
                  <c:v>604.5</c:v>
                </c:pt>
                <c:pt idx="2016">
                  <c:v>604.79999999999995</c:v>
                </c:pt>
                <c:pt idx="2017">
                  <c:v>605.1</c:v>
                </c:pt>
                <c:pt idx="2018">
                  <c:v>605.4</c:v>
                </c:pt>
                <c:pt idx="2019">
                  <c:v>605.70000000000005</c:v>
                </c:pt>
                <c:pt idx="2020">
                  <c:v>606</c:v>
                </c:pt>
                <c:pt idx="2021">
                  <c:v>606.29999999999995</c:v>
                </c:pt>
                <c:pt idx="2022">
                  <c:v>606.6</c:v>
                </c:pt>
                <c:pt idx="2023">
                  <c:v>606.9</c:v>
                </c:pt>
                <c:pt idx="2024">
                  <c:v>607.20000000000005</c:v>
                </c:pt>
                <c:pt idx="2025">
                  <c:v>607.5</c:v>
                </c:pt>
                <c:pt idx="2026">
                  <c:v>607.79999999999995</c:v>
                </c:pt>
                <c:pt idx="2027">
                  <c:v>608.1</c:v>
                </c:pt>
                <c:pt idx="2028">
                  <c:v>608.4</c:v>
                </c:pt>
                <c:pt idx="2029">
                  <c:v>608.70000000000005</c:v>
                </c:pt>
                <c:pt idx="2030">
                  <c:v>609</c:v>
                </c:pt>
                <c:pt idx="2031">
                  <c:v>609.29999999999995</c:v>
                </c:pt>
                <c:pt idx="2032">
                  <c:v>609.6</c:v>
                </c:pt>
                <c:pt idx="2033">
                  <c:v>609.9</c:v>
                </c:pt>
                <c:pt idx="2034">
                  <c:v>610.20000000000005</c:v>
                </c:pt>
                <c:pt idx="2035">
                  <c:v>610.5</c:v>
                </c:pt>
                <c:pt idx="2036">
                  <c:v>610.79999999999995</c:v>
                </c:pt>
                <c:pt idx="2037">
                  <c:v>611.1</c:v>
                </c:pt>
                <c:pt idx="2038">
                  <c:v>611.4</c:v>
                </c:pt>
                <c:pt idx="2039">
                  <c:v>611.70000000000005</c:v>
                </c:pt>
                <c:pt idx="2040">
                  <c:v>612</c:v>
                </c:pt>
                <c:pt idx="2041">
                  <c:v>612.29999999999995</c:v>
                </c:pt>
                <c:pt idx="2042">
                  <c:v>612.6</c:v>
                </c:pt>
                <c:pt idx="2043">
                  <c:v>612.9</c:v>
                </c:pt>
                <c:pt idx="2044">
                  <c:v>613.20000000000005</c:v>
                </c:pt>
                <c:pt idx="2045">
                  <c:v>613.5</c:v>
                </c:pt>
                <c:pt idx="2046">
                  <c:v>613.79999999999995</c:v>
                </c:pt>
                <c:pt idx="2047">
                  <c:v>614.1</c:v>
                </c:pt>
                <c:pt idx="2048">
                  <c:v>614.4</c:v>
                </c:pt>
                <c:pt idx="2049">
                  <c:v>614.70000000000005</c:v>
                </c:pt>
                <c:pt idx="2050">
                  <c:v>615</c:v>
                </c:pt>
                <c:pt idx="2051">
                  <c:v>615.29999999999995</c:v>
                </c:pt>
                <c:pt idx="2052">
                  <c:v>615.6</c:v>
                </c:pt>
                <c:pt idx="2053">
                  <c:v>615.9</c:v>
                </c:pt>
                <c:pt idx="2054">
                  <c:v>616.20000000000005</c:v>
                </c:pt>
                <c:pt idx="2055">
                  <c:v>616.5</c:v>
                </c:pt>
                <c:pt idx="2056">
                  <c:v>616.79999999999995</c:v>
                </c:pt>
                <c:pt idx="2057">
                  <c:v>617.1</c:v>
                </c:pt>
                <c:pt idx="2058">
                  <c:v>617.4</c:v>
                </c:pt>
                <c:pt idx="2059">
                  <c:v>617.70000000000005</c:v>
                </c:pt>
                <c:pt idx="2060">
                  <c:v>618</c:v>
                </c:pt>
                <c:pt idx="2061">
                  <c:v>618.29999999999995</c:v>
                </c:pt>
                <c:pt idx="2062">
                  <c:v>618.6</c:v>
                </c:pt>
                <c:pt idx="2063">
                  <c:v>618.9</c:v>
                </c:pt>
                <c:pt idx="2064">
                  <c:v>619.20000000000005</c:v>
                </c:pt>
                <c:pt idx="2065">
                  <c:v>619.5</c:v>
                </c:pt>
                <c:pt idx="2066">
                  <c:v>619.79999999999995</c:v>
                </c:pt>
                <c:pt idx="2067">
                  <c:v>620.1</c:v>
                </c:pt>
                <c:pt idx="2068">
                  <c:v>620.4</c:v>
                </c:pt>
                <c:pt idx="2069">
                  <c:v>620.70000000000005</c:v>
                </c:pt>
                <c:pt idx="2070">
                  <c:v>621</c:v>
                </c:pt>
                <c:pt idx="2071">
                  <c:v>621.29999999999995</c:v>
                </c:pt>
                <c:pt idx="2072">
                  <c:v>621.6</c:v>
                </c:pt>
                <c:pt idx="2073">
                  <c:v>621.9</c:v>
                </c:pt>
                <c:pt idx="2074">
                  <c:v>622.20000000000005</c:v>
                </c:pt>
                <c:pt idx="2075">
                  <c:v>622.5</c:v>
                </c:pt>
                <c:pt idx="2076">
                  <c:v>622.79999999999995</c:v>
                </c:pt>
                <c:pt idx="2077">
                  <c:v>623.1</c:v>
                </c:pt>
                <c:pt idx="2078">
                  <c:v>623.4</c:v>
                </c:pt>
                <c:pt idx="2079">
                  <c:v>623.70000000000005</c:v>
                </c:pt>
                <c:pt idx="2080">
                  <c:v>624</c:v>
                </c:pt>
                <c:pt idx="2081">
                  <c:v>624.29999999999995</c:v>
                </c:pt>
                <c:pt idx="2082">
                  <c:v>624.6</c:v>
                </c:pt>
                <c:pt idx="2083">
                  <c:v>624.9</c:v>
                </c:pt>
                <c:pt idx="2084">
                  <c:v>625.20000000000005</c:v>
                </c:pt>
                <c:pt idx="2085">
                  <c:v>625.5</c:v>
                </c:pt>
                <c:pt idx="2086">
                  <c:v>625.79999999999995</c:v>
                </c:pt>
                <c:pt idx="2087">
                  <c:v>626.1</c:v>
                </c:pt>
                <c:pt idx="2088">
                  <c:v>626.4</c:v>
                </c:pt>
                <c:pt idx="2089">
                  <c:v>626.70000000000005</c:v>
                </c:pt>
                <c:pt idx="2090">
                  <c:v>627</c:v>
                </c:pt>
                <c:pt idx="2091">
                  <c:v>627.29999999999995</c:v>
                </c:pt>
                <c:pt idx="2092">
                  <c:v>627.6</c:v>
                </c:pt>
                <c:pt idx="2093">
                  <c:v>627.9</c:v>
                </c:pt>
                <c:pt idx="2094">
                  <c:v>628.20000000000005</c:v>
                </c:pt>
                <c:pt idx="2095">
                  <c:v>628.5</c:v>
                </c:pt>
                <c:pt idx="2096">
                  <c:v>628.79999999999995</c:v>
                </c:pt>
                <c:pt idx="2097">
                  <c:v>629.1</c:v>
                </c:pt>
                <c:pt idx="2098">
                  <c:v>629.4</c:v>
                </c:pt>
                <c:pt idx="2099">
                  <c:v>629.70000000000005</c:v>
                </c:pt>
                <c:pt idx="2100">
                  <c:v>630</c:v>
                </c:pt>
                <c:pt idx="2101">
                  <c:v>630.29999999999995</c:v>
                </c:pt>
                <c:pt idx="2102">
                  <c:v>630.6</c:v>
                </c:pt>
                <c:pt idx="2103">
                  <c:v>630.9</c:v>
                </c:pt>
                <c:pt idx="2104">
                  <c:v>631.20000000000005</c:v>
                </c:pt>
                <c:pt idx="2105">
                  <c:v>631.5</c:v>
                </c:pt>
                <c:pt idx="2106">
                  <c:v>631.79999999999995</c:v>
                </c:pt>
                <c:pt idx="2107">
                  <c:v>632.1</c:v>
                </c:pt>
                <c:pt idx="2108">
                  <c:v>632.4</c:v>
                </c:pt>
                <c:pt idx="2109">
                  <c:v>632.70000000000005</c:v>
                </c:pt>
                <c:pt idx="2110">
                  <c:v>633</c:v>
                </c:pt>
                <c:pt idx="2111">
                  <c:v>633.29999999999995</c:v>
                </c:pt>
                <c:pt idx="2112">
                  <c:v>633.6</c:v>
                </c:pt>
                <c:pt idx="2113">
                  <c:v>633.9</c:v>
                </c:pt>
                <c:pt idx="2114">
                  <c:v>634.20000000000005</c:v>
                </c:pt>
                <c:pt idx="2115">
                  <c:v>634.5</c:v>
                </c:pt>
                <c:pt idx="2116">
                  <c:v>634.79999999999995</c:v>
                </c:pt>
                <c:pt idx="2117">
                  <c:v>635.1</c:v>
                </c:pt>
                <c:pt idx="2118">
                  <c:v>635.4</c:v>
                </c:pt>
                <c:pt idx="2119">
                  <c:v>635.70000000000005</c:v>
                </c:pt>
                <c:pt idx="2120">
                  <c:v>636</c:v>
                </c:pt>
                <c:pt idx="2121">
                  <c:v>636.29999999999995</c:v>
                </c:pt>
                <c:pt idx="2122">
                  <c:v>636.6</c:v>
                </c:pt>
                <c:pt idx="2123">
                  <c:v>636.9</c:v>
                </c:pt>
                <c:pt idx="2124">
                  <c:v>637.20000000000005</c:v>
                </c:pt>
                <c:pt idx="2125">
                  <c:v>637.5</c:v>
                </c:pt>
                <c:pt idx="2126">
                  <c:v>637.79999999999995</c:v>
                </c:pt>
                <c:pt idx="2127">
                  <c:v>638.1</c:v>
                </c:pt>
                <c:pt idx="2128">
                  <c:v>638.4</c:v>
                </c:pt>
                <c:pt idx="2129">
                  <c:v>638.70000000000005</c:v>
                </c:pt>
                <c:pt idx="2130">
                  <c:v>639</c:v>
                </c:pt>
                <c:pt idx="2131">
                  <c:v>639.29999999999995</c:v>
                </c:pt>
                <c:pt idx="2132">
                  <c:v>639.6</c:v>
                </c:pt>
                <c:pt idx="2133">
                  <c:v>639.9</c:v>
                </c:pt>
                <c:pt idx="2134">
                  <c:v>640.20000000000005</c:v>
                </c:pt>
                <c:pt idx="2135">
                  <c:v>640.5</c:v>
                </c:pt>
                <c:pt idx="2136">
                  <c:v>640.79999999999995</c:v>
                </c:pt>
                <c:pt idx="2137">
                  <c:v>641.1</c:v>
                </c:pt>
                <c:pt idx="2138">
                  <c:v>641.4</c:v>
                </c:pt>
                <c:pt idx="2139">
                  <c:v>641.70000000000005</c:v>
                </c:pt>
                <c:pt idx="2140">
                  <c:v>642</c:v>
                </c:pt>
                <c:pt idx="2141">
                  <c:v>642.29999999999995</c:v>
                </c:pt>
                <c:pt idx="2142">
                  <c:v>642.6</c:v>
                </c:pt>
                <c:pt idx="2143">
                  <c:v>642.9</c:v>
                </c:pt>
                <c:pt idx="2144">
                  <c:v>643.20000000000005</c:v>
                </c:pt>
                <c:pt idx="2145">
                  <c:v>643.5</c:v>
                </c:pt>
                <c:pt idx="2146">
                  <c:v>643.79999999999995</c:v>
                </c:pt>
                <c:pt idx="2147">
                  <c:v>644.1</c:v>
                </c:pt>
                <c:pt idx="2148">
                  <c:v>644.4</c:v>
                </c:pt>
                <c:pt idx="2149">
                  <c:v>644.70000000000005</c:v>
                </c:pt>
                <c:pt idx="2150">
                  <c:v>645</c:v>
                </c:pt>
                <c:pt idx="2151">
                  <c:v>645.29999999999995</c:v>
                </c:pt>
                <c:pt idx="2152">
                  <c:v>645.6</c:v>
                </c:pt>
                <c:pt idx="2153">
                  <c:v>645.9</c:v>
                </c:pt>
                <c:pt idx="2154">
                  <c:v>646.20000000000005</c:v>
                </c:pt>
                <c:pt idx="2155">
                  <c:v>646.5</c:v>
                </c:pt>
                <c:pt idx="2156">
                  <c:v>646.79999999999995</c:v>
                </c:pt>
                <c:pt idx="2157">
                  <c:v>647.1</c:v>
                </c:pt>
                <c:pt idx="2158">
                  <c:v>647.4</c:v>
                </c:pt>
                <c:pt idx="2159">
                  <c:v>647.70000000000005</c:v>
                </c:pt>
                <c:pt idx="2160">
                  <c:v>648</c:v>
                </c:pt>
                <c:pt idx="2161">
                  <c:v>648.29999999999995</c:v>
                </c:pt>
                <c:pt idx="2162">
                  <c:v>648.6</c:v>
                </c:pt>
                <c:pt idx="2163">
                  <c:v>648.9</c:v>
                </c:pt>
                <c:pt idx="2164">
                  <c:v>649.20000000000005</c:v>
                </c:pt>
                <c:pt idx="2165">
                  <c:v>649.5</c:v>
                </c:pt>
                <c:pt idx="2166">
                  <c:v>649.79999999999995</c:v>
                </c:pt>
                <c:pt idx="2167">
                  <c:v>650.1</c:v>
                </c:pt>
                <c:pt idx="2168">
                  <c:v>650.4</c:v>
                </c:pt>
                <c:pt idx="2169">
                  <c:v>650.70000000000005</c:v>
                </c:pt>
                <c:pt idx="2170">
                  <c:v>651</c:v>
                </c:pt>
                <c:pt idx="2171">
                  <c:v>651.29999999999995</c:v>
                </c:pt>
                <c:pt idx="2172">
                  <c:v>651.6</c:v>
                </c:pt>
                <c:pt idx="2173">
                  <c:v>651.9</c:v>
                </c:pt>
                <c:pt idx="2174">
                  <c:v>652.20000000000005</c:v>
                </c:pt>
                <c:pt idx="2175">
                  <c:v>652.5</c:v>
                </c:pt>
                <c:pt idx="2176">
                  <c:v>652.79999999999995</c:v>
                </c:pt>
                <c:pt idx="2177">
                  <c:v>653.1</c:v>
                </c:pt>
                <c:pt idx="2178">
                  <c:v>653.4</c:v>
                </c:pt>
                <c:pt idx="2179">
                  <c:v>653.70000000000005</c:v>
                </c:pt>
                <c:pt idx="2180">
                  <c:v>654</c:v>
                </c:pt>
                <c:pt idx="2181">
                  <c:v>654.29999999999995</c:v>
                </c:pt>
                <c:pt idx="2182">
                  <c:v>654.6</c:v>
                </c:pt>
                <c:pt idx="2183">
                  <c:v>654.9</c:v>
                </c:pt>
                <c:pt idx="2184">
                  <c:v>655.20000000000005</c:v>
                </c:pt>
                <c:pt idx="2185">
                  <c:v>655.5</c:v>
                </c:pt>
                <c:pt idx="2186">
                  <c:v>655.8</c:v>
                </c:pt>
                <c:pt idx="2187">
                  <c:v>656.1</c:v>
                </c:pt>
                <c:pt idx="2188">
                  <c:v>656.4</c:v>
                </c:pt>
                <c:pt idx="2189">
                  <c:v>656.7</c:v>
                </c:pt>
                <c:pt idx="2190">
                  <c:v>657</c:v>
                </c:pt>
                <c:pt idx="2191">
                  <c:v>657.3</c:v>
                </c:pt>
                <c:pt idx="2192">
                  <c:v>657.6</c:v>
                </c:pt>
                <c:pt idx="2193">
                  <c:v>657.9</c:v>
                </c:pt>
                <c:pt idx="2194">
                  <c:v>658.2</c:v>
                </c:pt>
                <c:pt idx="2195">
                  <c:v>658.5</c:v>
                </c:pt>
                <c:pt idx="2196">
                  <c:v>658.8</c:v>
                </c:pt>
                <c:pt idx="2197">
                  <c:v>659.1</c:v>
                </c:pt>
                <c:pt idx="2198">
                  <c:v>659.4</c:v>
                </c:pt>
                <c:pt idx="2199">
                  <c:v>659.7</c:v>
                </c:pt>
                <c:pt idx="2200">
                  <c:v>660</c:v>
                </c:pt>
                <c:pt idx="2201">
                  <c:v>660.3</c:v>
                </c:pt>
                <c:pt idx="2202">
                  <c:v>660.6</c:v>
                </c:pt>
                <c:pt idx="2203">
                  <c:v>660.9</c:v>
                </c:pt>
                <c:pt idx="2204">
                  <c:v>661.2</c:v>
                </c:pt>
                <c:pt idx="2205">
                  <c:v>661.5</c:v>
                </c:pt>
                <c:pt idx="2206">
                  <c:v>661.8</c:v>
                </c:pt>
                <c:pt idx="2207">
                  <c:v>662.1</c:v>
                </c:pt>
                <c:pt idx="2208">
                  <c:v>662.4</c:v>
                </c:pt>
                <c:pt idx="2209">
                  <c:v>662.7</c:v>
                </c:pt>
                <c:pt idx="2210">
                  <c:v>663</c:v>
                </c:pt>
                <c:pt idx="2211">
                  <c:v>663.3</c:v>
                </c:pt>
                <c:pt idx="2212">
                  <c:v>663.6</c:v>
                </c:pt>
                <c:pt idx="2213">
                  <c:v>663.9</c:v>
                </c:pt>
                <c:pt idx="2214">
                  <c:v>664.2</c:v>
                </c:pt>
                <c:pt idx="2215">
                  <c:v>664.5</c:v>
                </c:pt>
                <c:pt idx="2216">
                  <c:v>664.8</c:v>
                </c:pt>
                <c:pt idx="2217">
                  <c:v>665.1</c:v>
                </c:pt>
                <c:pt idx="2218">
                  <c:v>665.4</c:v>
                </c:pt>
                <c:pt idx="2219">
                  <c:v>665.7</c:v>
                </c:pt>
                <c:pt idx="2220">
                  <c:v>666</c:v>
                </c:pt>
                <c:pt idx="2221">
                  <c:v>666.3</c:v>
                </c:pt>
                <c:pt idx="2222">
                  <c:v>666.6</c:v>
                </c:pt>
                <c:pt idx="2223">
                  <c:v>666.9</c:v>
                </c:pt>
                <c:pt idx="2224">
                  <c:v>667.2</c:v>
                </c:pt>
                <c:pt idx="2225">
                  <c:v>667.5</c:v>
                </c:pt>
                <c:pt idx="2226">
                  <c:v>667.8</c:v>
                </c:pt>
                <c:pt idx="2227">
                  <c:v>668.1</c:v>
                </c:pt>
                <c:pt idx="2228">
                  <c:v>668.4</c:v>
                </c:pt>
                <c:pt idx="2229">
                  <c:v>668.7</c:v>
                </c:pt>
                <c:pt idx="2230">
                  <c:v>669</c:v>
                </c:pt>
                <c:pt idx="2231">
                  <c:v>669.3</c:v>
                </c:pt>
                <c:pt idx="2232">
                  <c:v>669.6</c:v>
                </c:pt>
                <c:pt idx="2233">
                  <c:v>669.9</c:v>
                </c:pt>
                <c:pt idx="2234">
                  <c:v>670.2</c:v>
                </c:pt>
                <c:pt idx="2235">
                  <c:v>670.5</c:v>
                </c:pt>
                <c:pt idx="2236">
                  <c:v>670.8</c:v>
                </c:pt>
                <c:pt idx="2237">
                  <c:v>671.1</c:v>
                </c:pt>
                <c:pt idx="2238">
                  <c:v>671.4</c:v>
                </c:pt>
                <c:pt idx="2239">
                  <c:v>671.7</c:v>
                </c:pt>
                <c:pt idx="2240">
                  <c:v>672</c:v>
                </c:pt>
                <c:pt idx="2241">
                  <c:v>672.3</c:v>
                </c:pt>
                <c:pt idx="2242">
                  <c:v>672.6</c:v>
                </c:pt>
                <c:pt idx="2243">
                  <c:v>672.9</c:v>
                </c:pt>
                <c:pt idx="2244">
                  <c:v>673.2</c:v>
                </c:pt>
                <c:pt idx="2245">
                  <c:v>673.5</c:v>
                </c:pt>
                <c:pt idx="2246">
                  <c:v>673.8</c:v>
                </c:pt>
                <c:pt idx="2247">
                  <c:v>674.1</c:v>
                </c:pt>
                <c:pt idx="2248">
                  <c:v>674.4</c:v>
                </c:pt>
                <c:pt idx="2249">
                  <c:v>674.7</c:v>
                </c:pt>
                <c:pt idx="2250">
                  <c:v>675</c:v>
                </c:pt>
                <c:pt idx="2251">
                  <c:v>675.3</c:v>
                </c:pt>
                <c:pt idx="2252">
                  <c:v>675.6</c:v>
                </c:pt>
                <c:pt idx="2253">
                  <c:v>675.9</c:v>
                </c:pt>
                <c:pt idx="2254">
                  <c:v>676.2</c:v>
                </c:pt>
                <c:pt idx="2255">
                  <c:v>676.5</c:v>
                </c:pt>
                <c:pt idx="2256">
                  <c:v>676.8</c:v>
                </c:pt>
                <c:pt idx="2257">
                  <c:v>677.1</c:v>
                </c:pt>
                <c:pt idx="2258">
                  <c:v>677.4</c:v>
                </c:pt>
                <c:pt idx="2259">
                  <c:v>677.7</c:v>
                </c:pt>
                <c:pt idx="2260">
                  <c:v>678</c:v>
                </c:pt>
                <c:pt idx="2261">
                  <c:v>678.3</c:v>
                </c:pt>
                <c:pt idx="2262">
                  <c:v>678.6</c:v>
                </c:pt>
                <c:pt idx="2263">
                  <c:v>678.9</c:v>
                </c:pt>
                <c:pt idx="2264">
                  <c:v>679.2</c:v>
                </c:pt>
                <c:pt idx="2265">
                  <c:v>679.5</c:v>
                </c:pt>
                <c:pt idx="2266">
                  <c:v>679.8</c:v>
                </c:pt>
                <c:pt idx="2267">
                  <c:v>680.1</c:v>
                </c:pt>
                <c:pt idx="2268">
                  <c:v>680.4</c:v>
                </c:pt>
                <c:pt idx="2269">
                  <c:v>680.7</c:v>
                </c:pt>
                <c:pt idx="2270">
                  <c:v>681</c:v>
                </c:pt>
                <c:pt idx="2271">
                  <c:v>681.3</c:v>
                </c:pt>
                <c:pt idx="2272">
                  <c:v>681.6</c:v>
                </c:pt>
                <c:pt idx="2273">
                  <c:v>681.9</c:v>
                </c:pt>
                <c:pt idx="2274">
                  <c:v>682.2</c:v>
                </c:pt>
                <c:pt idx="2275">
                  <c:v>682.5</c:v>
                </c:pt>
                <c:pt idx="2276">
                  <c:v>682.8</c:v>
                </c:pt>
                <c:pt idx="2277">
                  <c:v>683.1</c:v>
                </c:pt>
                <c:pt idx="2278">
                  <c:v>683.4</c:v>
                </c:pt>
                <c:pt idx="2279">
                  <c:v>683.7</c:v>
                </c:pt>
                <c:pt idx="2280">
                  <c:v>684</c:v>
                </c:pt>
                <c:pt idx="2281">
                  <c:v>684.3</c:v>
                </c:pt>
                <c:pt idx="2282">
                  <c:v>684.6</c:v>
                </c:pt>
                <c:pt idx="2283">
                  <c:v>684.9</c:v>
                </c:pt>
                <c:pt idx="2284">
                  <c:v>685.2</c:v>
                </c:pt>
                <c:pt idx="2285">
                  <c:v>685.5</c:v>
                </c:pt>
                <c:pt idx="2286">
                  <c:v>685.8</c:v>
                </c:pt>
                <c:pt idx="2287">
                  <c:v>686.1</c:v>
                </c:pt>
                <c:pt idx="2288">
                  <c:v>686.4</c:v>
                </c:pt>
                <c:pt idx="2289">
                  <c:v>686.7</c:v>
                </c:pt>
                <c:pt idx="2290">
                  <c:v>687</c:v>
                </c:pt>
                <c:pt idx="2291">
                  <c:v>687.3</c:v>
                </c:pt>
                <c:pt idx="2292">
                  <c:v>687.6</c:v>
                </c:pt>
                <c:pt idx="2293">
                  <c:v>687.9</c:v>
                </c:pt>
                <c:pt idx="2294">
                  <c:v>688.2</c:v>
                </c:pt>
                <c:pt idx="2295">
                  <c:v>688.5</c:v>
                </c:pt>
                <c:pt idx="2296">
                  <c:v>688.8</c:v>
                </c:pt>
                <c:pt idx="2297">
                  <c:v>689.1</c:v>
                </c:pt>
                <c:pt idx="2298">
                  <c:v>689.4</c:v>
                </c:pt>
                <c:pt idx="2299">
                  <c:v>689.7</c:v>
                </c:pt>
                <c:pt idx="2300">
                  <c:v>690</c:v>
                </c:pt>
                <c:pt idx="2301">
                  <c:v>690.3</c:v>
                </c:pt>
                <c:pt idx="2302">
                  <c:v>690.6</c:v>
                </c:pt>
                <c:pt idx="2303">
                  <c:v>690.9</c:v>
                </c:pt>
                <c:pt idx="2304">
                  <c:v>691.2</c:v>
                </c:pt>
                <c:pt idx="2305">
                  <c:v>691.5</c:v>
                </c:pt>
                <c:pt idx="2306">
                  <c:v>691.8</c:v>
                </c:pt>
                <c:pt idx="2307">
                  <c:v>692.1</c:v>
                </c:pt>
                <c:pt idx="2308">
                  <c:v>692.4</c:v>
                </c:pt>
                <c:pt idx="2309">
                  <c:v>692.7</c:v>
                </c:pt>
                <c:pt idx="2310">
                  <c:v>693</c:v>
                </c:pt>
                <c:pt idx="2311">
                  <c:v>693.3</c:v>
                </c:pt>
                <c:pt idx="2312">
                  <c:v>693.6</c:v>
                </c:pt>
                <c:pt idx="2313">
                  <c:v>693.9</c:v>
                </c:pt>
                <c:pt idx="2314">
                  <c:v>694.2</c:v>
                </c:pt>
                <c:pt idx="2315">
                  <c:v>694.5</c:v>
                </c:pt>
                <c:pt idx="2316">
                  <c:v>694.8</c:v>
                </c:pt>
                <c:pt idx="2317">
                  <c:v>695.1</c:v>
                </c:pt>
                <c:pt idx="2318">
                  <c:v>695.4</c:v>
                </c:pt>
                <c:pt idx="2319">
                  <c:v>695.7</c:v>
                </c:pt>
                <c:pt idx="2320">
                  <c:v>696</c:v>
                </c:pt>
                <c:pt idx="2321">
                  <c:v>696.3</c:v>
                </c:pt>
                <c:pt idx="2322">
                  <c:v>696.6</c:v>
                </c:pt>
                <c:pt idx="2323">
                  <c:v>696.9</c:v>
                </c:pt>
                <c:pt idx="2324">
                  <c:v>697.2</c:v>
                </c:pt>
                <c:pt idx="2325">
                  <c:v>697.5</c:v>
                </c:pt>
                <c:pt idx="2326">
                  <c:v>697.8</c:v>
                </c:pt>
                <c:pt idx="2327">
                  <c:v>698.1</c:v>
                </c:pt>
                <c:pt idx="2328">
                  <c:v>698.4</c:v>
                </c:pt>
                <c:pt idx="2329">
                  <c:v>698.7</c:v>
                </c:pt>
                <c:pt idx="2330">
                  <c:v>699</c:v>
                </c:pt>
                <c:pt idx="2331">
                  <c:v>699.3</c:v>
                </c:pt>
                <c:pt idx="2332">
                  <c:v>699.6</c:v>
                </c:pt>
                <c:pt idx="2333">
                  <c:v>699.9</c:v>
                </c:pt>
                <c:pt idx="2334">
                  <c:v>700.2</c:v>
                </c:pt>
                <c:pt idx="2335">
                  <c:v>700.5</c:v>
                </c:pt>
                <c:pt idx="2336">
                  <c:v>700.8</c:v>
                </c:pt>
                <c:pt idx="2337">
                  <c:v>701.1</c:v>
                </c:pt>
                <c:pt idx="2338">
                  <c:v>701.4</c:v>
                </c:pt>
                <c:pt idx="2339">
                  <c:v>701.7</c:v>
                </c:pt>
                <c:pt idx="2340">
                  <c:v>702</c:v>
                </c:pt>
                <c:pt idx="2341">
                  <c:v>702.3</c:v>
                </c:pt>
                <c:pt idx="2342">
                  <c:v>702.6</c:v>
                </c:pt>
                <c:pt idx="2343">
                  <c:v>702.9</c:v>
                </c:pt>
                <c:pt idx="2344">
                  <c:v>703.2</c:v>
                </c:pt>
                <c:pt idx="2345">
                  <c:v>703.5</c:v>
                </c:pt>
                <c:pt idx="2346">
                  <c:v>703.8</c:v>
                </c:pt>
                <c:pt idx="2347">
                  <c:v>704.1</c:v>
                </c:pt>
                <c:pt idx="2348">
                  <c:v>704.4</c:v>
                </c:pt>
                <c:pt idx="2349">
                  <c:v>704.7</c:v>
                </c:pt>
                <c:pt idx="2350">
                  <c:v>705</c:v>
                </c:pt>
                <c:pt idx="2351">
                  <c:v>705.3</c:v>
                </c:pt>
                <c:pt idx="2352">
                  <c:v>705.6</c:v>
                </c:pt>
                <c:pt idx="2353">
                  <c:v>705.9</c:v>
                </c:pt>
                <c:pt idx="2354">
                  <c:v>706.2</c:v>
                </c:pt>
                <c:pt idx="2355">
                  <c:v>706.5</c:v>
                </c:pt>
                <c:pt idx="2356">
                  <c:v>706.8</c:v>
                </c:pt>
                <c:pt idx="2357">
                  <c:v>707.1</c:v>
                </c:pt>
                <c:pt idx="2358">
                  <c:v>707.4</c:v>
                </c:pt>
                <c:pt idx="2359">
                  <c:v>707.7</c:v>
                </c:pt>
                <c:pt idx="2360">
                  <c:v>708</c:v>
                </c:pt>
                <c:pt idx="2361">
                  <c:v>708.3</c:v>
                </c:pt>
                <c:pt idx="2362">
                  <c:v>708.6</c:v>
                </c:pt>
                <c:pt idx="2363">
                  <c:v>708.9</c:v>
                </c:pt>
                <c:pt idx="2364">
                  <c:v>709.2</c:v>
                </c:pt>
                <c:pt idx="2365">
                  <c:v>709.5</c:v>
                </c:pt>
                <c:pt idx="2366">
                  <c:v>709.8</c:v>
                </c:pt>
                <c:pt idx="2367">
                  <c:v>710.1</c:v>
                </c:pt>
                <c:pt idx="2368">
                  <c:v>710.4</c:v>
                </c:pt>
                <c:pt idx="2369">
                  <c:v>710.7</c:v>
                </c:pt>
                <c:pt idx="2370">
                  <c:v>711</c:v>
                </c:pt>
                <c:pt idx="2371">
                  <c:v>711.3</c:v>
                </c:pt>
                <c:pt idx="2372">
                  <c:v>711.6</c:v>
                </c:pt>
                <c:pt idx="2373">
                  <c:v>711.9</c:v>
                </c:pt>
                <c:pt idx="2374">
                  <c:v>712.2</c:v>
                </c:pt>
                <c:pt idx="2375">
                  <c:v>712.5</c:v>
                </c:pt>
                <c:pt idx="2376">
                  <c:v>712.8</c:v>
                </c:pt>
                <c:pt idx="2377">
                  <c:v>713.1</c:v>
                </c:pt>
                <c:pt idx="2378">
                  <c:v>713.4</c:v>
                </c:pt>
                <c:pt idx="2379">
                  <c:v>713.7</c:v>
                </c:pt>
                <c:pt idx="2380">
                  <c:v>714</c:v>
                </c:pt>
                <c:pt idx="2381">
                  <c:v>714.3</c:v>
                </c:pt>
                <c:pt idx="2382">
                  <c:v>714.6</c:v>
                </c:pt>
                <c:pt idx="2383">
                  <c:v>714.9</c:v>
                </c:pt>
                <c:pt idx="2384">
                  <c:v>715.2</c:v>
                </c:pt>
                <c:pt idx="2385">
                  <c:v>715.5</c:v>
                </c:pt>
                <c:pt idx="2386">
                  <c:v>715.8</c:v>
                </c:pt>
                <c:pt idx="2387">
                  <c:v>716.1</c:v>
                </c:pt>
                <c:pt idx="2388">
                  <c:v>716.4</c:v>
                </c:pt>
                <c:pt idx="2389">
                  <c:v>716.7</c:v>
                </c:pt>
                <c:pt idx="2390">
                  <c:v>717</c:v>
                </c:pt>
                <c:pt idx="2391">
                  <c:v>717.3</c:v>
                </c:pt>
                <c:pt idx="2392">
                  <c:v>717.6</c:v>
                </c:pt>
                <c:pt idx="2393">
                  <c:v>717.9</c:v>
                </c:pt>
                <c:pt idx="2394">
                  <c:v>718.2</c:v>
                </c:pt>
                <c:pt idx="2395">
                  <c:v>718.5</c:v>
                </c:pt>
                <c:pt idx="2396">
                  <c:v>718.8</c:v>
                </c:pt>
                <c:pt idx="2397">
                  <c:v>719.1</c:v>
                </c:pt>
                <c:pt idx="2398">
                  <c:v>719.4</c:v>
                </c:pt>
                <c:pt idx="2399">
                  <c:v>719.7</c:v>
                </c:pt>
                <c:pt idx="2400">
                  <c:v>720</c:v>
                </c:pt>
                <c:pt idx="2401">
                  <c:v>720.3</c:v>
                </c:pt>
                <c:pt idx="2402">
                  <c:v>720.6</c:v>
                </c:pt>
                <c:pt idx="2403">
                  <c:v>720.9</c:v>
                </c:pt>
                <c:pt idx="2404">
                  <c:v>721.2</c:v>
                </c:pt>
                <c:pt idx="2405">
                  <c:v>721.5</c:v>
                </c:pt>
                <c:pt idx="2406">
                  <c:v>721.8</c:v>
                </c:pt>
                <c:pt idx="2407">
                  <c:v>722.1</c:v>
                </c:pt>
                <c:pt idx="2408">
                  <c:v>722.4</c:v>
                </c:pt>
                <c:pt idx="2409">
                  <c:v>722.7</c:v>
                </c:pt>
                <c:pt idx="2410">
                  <c:v>723</c:v>
                </c:pt>
                <c:pt idx="2411">
                  <c:v>723.3</c:v>
                </c:pt>
                <c:pt idx="2412">
                  <c:v>723.6</c:v>
                </c:pt>
                <c:pt idx="2413">
                  <c:v>723.9</c:v>
                </c:pt>
                <c:pt idx="2414">
                  <c:v>724.2</c:v>
                </c:pt>
                <c:pt idx="2415">
                  <c:v>724.5</c:v>
                </c:pt>
                <c:pt idx="2416">
                  <c:v>724.8</c:v>
                </c:pt>
                <c:pt idx="2417">
                  <c:v>725.1</c:v>
                </c:pt>
                <c:pt idx="2418">
                  <c:v>725.4</c:v>
                </c:pt>
                <c:pt idx="2419">
                  <c:v>725.7</c:v>
                </c:pt>
                <c:pt idx="2420">
                  <c:v>726</c:v>
                </c:pt>
                <c:pt idx="2421">
                  <c:v>726.3</c:v>
                </c:pt>
                <c:pt idx="2422">
                  <c:v>726.6</c:v>
                </c:pt>
                <c:pt idx="2423">
                  <c:v>726.9</c:v>
                </c:pt>
                <c:pt idx="2424">
                  <c:v>727.2</c:v>
                </c:pt>
                <c:pt idx="2425">
                  <c:v>727.5</c:v>
                </c:pt>
                <c:pt idx="2426">
                  <c:v>727.8</c:v>
                </c:pt>
                <c:pt idx="2427">
                  <c:v>728.1</c:v>
                </c:pt>
                <c:pt idx="2428">
                  <c:v>728.4</c:v>
                </c:pt>
                <c:pt idx="2429">
                  <c:v>728.7</c:v>
                </c:pt>
                <c:pt idx="2430">
                  <c:v>729</c:v>
                </c:pt>
                <c:pt idx="2431">
                  <c:v>729.3</c:v>
                </c:pt>
                <c:pt idx="2432">
                  <c:v>729.6</c:v>
                </c:pt>
                <c:pt idx="2433">
                  <c:v>729.9</c:v>
                </c:pt>
                <c:pt idx="2434">
                  <c:v>730.2</c:v>
                </c:pt>
                <c:pt idx="2435">
                  <c:v>730.5</c:v>
                </c:pt>
                <c:pt idx="2436">
                  <c:v>730.8</c:v>
                </c:pt>
                <c:pt idx="2437">
                  <c:v>731.1</c:v>
                </c:pt>
                <c:pt idx="2438">
                  <c:v>731.4</c:v>
                </c:pt>
                <c:pt idx="2439">
                  <c:v>731.7</c:v>
                </c:pt>
                <c:pt idx="2440">
                  <c:v>732</c:v>
                </c:pt>
                <c:pt idx="2441">
                  <c:v>732.3</c:v>
                </c:pt>
                <c:pt idx="2442">
                  <c:v>732.6</c:v>
                </c:pt>
                <c:pt idx="2443">
                  <c:v>732.9</c:v>
                </c:pt>
                <c:pt idx="2444">
                  <c:v>733.2</c:v>
                </c:pt>
                <c:pt idx="2445">
                  <c:v>733.5</c:v>
                </c:pt>
                <c:pt idx="2446">
                  <c:v>733.8</c:v>
                </c:pt>
                <c:pt idx="2447">
                  <c:v>734.1</c:v>
                </c:pt>
                <c:pt idx="2448">
                  <c:v>734.4</c:v>
                </c:pt>
                <c:pt idx="2449">
                  <c:v>734.7</c:v>
                </c:pt>
                <c:pt idx="2450">
                  <c:v>735</c:v>
                </c:pt>
                <c:pt idx="2451">
                  <c:v>735.3</c:v>
                </c:pt>
                <c:pt idx="2452">
                  <c:v>735.6</c:v>
                </c:pt>
                <c:pt idx="2453">
                  <c:v>735.9</c:v>
                </c:pt>
                <c:pt idx="2454">
                  <c:v>736.2</c:v>
                </c:pt>
                <c:pt idx="2455">
                  <c:v>736.5</c:v>
                </c:pt>
                <c:pt idx="2456">
                  <c:v>736.8</c:v>
                </c:pt>
                <c:pt idx="2457">
                  <c:v>737.1</c:v>
                </c:pt>
                <c:pt idx="2458">
                  <c:v>737.4</c:v>
                </c:pt>
                <c:pt idx="2459">
                  <c:v>737.7</c:v>
                </c:pt>
                <c:pt idx="2460">
                  <c:v>738</c:v>
                </c:pt>
                <c:pt idx="2461">
                  <c:v>738.3</c:v>
                </c:pt>
                <c:pt idx="2462">
                  <c:v>738.6</c:v>
                </c:pt>
                <c:pt idx="2463">
                  <c:v>738.9</c:v>
                </c:pt>
                <c:pt idx="2464">
                  <c:v>739.2</c:v>
                </c:pt>
                <c:pt idx="2465">
                  <c:v>739.5</c:v>
                </c:pt>
                <c:pt idx="2466">
                  <c:v>739.8</c:v>
                </c:pt>
                <c:pt idx="2467">
                  <c:v>740.1</c:v>
                </c:pt>
                <c:pt idx="2468">
                  <c:v>740.4</c:v>
                </c:pt>
                <c:pt idx="2469">
                  <c:v>740.7</c:v>
                </c:pt>
                <c:pt idx="2470">
                  <c:v>741</c:v>
                </c:pt>
                <c:pt idx="2471">
                  <c:v>741.3</c:v>
                </c:pt>
                <c:pt idx="2472">
                  <c:v>741.6</c:v>
                </c:pt>
                <c:pt idx="2473">
                  <c:v>741.9</c:v>
                </c:pt>
                <c:pt idx="2474">
                  <c:v>742.2</c:v>
                </c:pt>
                <c:pt idx="2475">
                  <c:v>742.5</c:v>
                </c:pt>
                <c:pt idx="2476">
                  <c:v>742.8</c:v>
                </c:pt>
                <c:pt idx="2477">
                  <c:v>743.1</c:v>
                </c:pt>
                <c:pt idx="2478">
                  <c:v>743.4</c:v>
                </c:pt>
                <c:pt idx="2479">
                  <c:v>743.7</c:v>
                </c:pt>
                <c:pt idx="2480">
                  <c:v>744</c:v>
                </c:pt>
                <c:pt idx="2481">
                  <c:v>744.3</c:v>
                </c:pt>
                <c:pt idx="2482">
                  <c:v>744.6</c:v>
                </c:pt>
                <c:pt idx="2483">
                  <c:v>744.9</c:v>
                </c:pt>
                <c:pt idx="2484">
                  <c:v>745.2</c:v>
                </c:pt>
                <c:pt idx="2485">
                  <c:v>745.5</c:v>
                </c:pt>
                <c:pt idx="2486">
                  <c:v>745.8</c:v>
                </c:pt>
                <c:pt idx="2487">
                  <c:v>746.1</c:v>
                </c:pt>
                <c:pt idx="2488">
                  <c:v>746.4</c:v>
                </c:pt>
                <c:pt idx="2489">
                  <c:v>746.7</c:v>
                </c:pt>
                <c:pt idx="2490">
                  <c:v>747</c:v>
                </c:pt>
                <c:pt idx="2491">
                  <c:v>747.3</c:v>
                </c:pt>
                <c:pt idx="2492">
                  <c:v>747.6</c:v>
                </c:pt>
                <c:pt idx="2493">
                  <c:v>747.9</c:v>
                </c:pt>
                <c:pt idx="2494">
                  <c:v>748.2</c:v>
                </c:pt>
                <c:pt idx="2495">
                  <c:v>748.5</c:v>
                </c:pt>
                <c:pt idx="2496">
                  <c:v>748.8</c:v>
                </c:pt>
                <c:pt idx="2497">
                  <c:v>749.1</c:v>
                </c:pt>
                <c:pt idx="2498">
                  <c:v>749.4</c:v>
                </c:pt>
                <c:pt idx="2499">
                  <c:v>749.7</c:v>
                </c:pt>
                <c:pt idx="2500">
                  <c:v>750</c:v>
                </c:pt>
                <c:pt idx="2501">
                  <c:v>750.3</c:v>
                </c:pt>
                <c:pt idx="2502">
                  <c:v>750.6</c:v>
                </c:pt>
                <c:pt idx="2503">
                  <c:v>750.9</c:v>
                </c:pt>
                <c:pt idx="2504">
                  <c:v>751.2</c:v>
                </c:pt>
                <c:pt idx="2505">
                  <c:v>751.5</c:v>
                </c:pt>
                <c:pt idx="2506">
                  <c:v>751.8</c:v>
                </c:pt>
                <c:pt idx="2507">
                  <c:v>752.1</c:v>
                </c:pt>
                <c:pt idx="2508">
                  <c:v>752.4</c:v>
                </c:pt>
                <c:pt idx="2509">
                  <c:v>752.7</c:v>
                </c:pt>
                <c:pt idx="2510">
                  <c:v>753</c:v>
                </c:pt>
                <c:pt idx="2511">
                  <c:v>753.3</c:v>
                </c:pt>
                <c:pt idx="2512">
                  <c:v>753.6</c:v>
                </c:pt>
                <c:pt idx="2513">
                  <c:v>753.9</c:v>
                </c:pt>
                <c:pt idx="2514">
                  <c:v>754.2</c:v>
                </c:pt>
                <c:pt idx="2515">
                  <c:v>754.5</c:v>
                </c:pt>
                <c:pt idx="2516">
                  <c:v>754.8</c:v>
                </c:pt>
                <c:pt idx="2517">
                  <c:v>755.1</c:v>
                </c:pt>
                <c:pt idx="2518">
                  <c:v>755.4</c:v>
                </c:pt>
                <c:pt idx="2519">
                  <c:v>755.7</c:v>
                </c:pt>
                <c:pt idx="2520">
                  <c:v>756</c:v>
                </c:pt>
                <c:pt idx="2521">
                  <c:v>756.3</c:v>
                </c:pt>
                <c:pt idx="2522">
                  <c:v>756.6</c:v>
                </c:pt>
                <c:pt idx="2523">
                  <c:v>756.9</c:v>
                </c:pt>
                <c:pt idx="2524">
                  <c:v>757.2</c:v>
                </c:pt>
                <c:pt idx="2525">
                  <c:v>757.5</c:v>
                </c:pt>
                <c:pt idx="2526">
                  <c:v>757.8</c:v>
                </c:pt>
                <c:pt idx="2527">
                  <c:v>758.1</c:v>
                </c:pt>
                <c:pt idx="2528">
                  <c:v>758.4</c:v>
                </c:pt>
                <c:pt idx="2529">
                  <c:v>758.7</c:v>
                </c:pt>
                <c:pt idx="2530">
                  <c:v>759</c:v>
                </c:pt>
                <c:pt idx="2531">
                  <c:v>759.3</c:v>
                </c:pt>
                <c:pt idx="2532">
                  <c:v>759.6</c:v>
                </c:pt>
                <c:pt idx="2533">
                  <c:v>759.9</c:v>
                </c:pt>
                <c:pt idx="2534">
                  <c:v>760.2</c:v>
                </c:pt>
                <c:pt idx="2535">
                  <c:v>760.5</c:v>
                </c:pt>
                <c:pt idx="2536">
                  <c:v>760.8</c:v>
                </c:pt>
                <c:pt idx="2537">
                  <c:v>761.1</c:v>
                </c:pt>
                <c:pt idx="2538">
                  <c:v>761.4</c:v>
                </c:pt>
                <c:pt idx="2539">
                  <c:v>761.7</c:v>
                </c:pt>
                <c:pt idx="2540">
                  <c:v>762</c:v>
                </c:pt>
                <c:pt idx="2541">
                  <c:v>762.3</c:v>
                </c:pt>
                <c:pt idx="2542">
                  <c:v>762.6</c:v>
                </c:pt>
                <c:pt idx="2543">
                  <c:v>762.9</c:v>
                </c:pt>
                <c:pt idx="2544">
                  <c:v>763.2</c:v>
                </c:pt>
                <c:pt idx="2545">
                  <c:v>763.5</c:v>
                </c:pt>
                <c:pt idx="2546">
                  <c:v>763.8</c:v>
                </c:pt>
                <c:pt idx="2547">
                  <c:v>764.1</c:v>
                </c:pt>
                <c:pt idx="2548">
                  <c:v>764.4</c:v>
                </c:pt>
                <c:pt idx="2549">
                  <c:v>764.7</c:v>
                </c:pt>
                <c:pt idx="2550">
                  <c:v>765</c:v>
                </c:pt>
                <c:pt idx="2551">
                  <c:v>765.3</c:v>
                </c:pt>
                <c:pt idx="2552">
                  <c:v>765.6</c:v>
                </c:pt>
                <c:pt idx="2553">
                  <c:v>765.9</c:v>
                </c:pt>
                <c:pt idx="2554">
                  <c:v>766.2</c:v>
                </c:pt>
                <c:pt idx="2555">
                  <c:v>766.5</c:v>
                </c:pt>
                <c:pt idx="2556">
                  <c:v>766.8</c:v>
                </c:pt>
                <c:pt idx="2557">
                  <c:v>767.1</c:v>
                </c:pt>
                <c:pt idx="2558">
                  <c:v>767.4</c:v>
                </c:pt>
                <c:pt idx="2559">
                  <c:v>767.7</c:v>
                </c:pt>
                <c:pt idx="2560">
                  <c:v>768</c:v>
                </c:pt>
                <c:pt idx="2561">
                  <c:v>768.3</c:v>
                </c:pt>
                <c:pt idx="2562">
                  <c:v>768.6</c:v>
                </c:pt>
                <c:pt idx="2563">
                  <c:v>768.9</c:v>
                </c:pt>
                <c:pt idx="2564">
                  <c:v>769.2</c:v>
                </c:pt>
                <c:pt idx="2565">
                  <c:v>769.5</c:v>
                </c:pt>
                <c:pt idx="2566">
                  <c:v>769.8</c:v>
                </c:pt>
                <c:pt idx="2567">
                  <c:v>770.1</c:v>
                </c:pt>
                <c:pt idx="2568">
                  <c:v>770.4</c:v>
                </c:pt>
                <c:pt idx="2569">
                  <c:v>770.7</c:v>
                </c:pt>
                <c:pt idx="2570">
                  <c:v>771</c:v>
                </c:pt>
                <c:pt idx="2571">
                  <c:v>771.3</c:v>
                </c:pt>
                <c:pt idx="2572">
                  <c:v>771.6</c:v>
                </c:pt>
                <c:pt idx="2573">
                  <c:v>771.9</c:v>
                </c:pt>
                <c:pt idx="2574">
                  <c:v>772.2</c:v>
                </c:pt>
                <c:pt idx="2575">
                  <c:v>772.5</c:v>
                </c:pt>
                <c:pt idx="2576">
                  <c:v>772.8</c:v>
                </c:pt>
                <c:pt idx="2577">
                  <c:v>773.1</c:v>
                </c:pt>
                <c:pt idx="2578">
                  <c:v>773.4</c:v>
                </c:pt>
                <c:pt idx="2579">
                  <c:v>773.7</c:v>
                </c:pt>
                <c:pt idx="2580">
                  <c:v>774</c:v>
                </c:pt>
                <c:pt idx="2581">
                  <c:v>774.3</c:v>
                </c:pt>
                <c:pt idx="2582">
                  <c:v>774.6</c:v>
                </c:pt>
                <c:pt idx="2583">
                  <c:v>774.9</c:v>
                </c:pt>
                <c:pt idx="2584">
                  <c:v>775.2</c:v>
                </c:pt>
                <c:pt idx="2585">
                  <c:v>775.5</c:v>
                </c:pt>
                <c:pt idx="2586">
                  <c:v>775.8</c:v>
                </c:pt>
                <c:pt idx="2587">
                  <c:v>776.1</c:v>
                </c:pt>
                <c:pt idx="2588">
                  <c:v>776.4</c:v>
                </c:pt>
                <c:pt idx="2589">
                  <c:v>776.7</c:v>
                </c:pt>
                <c:pt idx="2590">
                  <c:v>777</c:v>
                </c:pt>
                <c:pt idx="2591">
                  <c:v>777.3</c:v>
                </c:pt>
                <c:pt idx="2592">
                  <c:v>777.6</c:v>
                </c:pt>
                <c:pt idx="2593">
                  <c:v>777.9</c:v>
                </c:pt>
                <c:pt idx="2594">
                  <c:v>778.2</c:v>
                </c:pt>
                <c:pt idx="2595">
                  <c:v>778.5</c:v>
                </c:pt>
                <c:pt idx="2596">
                  <c:v>778.8</c:v>
                </c:pt>
                <c:pt idx="2597">
                  <c:v>779.1</c:v>
                </c:pt>
                <c:pt idx="2598">
                  <c:v>779.4</c:v>
                </c:pt>
                <c:pt idx="2599">
                  <c:v>779.7</c:v>
                </c:pt>
                <c:pt idx="2600">
                  <c:v>780</c:v>
                </c:pt>
                <c:pt idx="2601">
                  <c:v>780.3</c:v>
                </c:pt>
                <c:pt idx="2602">
                  <c:v>780.6</c:v>
                </c:pt>
                <c:pt idx="2603">
                  <c:v>780.9</c:v>
                </c:pt>
                <c:pt idx="2604">
                  <c:v>781.2</c:v>
                </c:pt>
                <c:pt idx="2605">
                  <c:v>781.5</c:v>
                </c:pt>
                <c:pt idx="2606">
                  <c:v>781.8</c:v>
                </c:pt>
                <c:pt idx="2607">
                  <c:v>782.1</c:v>
                </c:pt>
                <c:pt idx="2608">
                  <c:v>782.4</c:v>
                </c:pt>
                <c:pt idx="2609">
                  <c:v>782.7</c:v>
                </c:pt>
                <c:pt idx="2610">
                  <c:v>783</c:v>
                </c:pt>
                <c:pt idx="2611">
                  <c:v>783.3</c:v>
                </c:pt>
                <c:pt idx="2612">
                  <c:v>783.6</c:v>
                </c:pt>
                <c:pt idx="2613">
                  <c:v>783.9</c:v>
                </c:pt>
                <c:pt idx="2614">
                  <c:v>784.2</c:v>
                </c:pt>
                <c:pt idx="2615">
                  <c:v>784.5</c:v>
                </c:pt>
                <c:pt idx="2616">
                  <c:v>784.8</c:v>
                </c:pt>
                <c:pt idx="2617">
                  <c:v>785.1</c:v>
                </c:pt>
                <c:pt idx="2618">
                  <c:v>785.4</c:v>
                </c:pt>
                <c:pt idx="2619">
                  <c:v>785.7</c:v>
                </c:pt>
                <c:pt idx="2620">
                  <c:v>786</c:v>
                </c:pt>
                <c:pt idx="2621">
                  <c:v>786.3</c:v>
                </c:pt>
                <c:pt idx="2622">
                  <c:v>786.6</c:v>
                </c:pt>
                <c:pt idx="2623">
                  <c:v>786.9</c:v>
                </c:pt>
                <c:pt idx="2624">
                  <c:v>787.2</c:v>
                </c:pt>
                <c:pt idx="2625">
                  <c:v>787.5</c:v>
                </c:pt>
                <c:pt idx="2626">
                  <c:v>787.8</c:v>
                </c:pt>
                <c:pt idx="2627">
                  <c:v>788.1</c:v>
                </c:pt>
                <c:pt idx="2628">
                  <c:v>788.4</c:v>
                </c:pt>
                <c:pt idx="2629">
                  <c:v>788.7</c:v>
                </c:pt>
                <c:pt idx="2630">
                  <c:v>789</c:v>
                </c:pt>
                <c:pt idx="2631">
                  <c:v>789.3</c:v>
                </c:pt>
                <c:pt idx="2632">
                  <c:v>789.6</c:v>
                </c:pt>
                <c:pt idx="2633">
                  <c:v>789.9</c:v>
                </c:pt>
                <c:pt idx="2634">
                  <c:v>790.2</c:v>
                </c:pt>
                <c:pt idx="2635">
                  <c:v>790.5</c:v>
                </c:pt>
                <c:pt idx="2636">
                  <c:v>790.8</c:v>
                </c:pt>
                <c:pt idx="2637">
                  <c:v>791.1</c:v>
                </c:pt>
                <c:pt idx="2638">
                  <c:v>791.4</c:v>
                </c:pt>
                <c:pt idx="2639">
                  <c:v>791.7</c:v>
                </c:pt>
                <c:pt idx="2640">
                  <c:v>792</c:v>
                </c:pt>
                <c:pt idx="2641">
                  <c:v>792.3</c:v>
                </c:pt>
                <c:pt idx="2642">
                  <c:v>792.6</c:v>
                </c:pt>
                <c:pt idx="2643">
                  <c:v>792.9</c:v>
                </c:pt>
                <c:pt idx="2644">
                  <c:v>793.2</c:v>
                </c:pt>
                <c:pt idx="2645">
                  <c:v>793.5</c:v>
                </c:pt>
                <c:pt idx="2646">
                  <c:v>793.8</c:v>
                </c:pt>
                <c:pt idx="2647">
                  <c:v>794.1</c:v>
                </c:pt>
                <c:pt idx="2648">
                  <c:v>794.4</c:v>
                </c:pt>
                <c:pt idx="2649">
                  <c:v>794.7</c:v>
                </c:pt>
                <c:pt idx="2650">
                  <c:v>795</c:v>
                </c:pt>
                <c:pt idx="2651">
                  <c:v>795.3</c:v>
                </c:pt>
                <c:pt idx="2652">
                  <c:v>795.6</c:v>
                </c:pt>
                <c:pt idx="2653">
                  <c:v>795.9</c:v>
                </c:pt>
                <c:pt idx="2654">
                  <c:v>796.2</c:v>
                </c:pt>
                <c:pt idx="2655">
                  <c:v>796.5</c:v>
                </c:pt>
                <c:pt idx="2656">
                  <c:v>796.8</c:v>
                </c:pt>
                <c:pt idx="2657">
                  <c:v>797.1</c:v>
                </c:pt>
                <c:pt idx="2658">
                  <c:v>797.4</c:v>
                </c:pt>
                <c:pt idx="2659">
                  <c:v>797.7</c:v>
                </c:pt>
                <c:pt idx="2660">
                  <c:v>798</c:v>
                </c:pt>
                <c:pt idx="2661">
                  <c:v>798.3</c:v>
                </c:pt>
                <c:pt idx="2662">
                  <c:v>798.6</c:v>
                </c:pt>
                <c:pt idx="2663">
                  <c:v>798.9</c:v>
                </c:pt>
                <c:pt idx="2664">
                  <c:v>799.2</c:v>
                </c:pt>
                <c:pt idx="2665">
                  <c:v>799.5</c:v>
                </c:pt>
                <c:pt idx="2666">
                  <c:v>799.8</c:v>
                </c:pt>
                <c:pt idx="2667">
                  <c:v>800.1</c:v>
                </c:pt>
                <c:pt idx="2668">
                  <c:v>800.4</c:v>
                </c:pt>
                <c:pt idx="2669">
                  <c:v>800.7</c:v>
                </c:pt>
                <c:pt idx="2670">
                  <c:v>801</c:v>
                </c:pt>
                <c:pt idx="2671">
                  <c:v>801.3</c:v>
                </c:pt>
                <c:pt idx="2672">
                  <c:v>801.6</c:v>
                </c:pt>
                <c:pt idx="2673">
                  <c:v>801.9</c:v>
                </c:pt>
                <c:pt idx="2674">
                  <c:v>802.2</c:v>
                </c:pt>
                <c:pt idx="2675">
                  <c:v>802.5</c:v>
                </c:pt>
                <c:pt idx="2676">
                  <c:v>802.8</c:v>
                </c:pt>
                <c:pt idx="2677">
                  <c:v>803.1</c:v>
                </c:pt>
                <c:pt idx="2678">
                  <c:v>803.4</c:v>
                </c:pt>
                <c:pt idx="2679">
                  <c:v>803.7</c:v>
                </c:pt>
                <c:pt idx="2680">
                  <c:v>804</c:v>
                </c:pt>
                <c:pt idx="2681">
                  <c:v>804.3</c:v>
                </c:pt>
                <c:pt idx="2682">
                  <c:v>804.6</c:v>
                </c:pt>
                <c:pt idx="2683">
                  <c:v>804.9</c:v>
                </c:pt>
                <c:pt idx="2684">
                  <c:v>805.2</c:v>
                </c:pt>
                <c:pt idx="2685">
                  <c:v>805.5</c:v>
                </c:pt>
                <c:pt idx="2686">
                  <c:v>805.8</c:v>
                </c:pt>
                <c:pt idx="2687">
                  <c:v>806.1</c:v>
                </c:pt>
                <c:pt idx="2688">
                  <c:v>806.4</c:v>
                </c:pt>
                <c:pt idx="2689">
                  <c:v>806.7</c:v>
                </c:pt>
                <c:pt idx="2690">
                  <c:v>807</c:v>
                </c:pt>
                <c:pt idx="2691">
                  <c:v>807.3</c:v>
                </c:pt>
                <c:pt idx="2692">
                  <c:v>807.6</c:v>
                </c:pt>
                <c:pt idx="2693">
                  <c:v>807.9</c:v>
                </c:pt>
                <c:pt idx="2694">
                  <c:v>808.2</c:v>
                </c:pt>
                <c:pt idx="2695">
                  <c:v>808.5</c:v>
                </c:pt>
                <c:pt idx="2696">
                  <c:v>808.8</c:v>
                </c:pt>
                <c:pt idx="2697">
                  <c:v>809.1</c:v>
                </c:pt>
                <c:pt idx="2698">
                  <c:v>809.4</c:v>
                </c:pt>
                <c:pt idx="2699">
                  <c:v>809.7</c:v>
                </c:pt>
                <c:pt idx="2700">
                  <c:v>810</c:v>
                </c:pt>
                <c:pt idx="2701">
                  <c:v>810.3</c:v>
                </c:pt>
                <c:pt idx="2702">
                  <c:v>810.6</c:v>
                </c:pt>
                <c:pt idx="2703">
                  <c:v>810.9</c:v>
                </c:pt>
                <c:pt idx="2704">
                  <c:v>811.2</c:v>
                </c:pt>
                <c:pt idx="2705">
                  <c:v>811.5</c:v>
                </c:pt>
                <c:pt idx="2706">
                  <c:v>811.8</c:v>
                </c:pt>
                <c:pt idx="2707">
                  <c:v>812.1</c:v>
                </c:pt>
                <c:pt idx="2708">
                  <c:v>812.4</c:v>
                </c:pt>
                <c:pt idx="2709">
                  <c:v>812.7</c:v>
                </c:pt>
                <c:pt idx="2710">
                  <c:v>813</c:v>
                </c:pt>
                <c:pt idx="2711">
                  <c:v>813.3</c:v>
                </c:pt>
                <c:pt idx="2712">
                  <c:v>813.6</c:v>
                </c:pt>
                <c:pt idx="2713">
                  <c:v>813.9</c:v>
                </c:pt>
                <c:pt idx="2714">
                  <c:v>814.2</c:v>
                </c:pt>
                <c:pt idx="2715">
                  <c:v>814.5</c:v>
                </c:pt>
                <c:pt idx="2716">
                  <c:v>814.8</c:v>
                </c:pt>
                <c:pt idx="2717">
                  <c:v>815.1</c:v>
                </c:pt>
                <c:pt idx="2718">
                  <c:v>815.4</c:v>
                </c:pt>
                <c:pt idx="2719">
                  <c:v>815.7</c:v>
                </c:pt>
                <c:pt idx="2720">
                  <c:v>816</c:v>
                </c:pt>
                <c:pt idx="2721">
                  <c:v>816.3</c:v>
                </c:pt>
                <c:pt idx="2722">
                  <c:v>816.6</c:v>
                </c:pt>
                <c:pt idx="2723">
                  <c:v>816.9</c:v>
                </c:pt>
                <c:pt idx="2724">
                  <c:v>817.2</c:v>
                </c:pt>
                <c:pt idx="2725">
                  <c:v>817.5</c:v>
                </c:pt>
                <c:pt idx="2726">
                  <c:v>817.8</c:v>
                </c:pt>
                <c:pt idx="2727">
                  <c:v>818.1</c:v>
                </c:pt>
                <c:pt idx="2728">
                  <c:v>818.4</c:v>
                </c:pt>
                <c:pt idx="2729">
                  <c:v>818.7</c:v>
                </c:pt>
                <c:pt idx="2730">
                  <c:v>819</c:v>
                </c:pt>
                <c:pt idx="2731">
                  <c:v>819.3</c:v>
                </c:pt>
                <c:pt idx="2732">
                  <c:v>819.6</c:v>
                </c:pt>
                <c:pt idx="2733">
                  <c:v>819.9</c:v>
                </c:pt>
                <c:pt idx="2734">
                  <c:v>820.2</c:v>
                </c:pt>
                <c:pt idx="2735">
                  <c:v>820.5</c:v>
                </c:pt>
                <c:pt idx="2736">
                  <c:v>820.8</c:v>
                </c:pt>
                <c:pt idx="2737">
                  <c:v>821.1</c:v>
                </c:pt>
                <c:pt idx="2738">
                  <c:v>821.4</c:v>
                </c:pt>
                <c:pt idx="2739">
                  <c:v>821.7</c:v>
                </c:pt>
                <c:pt idx="2740">
                  <c:v>822</c:v>
                </c:pt>
                <c:pt idx="2741">
                  <c:v>822.3</c:v>
                </c:pt>
                <c:pt idx="2742">
                  <c:v>822.6</c:v>
                </c:pt>
                <c:pt idx="2743">
                  <c:v>822.9</c:v>
                </c:pt>
                <c:pt idx="2744">
                  <c:v>823.2</c:v>
                </c:pt>
                <c:pt idx="2745">
                  <c:v>823.5</c:v>
                </c:pt>
                <c:pt idx="2746">
                  <c:v>823.8</c:v>
                </c:pt>
                <c:pt idx="2747">
                  <c:v>824.1</c:v>
                </c:pt>
                <c:pt idx="2748">
                  <c:v>824.4</c:v>
                </c:pt>
                <c:pt idx="2749">
                  <c:v>824.7</c:v>
                </c:pt>
                <c:pt idx="2750">
                  <c:v>825</c:v>
                </c:pt>
                <c:pt idx="2751">
                  <c:v>825.3</c:v>
                </c:pt>
                <c:pt idx="2752">
                  <c:v>825.6</c:v>
                </c:pt>
                <c:pt idx="2753">
                  <c:v>825.9</c:v>
                </c:pt>
                <c:pt idx="2754">
                  <c:v>826.2</c:v>
                </c:pt>
                <c:pt idx="2755">
                  <c:v>826.5</c:v>
                </c:pt>
                <c:pt idx="2756">
                  <c:v>826.8</c:v>
                </c:pt>
                <c:pt idx="2757">
                  <c:v>827.1</c:v>
                </c:pt>
                <c:pt idx="2758">
                  <c:v>827.4</c:v>
                </c:pt>
                <c:pt idx="2759">
                  <c:v>827.7</c:v>
                </c:pt>
                <c:pt idx="2760">
                  <c:v>828</c:v>
                </c:pt>
                <c:pt idx="2761">
                  <c:v>828.3</c:v>
                </c:pt>
                <c:pt idx="2762">
                  <c:v>828.6</c:v>
                </c:pt>
                <c:pt idx="2763">
                  <c:v>828.9</c:v>
                </c:pt>
                <c:pt idx="2764">
                  <c:v>829.2</c:v>
                </c:pt>
                <c:pt idx="2765">
                  <c:v>829.5</c:v>
                </c:pt>
                <c:pt idx="2766">
                  <c:v>829.8</c:v>
                </c:pt>
                <c:pt idx="2767">
                  <c:v>830.1</c:v>
                </c:pt>
                <c:pt idx="2768">
                  <c:v>830.4</c:v>
                </c:pt>
                <c:pt idx="2769">
                  <c:v>830.7</c:v>
                </c:pt>
                <c:pt idx="2770">
                  <c:v>831</c:v>
                </c:pt>
                <c:pt idx="2771">
                  <c:v>831.3</c:v>
                </c:pt>
                <c:pt idx="2772">
                  <c:v>831.6</c:v>
                </c:pt>
                <c:pt idx="2773">
                  <c:v>831.9</c:v>
                </c:pt>
                <c:pt idx="2774">
                  <c:v>832.2</c:v>
                </c:pt>
                <c:pt idx="2775">
                  <c:v>832.5</c:v>
                </c:pt>
                <c:pt idx="2776">
                  <c:v>832.8</c:v>
                </c:pt>
                <c:pt idx="2777">
                  <c:v>833.1</c:v>
                </c:pt>
                <c:pt idx="2778">
                  <c:v>833.4</c:v>
                </c:pt>
                <c:pt idx="2779">
                  <c:v>833.7</c:v>
                </c:pt>
                <c:pt idx="2780">
                  <c:v>834</c:v>
                </c:pt>
                <c:pt idx="2781">
                  <c:v>834.3</c:v>
                </c:pt>
                <c:pt idx="2782">
                  <c:v>834.6</c:v>
                </c:pt>
                <c:pt idx="2783">
                  <c:v>834.9</c:v>
                </c:pt>
                <c:pt idx="2784">
                  <c:v>835.2</c:v>
                </c:pt>
                <c:pt idx="2785">
                  <c:v>835.5</c:v>
                </c:pt>
                <c:pt idx="2786">
                  <c:v>835.8</c:v>
                </c:pt>
                <c:pt idx="2787">
                  <c:v>836.1</c:v>
                </c:pt>
                <c:pt idx="2788">
                  <c:v>836.4</c:v>
                </c:pt>
                <c:pt idx="2789">
                  <c:v>836.7</c:v>
                </c:pt>
                <c:pt idx="2790">
                  <c:v>837</c:v>
                </c:pt>
                <c:pt idx="2791">
                  <c:v>837.3</c:v>
                </c:pt>
                <c:pt idx="2792">
                  <c:v>837.6</c:v>
                </c:pt>
                <c:pt idx="2793">
                  <c:v>837.9</c:v>
                </c:pt>
                <c:pt idx="2794">
                  <c:v>838.2</c:v>
                </c:pt>
                <c:pt idx="2795">
                  <c:v>838.5</c:v>
                </c:pt>
                <c:pt idx="2796">
                  <c:v>838.8</c:v>
                </c:pt>
                <c:pt idx="2797">
                  <c:v>839.1</c:v>
                </c:pt>
                <c:pt idx="2798">
                  <c:v>839.4</c:v>
                </c:pt>
                <c:pt idx="2799">
                  <c:v>839.7</c:v>
                </c:pt>
                <c:pt idx="2800">
                  <c:v>840</c:v>
                </c:pt>
                <c:pt idx="2801">
                  <c:v>840.3</c:v>
                </c:pt>
                <c:pt idx="2802">
                  <c:v>840.6</c:v>
                </c:pt>
                <c:pt idx="2803">
                  <c:v>840.9</c:v>
                </c:pt>
                <c:pt idx="2804">
                  <c:v>841.2</c:v>
                </c:pt>
                <c:pt idx="2805">
                  <c:v>841.5</c:v>
                </c:pt>
                <c:pt idx="2806">
                  <c:v>841.8</c:v>
                </c:pt>
                <c:pt idx="2807">
                  <c:v>842.1</c:v>
                </c:pt>
                <c:pt idx="2808">
                  <c:v>842.4</c:v>
                </c:pt>
                <c:pt idx="2809">
                  <c:v>842.7</c:v>
                </c:pt>
                <c:pt idx="2810">
                  <c:v>843</c:v>
                </c:pt>
                <c:pt idx="2811">
                  <c:v>843.3</c:v>
                </c:pt>
                <c:pt idx="2812">
                  <c:v>843.6</c:v>
                </c:pt>
                <c:pt idx="2813">
                  <c:v>843.9</c:v>
                </c:pt>
                <c:pt idx="2814">
                  <c:v>844.2</c:v>
                </c:pt>
                <c:pt idx="2815">
                  <c:v>844.5</c:v>
                </c:pt>
                <c:pt idx="2816">
                  <c:v>844.8</c:v>
                </c:pt>
                <c:pt idx="2817">
                  <c:v>845.1</c:v>
                </c:pt>
                <c:pt idx="2818">
                  <c:v>845.4</c:v>
                </c:pt>
                <c:pt idx="2819">
                  <c:v>845.7</c:v>
                </c:pt>
                <c:pt idx="2820">
                  <c:v>846</c:v>
                </c:pt>
                <c:pt idx="2821">
                  <c:v>846.3</c:v>
                </c:pt>
                <c:pt idx="2822">
                  <c:v>846.6</c:v>
                </c:pt>
                <c:pt idx="2823">
                  <c:v>846.9</c:v>
                </c:pt>
                <c:pt idx="2824">
                  <c:v>847.2</c:v>
                </c:pt>
                <c:pt idx="2825">
                  <c:v>847.5</c:v>
                </c:pt>
                <c:pt idx="2826">
                  <c:v>847.8</c:v>
                </c:pt>
                <c:pt idx="2827">
                  <c:v>848.1</c:v>
                </c:pt>
                <c:pt idx="2828">
                  <c:v>848.4</c:v>
                </c:pt>
                <c:pt idx="2829">
                  <c:v>848.7</c:v>
                </c:pt>
                <c:pt idx="2830">
                  <c:v>849</c:v>
                </c:pt>
                <c:pt idx="2831">
                  <c:v>849.3</c:v>
                </c:pt>
                <c:pt idx="2832">
                  <c:v>849.6</c:v>
                </c:pt>
                <c:pt idx="2833">
                  <c:v>849.9</c:v>
                </c:pt>
                <c:pt idx="2834">
                  <c:v>850.2</c:v>
                </c:pt>
                <c:pt idx="2835">
                  <c:v>850.5</c:v>
                </c:pt>
                <c:pt idx="2836">
                  <c:v>850.8</c:v>
                </c:pt>
                <c:pt idx="2837">
                  <c:v>851.1</c:v>
                </c:pt>
                <c:pt idx="2838">
                  <c:v>851.4</c:v>
                </c:pt>
                <c:pt idx="2839">
                  <c:v>851.7</c:v>
                </c:pt>
                <c:pt idx="2840">
                  <c:v>852</c:v>
                </c:pt>
                <c:pt idx="2841">
                  <c:v>852.3</c:v>
                </c:pt>
                <c:pt idx="2842">
                  <c:v>852.6</c:v>
                </c:pt>
                <c:pt idx="2843">
                  <c:v>852.9</c:v>
                </c:pt>
                <c:pt idx="2844">
                  <c:v>853.2</c:v>
                </c:pt>
                <c:pt idx="2845">
                  <c:v>853.5</c:v>
                </c:pt>
                <c:pt idx="2846">
                  <c:v>853.8</c:v>
                </c:pt>
                <c:pt idx="2847">
                  <c:v>854.1</c:v>
                </c:pt>
                <c:pt idx="2848">
                  <c:v>854.4</c:v>
                </c:pt>
                <c:pt idx="2849">
                  <c:v>854.7</c:v>
                </c:pt>
                <c:pt idx="2850">
                  <c:v>855</c:v>
                </c:pt>
                <c:pt idx="2851">
                  <c:v>855.3</c:v>
                </c:pt>
                <c:pt idx="2852">
                  <c:v>855.6</c:v>
                </c:pt>
                <c:pt idx="2853">
                  <c:v>855.9</c:v>
                </c:pt>
                <c:pt idx="2854">
                  <c:v>856.2</c:v>
                </c:pt>
                <c:pt idx="2855">
                  <c:v>856.5</c:v>
                </c:pt>
                <c:pt idx="2856">
                  <c:v>856.8</c:v>
                </c:pt>
                <c:pt idx="2857">
                  <c:v>857.1</c:v>
                </c:pt>
                <c:pt idx="2858">
                  <c:v>857.4</c:v>
                </c:pt>
                <c:pt idx="2859">
                  <c:v>857.7</c:v>
                </c:pt>
                <c:pt idx="2860">
                  <c:v>858</c:v>
                </c:pt>
                <c:pt idx="2861">
                  <c:v>858.3</c:v>
                </c:pt>
                <c:pt idx="2862">
                  <c:v>858.6</c:v>
                </c:pt>
                <c:pt idx="2863">
                  <c:v>858.9</c:v>
                </c:pt>
                <c:pt idx="2864">
                  <c:v>859.2</c:v>
                </c:pt>
                <c:pt idx="2865">
                  <c:v>859.5</c:v>
                </c:pt>
                <c:pt idx="2866">
                  <c:v>859.8</c:v>
                </c:pt>
                <c:pt idx="2867">
                  <c:v>860.1</c:v>
                </c:pt>
                <c:pt idx="2868">
                  <c:v>860.4</c:v>
                </c:pt>
                <c:pt idx="2869">
                  <c:v>860.7</c:v>
                </c:pt>
                <c:pt idx="2870">
                  <c:v>861</c:v>
                </c:pt>
                <c:pt idx="2871">
                  <c:v>861.3</c:v>
                </c:pt>
                <c:pt idx="2872">
                  <c:v>861.6</c:v>
                </c:pt>
                <c:pt idx="2873">
                  <c:v>861.9</c:v>
                </c:pt>
                <c:pt idx="2874">
                  <c:v>862.2</c:v>
                </c:pt>
                <c:pt idx="2875">
                  <c:v>862.5</c:v>
                </c:pt>
                <c:pt idx="2876">
                  <c:v>862.8</c:v>
                </c:pt>
                <c:pt idx="2877">
                  <c:v>863.1</c:v>
                </c:pt>
                <c:pt idx="2878">
                  <c:v>863.4</c:v>
                </c:pt>
                <c:pt idx="2879">
                  <c:v>863.7</c:v>
                </c:pt>
                <c:pt idx="2880">
                  <c:v>864</c:v>
                </c:pt>
                <c:pt idx="2881">
                  <c:v>864.3</c:v>
                </c:pt>
                <c:pt idx="2882">
                  <c:v>864.6</c:v>
                </c:pt>
                <c:pt idx="2883">
                  <c:v>864.9</c:v>
                </c:pt>
                <c:pt idx="2884">
                  <c:v>865.2</c:v>
                </c:pt>
                <c:pt idx="2885">
                  <c:v>865.5</c:v>
                </c:pt>
                <c:pt idx="2886">
                  <c:v>865.8</c:v>
                </c:pt>
                <c:pt idx="2887">
                  <c:v>866.1</c:v>
                </c:pt>
                <c:pt idx="2888">
                  <c:v>866.4</c:v>
                </c:pt>
                <c:pt idx="2889">
                  <c:v>866.7</c:v>
                </c:pt>
                <c:pt idx="2890">
                  <c:v>867</c:v>
                </c:pt>
                <c:pt idx="2891">
                  <c:v>867.3</c:v>
                </c:pt>
                <c:pt idx="2892">
                  <c:v>867.6</c:v>
                </c:pt>
                <c:pt idx="2893">
                  <c:v>867.9</c:v>
                </c:pt>
                <c:pt idx="2894">
                  <c:v>868.2</c:v>
                </c:pt>
                <c:pt idx="2895">
                  <c:v>868.5</c:v>
                </c:pt>
                <c:pt idx="2896">
                  <c:v>868.8</c:v>
                </c:pt>
                <c:pt idx="2897">
                  <c:v>869.1</c:v>
                </c:pt>
                <c:pt idx="2898">
                  <c:v>869.4</c:v>
                </c:pt>
                <c:pt idx="2899">
                  <c:v>869.7</c:v>
                </c:pt>
                <c:pt idx="2900">
                  <c:v>870</c:v>
                </c:pt>
                <c:pt idx="2901">
                  <c:v>870.3</c:v>
                </c:pt>
                <c:pt idx="2902">
                  <c:v>870.6</c:v>
                </c:pt>
                <c:pt idx="2903">
                  <c:v>870.9</c:v>
                </c:pt>
                <c:pt idx="2904">
                  <c:v>871.2</c:v>
                </c:pt>
                <c:pt idx="2905">
                  <c:v>871.5</c:v>
                </c:pt>
                <c:pt idx="2906">
                  <c:v>871.8</c:v>
                </c:pt>
                <c:pt idx="2907">
                  <c:v>872.1</c:v>
                </c:pt>
                <c:pt idx="2908">
                  <c:v>872.4</c:v>
                </c:pt>
                <c:pt idx="2909">
                  <c:v>872.7</c:v>
                </c:pt>
                <c:pt idx="2910">
                  <c:v>873</c:v>
                </c:pt>
                <c:pt idx="2911">
                  <c:v>873.3</c:v>
                </c:pt>
                <c:pt idx="2912">
                  <c:v>873.6</c:v>
                </c:pt>
                <c:pt idx="2913">
                  <c:v>873.9</c:v>
                </c:pt>
                <c:pt idx="2914">
                  <c:v>874.2</c:v>
                </c:pt>
                <c:pt idx="2915">
                  <c:v>874.5</c:v>
                </c:pt>
                <c:pt idx="2916">
                  <c:v>874.8</c:v>
                </c:pt>
                <c:pt idx="2917">
                  <c:v>875.1</c:v>
                </c:pt>
                <c:pt idx="2918">
                  <c:v>875.4</c:v>
                </c:pt>
                <c:pt idx="2919">
                  <c:v>875.7</c:v>
                </c:pt>
                <c:pt idx="2920">
                  <c:v>876</c:v>
                </c:pt>
                <c:pt idx="2921">
                  <c:v>876.3</c:v>
                </c:pt>
                <c:pt idx="2922">
                  <c:v>876.6</c:v>
                </c:pt>
                <c:pt idx="2923">
                  <c:v>876.9</c:v>
                </c:pt>
                <c:pt idx="2924">
                  <c:v>877.2</c:v>
                </c:pt>
                <c:pt idx="2925">
                  <c:v>877.5</c:v>
                </c:pt>
                <c:pt idx="2926">
                  <c:v>877.8</c:v>
                </c:pt>
                <c:pt idx="2927">
                  <c:v>878.1</c:v>
                </c:pt>
                <c:pt idx="2928">
                  <c:v>878.4</c:v>
                </c:pt>
                <c:pt idx="2929">
                  <c:v>878.7</c:v>
                </c:pt>
                <c:pt idx="2930">
                  <c:v>879</c:v>
                </c:pt>
                <c:pt idx="2931">
                  <c:v>879.3</c:v>
                </c:pt>
                <c:pt idx="2932">
                  <c:v>879.6</c:v>
                </c:pt>
                <c:pt idx="2933">
                  <c:v>879.9</c:v>
                </c:pt>
                <c:pt idx="2934">
                  <c:v>880.2</c:v>
                </c:pt>
                <c:pt idx="2935">
                  <c:v>880.5</c:v>
                </c:pt>
                <c:pt idx="2936">
                  <c:v>880.8</c:v>
                </c:pt>
                <c:pt idx="2937">
                  <c:v>881.1</c:v>
                </c:pt>
                <c:pt idx="2938">
                  <c:v>881.4</c:v>
                </c:pt>
                <c:pt idx="2939">
                  <c:v>881.7</c:v>
                </c:pt>
                <c:pt idx="2940">
                  <c:v>882</c:v>
                </c:pt>
                <c:pt idx="2941">
                  <c:v>882.3</c:v>
                </c:pt>
                <c:pt idx="2942">
                  <c:v>882.6</c:v>
                </c:pt>
                <c:pt idx="2943">
                  <c:v>882.9</c:v>
                </c:pt>
                <c:pt idx="2944">
                  <c:v>883.2</c:v>
                </c:pt>
                <c:pt idx="2945">
                  <c:v>883.5</c:v>
                </c:pt>
                <c:pt idx="2946">
                  <c:v>883.8</c:v>
                </c:pt>
                <c:pt idx="2947">
                  <c:v>884.1</c:v>
                </c:pt>
                <c:pt idx="2948">
                  <c:v>884.4</c:v>
                </c:pt>
                <c:pt idx="2949">
                  <c:v>884.7</c:v>
                </c:pt>
                <c:pt idx="2950">
                  <c:v>885</c:v>
                </c:pt>
                <c:pt idx="2951">
                  <c:v>885.3</c:v>
                </c:pt>
                <c:pt idx="2952">
                  <c:v>885.6</c:v>
                </c:pt>
                <c:pt idx="2953">
                  <c:v>885.9</c:v>
                </c:pt>
                <c:pt idx="2954">
                  <c:v>886.2</c:v>
                </c:pt>
                <c:pt idx="2955">
                  <c:v>886.5</c:v>
                </c:pt>
                <c:pt idx="2956">
                  <c:v>886.8</c:v>
                </c:pt>
                <c:pt idx="2957">
                  <c:v>887.1</c:v>
                </c:pt>
                <c:pt idx="2958">
                  <c:v>887.4</c:v>
                </c:pt>
                <c:pt idx="2959">
                  <c:v>887.7</c:v>
                </c:pt>
                <c:pt idx="2960">
                  <c:v>888</c:v>
                </c:pt>
                <c:pt idx="2961">
                  <c:v>888.3</c:v>
                </c:pt>
                <c:pt idx="2962">
                  <c:v>888.6</c:v>
                </c:pt>
                <c:pt idx="2963">
                  <c:v>888.9</c:v>
                </c:pt>
                <c:pt idx="2964">
                  <c:v>889.2</c:v>
                </c:pt>
                <c:pt idx="2965">
                  <c:v>889.5</c:v>
                </c:pt>
                <c:pt idx="2966">
                  <c:v>889.8</c:v>
                </c:pt>
                <c:pt idx="2967">
                  <c:v>890.1</c:v>
                </c:pt>
                <c:pt idx="2968">
                  <c:v>890.4</c:v>
                </c:pt>
                <c:pt idx="2969">
                  <c:v>890.7</c:v>
                </c:pt>
                <c:pt idx="2970">
                  <c:v>891</c:v>
                </c:pt>
                <c:pt idx="2971">
                  <c:v>891.3</c:v>
                </c:pt>
                <c:pt idx="2972">
                  <c:v>891.6</c:v>
                </c:pt>
                <c:pt idx="2973">
                  <c:v>891.9</c:v>
                </c:pt>
                <c:pt idx="2974">
                  <c:v>892.2</c:v>
                </c:pt>
                <c:pt idx="2975">
                  <c:v>892.5</c:v>
                </c:pt>
                <c:pt idx="2976">
                  <c:v>892.8</c:v>
                </c:pt>
                <c:pt idx="2977">
                  <c:v>893.1</c:v>
                </c:pt>
                <c:pt idx="2978">
                  <c:v>893.4</c:v>
                </c:pt>
                <c:pt idx="2979">
                  <c:v>893.7</c:v>
                </c:pt>
                <c:pt idx="2980">
                  <c:v>894</c:v>
                </c:pt>
                <c:pt idx="2981">
                  <c:v>894.3</c:v>
                </c:pt>
                <c:pt idx="2982">
                  <c:v>894.6</c:v>
                </c:pt>
                <c:pt idx="2983">
                  <c:v>894.9</c:v>
                </c:pt>
                <c:pt idx="2984">
                  <c:v>895.2</c:v>
                </c:pt>
                <c:pt idx="2985">
                  <c:v>895.5</c:v>
                </c:pt>
                <c:pt idx="2986">
                  <c:v>895.8</c:v>
                </c:pt>
                <c:pt idx="2987">
                  <c:v>896.1</c:v>
                </c:pt>
                <c:pt idx="2988">
                  <c:v>896.4</c:v>
                </c:pt>
                <c:pt idx="2989">
                  <c:v>896.7</c:v>
                </c:pt>
                <c:pt idx="2990">
                  <c:v>897</c:v>
                </c:pt>
                <c:pt idx="2991">
                  <c:v>897.3</c:v>
                </c:pt>
                <c:pt idx="2992">
                  <c:v>897.6</c:v>
                </c:pt>
                <c:pt idx="2993">
                  <c:v>897.9</c:v>
                </c:pt>
                <c:pt idx="2994">
                  <c:v>898.2</c:v>
                </c:pt>
                <c:pt idx="2995">
                  <c:v>898.5</c:v>
                </c:pt>
                <c:pt idx="2996">
                  <c:v>898.8</c:v>
                </c:pt>
                <c:pt idx="2997">
                  <c:v>899.1</c:v>
                </c:pt>
                <c:pt idx="2998">
                  <c:v>899.4</c:v>
                </c:pt>
                <c:pt idx="2999">
                  <c:v>899.7</c:v>
                </c:pt>
                <c:pt idx="3000">
                  <c:v>900</c:v>
                </c:pt>
                <c:pt idx="3001">
                  <c:v>900.3</c:v>
                </c:pt>
                <c:pt idx="3002">
                  <c:v>900.6</c:v>
                </c:pt>
                <c:pt idx="3003">
                  <c:v>900.9</c:v>
                </c:pt>
                <c:pt idx="3004">
                  <c:v>901.2</c:v>
                </c:pt>
                <c:pt idx="3005">
                  <c:v>901.5</c:v>
                </c:pt>
                <c:pt idx="3006">
                  <c:v>901.8</c:v>
                </c:pt>
                <c:pt idx="3007">
                  <c:v>902.1</c:v>
                </c:pt>
                <c:pt idx="3008">
                  <c:v>902.4</c:v>
                </c:pt>
                <c:pt idx="3009">
                  <c:v>902.7</c:v>
                </c:pt>
                <c:pt idx="3010">
                  <c:v>903</c:v>
                </c:pt>
                <c:pt idx="3011">
                  <c:v>903.3</c:v>
                </c:pt>
                <c:pt idx="3012">
                  <c:v>903.6</c:v>
                </c:pt>
                <c:pt idx="3013">
                  <c:v>903.9</c:v>
                </c:pt>
                <c:pt idx="3014">
                  <c:v>904.2</c:v>
                </c:pt>
                <c:pt idx="3015">
                  <c:v>904.5</c:v>
                </c:pt>
                <c:pt idx="3016">
                  <c:v>904.8</c:v>
                </c:pt>
                <c:pt idx="3017">
                  <c:v>905.1</c:v>
                </c:pt>
                <c:pt idx="3018">
                  <c:v>905.4</c:v>
                </c:pt>
                <c:pt idx="3019">
                  <c:v>905.7</c:v>
                </c:pt>
                <c:pt idx="3020">
                  <c:v>906</c:v>
                </c:pt>
                <c:pt idx="3021">
                  <c:v>906.3</c:v>
                </c:pt>
                <c:pt idx="3022">
                  <c:v>906.6</c:v>
                </c:pt>
                <c:pt idx="3023">
                  <c:v>906.9</c:v>
                </c:pt>
                <c:pt idx="3024">
                  <c:v>907.2</c:v>
                </c:pt>
                <c:pt idx="3025">
                  <c:v>907.5</c:v>
                </c:pt>
                <c:pt idx="3026">
                  <c:v>907.8</c:v>
                </c:pt>
                <c:pt idx="3027">
                  <c:v>908.1</c:v>
                </c:pt>
                <c:pt idx="3028">
                  <c:v>908.4</c:v>
                </c:pt>
                <c:pt idx="3029">
                  <c:v>908.7</c:v>
                </c:pt>
                <c:pt idx="3030">
                  <c:v>909</c:v>
                </c:pt>
                <c:pt idx="3031">
                  <c:v>909.3</c:v>
                </c:pt>
                <c:pt idx="3032">
                  <c:v>909.6</c:v>
                </c:pt>
                <c:pt idx="3033">
                  <c:v>909.9</c:v>
                </c:pt>
                <c:pt idx="3034">
                  <c:v>910.2</c:v>
                </c:pt>
                <c:pt idx="3035">
                  <c:v>910.5</c:v>
                </c:pt>
                <c:pt idx="3036">
                  <c:v>910.8</c:v>
                </c:pt>
                <c:pt idx="3037">
                  <c:v>911.1</c:v>
                </c:pt>
                <c:pt idx="3038">
                  <c:v>911.4</c:v>
                </c:pt>
                <c:pt idx="3039">
                  <c:v>911.7</c:v>
                </c:pt>
                <c:pt idx="3040">
                  <c:v>912</c:v>
                </c:pt>
                <c:pt idx="3041">
                  <c:v>912.3</c:v>
                </c:pt>
                <c:pt idx="3042">
                  <c:v>912.6</c:v>
                </c:pt>
                <c:pt idx="3043">
                  <c:v>912.9</c:v>
                </c:pt>
                <c:pt idx="3044">
                  <c:v>913.2</c:v>
                </c:pt>
                <c:pt idx="3045">
                  <c:v>913.5</c:v>
                </c:pt>
                <c:pt idx="3046">
                  <c:v>913.8</c:v>
                </c:pt>
                <c:pt idx="3047">
                  <c:v>914.1</c:v>
                </c:pt>
                <c:pt idx="3048">
                  <c:v>914.4</c:v>
                </c:pt>
                <c:pt idx="3049">
                  <c:v>914.7</c:v>
                </c:pt>
                <c:pt idx="3050">
                  <c:v>915</c:v>
                </c:pt>
                <c:pt idx="3051">
                  <c:v>915.3</c:v>
                </c:pt>
                <c:pt idx="3052">
                  <c:v>915.6</c:v>
                </c:pt>
                <c:pt idx="3053">
                  <c:v>915.9</c:v>
                </c:pt>
                <c:pt idx="3054">
                  <c:v>916.2</c:v>
                </c:pt>
                <c:pt idx="3055">
                  <c:v>916.5</c:v>
                </c:pt>
                <c:pt idx="3056">
                  <c:v>916.8</c:v>
                </c:pt>
                <c:pt idx="3057">
                  <c:v>917.1</c:v>
                </c:pt>
                <c:pt idx="3058">
                  <c:v>917.4</c:v>
                </c:pt>
                <c:pt idx="3059">
                  <c:v>917.7</c:v>
                </c:pt>
                <c:pt idx="3060">
                  <c:v>918</c:v>
                </c:pt>
                <c:pt idx="3061">
                  <c:v>918.3</c:v>
                </c:pt>
                <c:pt idx="3062">
                  <c:v>918.6</c:v>
                </c:pt>
                <c:pt idx="3063">
                  <c:v>918.9</c:v>
                </c:pt>
                <c:pt idx="3064">
                  <c:v>919.2</c:v>
                </c:pt>
                <c:pt idx="3065">
                  <c:v>919.5</c:v>
                </c:pt>
                <c:pt idx="3066">
                  <c:v>919.8</c:v>
                </c:pt>
                <c:pt idx="3067">
                  <c:v>920.1</c:v>
                </c:pt>
                <c:pt idx="3068">
                  <c:v>920.4</c:v>
                </c:pt>
                <c:pt idx="3069">
                  <c:v>920.7</c:v>
                </c:pt>
                <c:pt idx="3070">
                  <c:v>921</c:v>
                </c:pt>
                <c:pt idx="3071">
                  <c:v>921.3</c:v>
                </c:pt>
                <c:pt idx="3072">
                  <c:v>921.6</c:v>
                </c:pt>
                <c:pt idx="3073">
                  <c:v>921.9</c:v>
                </c:pt>
                <c:pt idx="3074">
                  <c:v>922.2</c:v>
                </c:pt>
                <c:pt idx="3075">
                  <c:v>922.5</c:v>
                </c:pt>
                <c:pt idx="3076">
                  <c:v>922.8</c:v>
                </c:pt>
                <c:pt idx="3077">
                  <c:v>923.1</c:v>
                </c:pt>
                <c:pt idx="3078">
                  <c:v>923.4</c:v>
                </c:pt>
                <c:pt idx="3079">
                  <c:v>923.7</c:v>
                </c:pt>
                <c:pt idx="3080">
                  <c:v>924</c:v>
                </c:pt>
                <c:pt idx="3081">
                  <c:v>924.3</c:v>
                </c:pt>
                <c:pt idx="3082">
                  <c:v>924.6</c:v>
                </c:pt>
                <c:pt idx="3083">
                  <c:v>924.9</c:v>
                </c:pt>
                <c:pt idx="3084">
                  <c:v>925.2</c:v>
                </c:pt>
                <c:pt idx="3085">
                  <c:v>925.5</c:v>
                </c:pt>
                <c:pt idx="3086">
                  <c:v>925.8</c:v>
                </c:pt>
                <c:pt idx="3087">
                  <c:v>926.1</c:v>
                </c:pt>
                <c:pt idx="3088">
                  <c:v>926.4</c:v>
                </c:pt>
                <c:pt idx="3089">
                  <c:v>926.7</c:v>
                </c:pt>
                <c:pt idx="3090">
                  <c:v>927</c:v>
                </c:pt>
                <c:pt idx="3091">
                  <c:v>927.3</c:v>
                </c:pt>
                <c:pt idx="3092">
                  <c:v>927.6</c:v>
                </c:pt>
                <c:pt idx="3093">
                  <c:v>927.9</c:v>
                </c:pt>
                <c:pt idx="3094">
                  <c:v>928.2</c:v>
                </c:pt>
                <c:pt idx="3095">
                  <c:v>928.5</c:v>
                </c:pt>
                <c:pt idx="3096">
                  <c:v>928.8</c:v>
                </c:pt>
                <c:pt idx="3097">
                  <c:v>929.1</c:v>
                </c:pt>
                <c:pt idx="3098">
                  <c:v>929.4</c:v>
                </c:pt>
                <c:pt idx="3099">
                  <c:v>929.7</c:v>
                </c:pt>
                <c:pt idx="3100">
                  <c:v>930</c:v>
                </c:pt>
                <c:pt idx="3101">
                  <c:v>930.3</c:v>
                </c:pt>
                <c:pt idx="3102">
                  <c:v>930.6</c:v>
                </c:pt>
                <c:pt idx="3103">
                  <c:v>930.9</c:v>
                </c:pt>
                <c:pt idx="3104">
                  <c:v>931.2</c:v>
                </c:pt>
                <c:pt idx="3105">
                  <c:v>931.5</c:v>
                </c:pt>
                <c:pt idx="3106">
                  <c:v>931.8</c:v>
                </c:pt>
                <c:pt idx="3107">
                  <c:v>932.1</c:v>
                </c:pt>
                <c:pt idx="3108">
                  <c:v>932.4</c:v>
                </c:pt>
                <c:pt idx="3109">
                  <c:v>932.7</c:v>
                </c:pt>
                <c:pt idx="3110">
                  <c:v>933</c:v>
                </c:pt>
                <c:pt idx="3111">
                  <c:v>933.3</c:v>
                </c:pt>
                <c:pt idx="3112">
                  <c:v>933.6</c:v>
                </c:pt>
                <c:pt idx="3113">
                  <c:v>933.9</c:v>
                </c:pt>
                <c:pt idx="3114">
                  <c:v>934.2</c:v>
                </c:pt>
                <c:pt idx="3115">
                  <c:v>934.5</c:v>
                </c:pt>
                <c:pt idx="3116">
                  <c:v>934.8</c:v>
                </c:pt>
                <c:pt idx="3117">
                  <c:v>935.1</c:v>
                </c:pt>
                <c:pt idx="3118">
                  <c:v>935.4</c:v>
                </c:pt>
                <c:pt idx="3119">
                  <c:v>935.7</c:v>
                </c:pt>
                <c:pt idx="3120">
                  <c:v>936</c:v>
                </c:pt>
                <c:pt idx="3121">
                  <c:v>936.3</c:v>
                </c:pt>
                <c:pt idx="3122">
                  <c:v>936.6</c:v>
                </c:pt>
                <c:pt idx="3123">
                  <c:v>936.9</c:v>
                </c:pt>
                <c:pt idx="3124">
                  <c:v>937.2</c:v>
                </c:pt>
                <c:pt idx="3125">
                  <c:v>937.5</c:v>
                </c:pt>
                <c:pt idx="3126">
                  <c:v>937.8</c:v>
                </c:pt>
                <c:pt idx="3127">
                  <c:v>938.1</c:v>
                </c:pt>
                <c:pt idx="3128">
                  <c:v>938.4</c:v>
                </c:pt>
                <c:pt idx="3129">
                  <c:v>938.7</c:v>
                </c:pt>
                <c:pt idx="3130">
                  <c:v>939</c:v>
                </c:pt>
                <c:pt idx="3131">
                  <c:v>939.3</c:v>
                </c:pt>
                <c:pt idx="3132">
                  <c:v>939.6</c:v>
                </c:pt>
                <c:pt idx="3133">
                  <c:v>939.9</c:v>
                </c:pt>
                <c:pt idx="3134">
                  <c:v>940.2</c:v>
                </c:pt>
                <c:pt idx="3135">
                  <c:v>940.5</c:v>
                </c:pt>
                <c:pt idx="3136">
                  <c:v>940.8</c:v>
                </c:pt>
                <c:pt idx="3137">
                  <c:v>941.1</c:v>
                </c:pt>
                <c:pt idx="3138">
                  <c:v>941.4</c:v>
                </c:pt>
                <c:pt idx="3139">
                  <c:v>941.7</c:v>
                </c:pt>
                <c:pt idx="3140">
                  <c:v>942</c:v>
                </c:pt>
                <c:pt idx="3141">
                  <c:v>942.3</c:v>
                </c:pt>
                <c:pt idx="3142">
                  <c:v>942.6</c:v>
                </c:pt>
                <c:pt idx="3143">
                  <c:v>942.9</c:v>
                </c:pt>
                <c:pt idx="3144">
                  <c:v>943.2</c:v>
                </c:pt>
                <c:pt idx="3145">
                  <c:v>943.5</c:v>
                </c:pt>
                <c:pt idx="3146">
                  <c:v>943.8</c:v>
                </c:pt>
                <c:pt idx="3147">
                  <c:v>944.1</c:v>
                </c:pt>
                <c:pt idx="3148">
                  <c:v>944.4</c:v>
                </c:pt>
                <c:pt idx="3149">
                  <c:v>944.7</c:v>
                </c:pt>
                <c:pt idx="3150">
                  <c:v>945</c:v>
                </c:pt>
                <c:pt idx="3151">
                  <c:v>945.3</c:v>
                </c:pt>
                <c:pt idx="3152">
                  <c:v>945.6</c:v>
                </c:pt>
                <c:pt idx="3153">
                  <c:v>945.9</c:v>
                </c:pt>
                <c:pt idx="3154">
                  <c:v>946.2</c:v>
                </c:pt>
                <c:pt idx="3155">
                  <c:v>946.5</c:v>
                </c:pt>
                <c:pt idx="3156">
                  <c:v>946.8</c:v>
                </c:pt>
                <c:pt idx="3157">
                  <c:v>947.1</c:v>
                </c:pt>
                <c:pt idx="3158">
                  <c:v>947.4</c:v>
                </c:pt>
                <c:pt idx="3159">
                  <c:v>947.7</c:v>
                </c:pt>
                <c:pt idx="3160">
                  <c:v>948</c:v>
                </c:pt>
                <c:pt idx="3161">
                  <c:v>948.3</c:v>
                </c:pt>
                <c:pt idx="3162">
                  <c:v>948.6</c:v>
                </c:pt>
                <c:pt idx="3163">
                  <c:v>948.9</c:v>
                </c:pt>
                <c:pt idx="3164">
                  <c:v>949.2</c:v>
                </c:pt>
                <c:pt idx="3165">
                  <c:v>949.5</c:v>
                </c:pt>
                <c:pt idx="3166">
                  <c:v>949.8</c:v>
                </c:pt>
                <c:pt idx="3167">
                  <c:v>950.1</c:v>
                </c:pt>
                <c:pt idx="3168">
                  <c:v>950.4</c:v>
                </c:pt>
                <c:pt idx="3169">
                  <c:v>950.7</c:v>
                </c:pt>
                <c:pt idx="3170">
                  <c:v>951</c:v>
                </c:pt>
                <c:pt idx="3171">
                  <c:v>951.3</c:v>
                </c:pt>
                <c:pt idx="3172">
                  <c:v>951.6</c:v>
                </c:pt>
                <c:pt idx="3173">
                  <c:v>951.9</c:v>
                </c:pt>
                <c:pt idx="3174">
                  <c:v>952.2</c:v>
                </c:pt>
                <c:pt idx="3175">
                  <c:v>952.5</c:v>
                </c:pt>
                <c:pt idx="3176">
                  <c:v>952.8</c:v>
                </c:pt>
                <c:pt idx="3177">
                  <c:v>953.1</c:v>
                </c:pt>
                <c:pt idx="3178">
                  <c:v>953.4</c:v>
                </c:pt>
                <c:pt idx="3179">
                  <c:v>953.7</c:v>
                </c:pt>
                <c:pt idx="3180">
                  <c:v>954</c:v>
                </c:pt>
                <c:pt idx="3181">
                  <c:v>954.3</c:v>
                </c:pt>
                <c:pt idx="3182">
                  <c:v>954.6</c:v>
                </c:pt>
                <c:pt idx="3183">
                  <c:v>954.9</c:v>
                </c:pt>
                <c:pt idx="3184">
                  <c:v>955.2</c:v>
                </c:pt>
                <c:pt idx="3185">
                  <c:v>955.5</c:v>
                </c:pt>
                <c:pt idx="3186">
                  <c:v>955.8</c:v>
                </c:pt>
                <c:pt idx="3187">
                  <c:v>956.1</c:v>
                </c:pt>
                <c:pt idx="3188">
                  <c:v>956.4</c:v>
                </c:pt>
                <c:pt idx="3189">
                  <c:v>956.7</c:v>
                </c:pt>
                <c:pt idx="3190">
                  <c:v>957</c:v>
                </c:pt>
                <c:pt idx="3191">
                  <c:v>957.3</c:v>
                </c:pt>
                <c:pt idx="3192">
                  <c:v>957.6</c:v>
                </c:pt>
                <c:pt idx="3193">
                  <c:v>957.9</c:v>
                </c:pt>
                <c:pt idx="3194">
                  <c:v>958.2</c:v>
                </c:pt>
                <c:pt idx="3195">
                  <c:v>958.5</c:v>
                </c:pt>
                <c:pt idx="3196">
                  <c:v>958.8</c:v>
                </c:pt>
                <c:pt idx="3197">
                  <c:v>959.1</c:v>
                </c:pt>
                <c:pt idx="3198">
                  <c:v>959.4</c:v>
                </c:pt>
                <c:pt idx="3199">
                  <c:v>959.7</c:v>
                </c:pt>
                <c:pt idx="3200">
                  <c:v>960</c:v>
                </c:pt>
                <c:pt idx="3201">
                  <c:v>960.3</c:v>
                </c:pt>
                <c:pt idx="3202">
                  <c:v>960.6</c:v>
                </c:pt>
                <c:pt idx="3203">
                  <c:v>960.9</c:v>
                </c:pt>
                <c:pt idx="3204">
                  <c:v>961.2</c:v>
                </c:pt>
                <c:pt idx="3205">
                  <c:v>961.5</c:v>
                </c:pt>
                <c:pt idx="3206">
                  <c:v>961.8</c:v>
                </c:pt>
                <c:pt idx="3207">
                  <c:v>962.1</c:v>
                </c:pt>
                <c:pt idx="3208">
                  <c:v>962.4</c:v>
                </c:pt>
                <c:pt idx="3209">
                  <c:v>962.7</c:v>
                </c:pt>
                <c:pt idx="3210">
                  <c:v>963</c:v>
                </c:pt>
                <c:pt idx="3211">
                  <c:v>963.3</c:v>
                </c:pt>
                <c:pt idx="3212">
                  <c:v>963.6</c:v>
                </c:pt>
                <c:pt idx="3213">
                  <c:v>963.9</c:v>
                </c:pt>
                <c:pt idx="3214">
                  <c:v>964.2</c:v>
                </c:pt>
                <c:pt idx="3215">
                  <c:v>964.5</c:v>
                </c:pt>
                <c:pt idx="3216">
                  <c:v>964.8</c:v>
                </c:pt>
                <c:pt idx="3217">
                  <c:v>965.1</c:v>
                </c:pt>
                <c:pt idx="3218">
                  <c:v>965.4</c:v>
                </c:pt>
                <c:pt idx="3219">
                  <c:v>965.7</c:v>
                </c:pt>
                <c:pt idx="3220">
                  <c:v>966</c:v>
                </c:pt>
                <c:pt idx="3221">
                  <c:v>966.3</c:v>
                </c:pt>
                <c:pt idx="3222">
                  <c:v>966.6</c:v>
                </c:pt>
                <c:pt idx="3223">
                  <c:v>966.9</c:v>
                </c:pt>
                <c:pt idx="3224">
                  <c:v>967.2</c:v>
                </c:pt>
                <c:pt idx="3225">
                  <c:v>967.5</c:v>
                </c:pt>
                <c:pt idx="3226">
                  <c:v>967.8</c:v>
                </c:pt>
                <c:pt idx="3227">
                  <c:v>968.1</c:v>
                </c:pt>
                <c:pt idx="3228">
                  <c:v>968.4</c:v>
                </c:pt>
                <c:pt idx="3229">
                  <c:v>968.7</c:v>
                </c:pt>
                <c:pt idx="3230">
                  <c:v>969</c:v>
                </c:pt>
                <c:pt idx="3231">
                  <c:v>969.3</c:v>
                </c:pt>
                <c:pt idx="3232">
                  <c:v>969.6</c:v>
                </c:pt>
                <c:pt idx="3233">
                  <c:v>969.9</c:v>
                </c:pt>
                <c:pt idx="3234">
                  <c:v>970.2</c:v>
                </c:pt>
                <c:pt idx="3235">
                  <c:v>970.5</c:v>
                </c:pt>
                <c:pt idx="3236">
                  <c:v>970.8</c:v>
                </c:pt>
                <c:pt idx="3237">
                  <c:v>971.1</c:v>
                </c:pt>
                <c:pt idx="3238">
                  <c:v>971.4</c:v>
                </c:pt>
                <c:pt idx="3239">
                  <c:v>971.7</c:v>
                </c:pt>
                <c:pt idx="3240">
                  <c:v>972</c:v>
                </c:pt>
                <c:pt idx="3241">
                  <c:v>972.3</c:v>
                </c:pt>
                <c:pt idx="3242">
                  <c:v>972.6</c:v>
                </c:pt>
                <c:pt idx="3243">
                  <c:v>972.9</c:v>
                </c:pt>
                <c:pt idx="3244">
                  <c:v>973.2</c:v>
                </c:pt>
                <c:pt idx="3245">
                  <c:v>973.5</c:v>
                </c:pt>
                <c:pt idx="3246">
                  <c:v>973.8</c:v>
                </c:pt>
                <c:pt idx="3247">
                  <c:v>974.1</c:v>
                </c:pt>
                <c:pt idx="3248">
                  <c:v>974.4</c:v>
                </c:pt>
                <c:pt idx="3249">
                  <c:v>974.7</c:v>
                </c:pt>
                <c:pt idx="3250">
                  <c:v>975</c:v>
                </c:pt>
                <c:pt idx="3251">
                  <c:v>975.3</c:v>
                </c:pt>
                <c:pt idx="3252">
                  <c:v>975.6</c:v>
                </c:pt>
                <c:pt idx="3253">
                  <c:v>975.9</c:v>
                </c:pt>
                <c:pt idx="3254">
                  <c:v>976.2</c:v>
                </c:pt>
                <c:pt idx="3255">
                  <c:v>976.5</c:v>
                </c:pt>
                <c:pt idx="3256">
                  <c:v>976.8</c:v>
                </c:pt>
                <c:pt idx="3257">
                  <c:v>977.1</c:v>
                </c:pt>
                <c:pt idx="3258">
                  <c:v>977.4</c:v>
                </c:pt>
                <c:pt idx="3259">
                  <c:v>977.7</c:v>
                </c:pt>
                <c:pt idx="3260">
                  <c:v>978</c:v>
                </c:pt>
                <c:pt idx="3261">
                  <c:v>978.3</c:v>
                </c:pt>
                <c:pt idx="3262">
                  <c:v>978.6</c:v>
                </c:pt>
                <c:pt idx="3263">
                  <c:v>978.9</c:v>
                </c:pt>
                <c:pt idx="3264">
                  <c:v>979.2</c:v>
                </c:pt>
                <c:pt idx="3265">
                  <c:v>979.5</c:v>
                </c:pt>
                <c:pt idx="3266">
                  <c:v>979.8</c:v>
                </c:pt>
                <c:pt idx="3267">
                  <c:v>980.1</c:v>
                </c:pt>
                <c:pt idx="3268">
                  <c:v>980.4</c:v>
                </c:pt>
                <c:pt idx="3269">
                  <c:v>980.7</c:v>
                </c:pt>
                <c:pt idx="3270">
                  <c:v>981</c:v>
                </c:pt>
                <c:pt idx="3271">
                  <c:v>981.3</c:v>
                </c:pt>
                <c:pt idx="3272">
                  <c:v>981.6</c:v>
                </c:pt>
                <c:pt idx="3273">
                  <c:v>981.9</c:v>
                </c:pt>
                <c:pt idx="3274">
                  <c:v>982.2</c:v>
                </c:pt>
                <c:pt idx="3275">
                  <c:v>982.5</c:v>
                </c:pt>
                <c:pt idx="3276">
                  <c:v>982.8</c:v>
                </c:pt>
                <c:pt idx="3277">
                  <c:v>983.1</c:v>
                </c:pt>
                <c:pt idx="3278">
                  <c:v>983.4</c:v>
                </c:pt>
                <c:pt idx="3279">
                  <c:v>983.7</c:v>
                </c:pt>
                <c:pt idx="3280">
                  <c:v>984</c:v>
                </c:pt>
                <c:pt idx="3281">
                  <c:v>984.3</c:v>
                </c:pt>
                <c:pt idx="3282">
                  <c:v>984.6</c:v>
                </c:pt>
                <c:pt idx="3283">
                  <c:v>984.9</c:v>
                </c:pt>
                <c:pt idx="3284">
                  <c:v>985.2</c:v>
                </c:pt>
                <c:pt idx="3285">
                  <c:v>985.5</c:v>
                </c:pt>
                <c:pt idx="3286">
                  <c:v>985.8</c:v>
                </c:pt>
                <c:pt idx="3287">
                  <c:v>986.1</c:v>
                </c:pt>
                <c:pt idx="3288">
                  <c:v>986.4</c:v>
                </c:pt>
                <c:pt idx="3289">
                  <c:v>986.7</c:v>
                </c:pt>
                <c:pt idx="3290">
                  <c:v>987</c:v>
                </c:pt>
                <c:pt idx="3291">
                  <c:v>987.3</c:v>
                </c:pt>
                <c:pt idx="3292">
                  <c:v>987.6</c:v>
                </c:pt>
                <c:pt idx="3293">
                  <c:v>987.9</c:v>
                </c:pt>
                <c:pt idx="3294">
                  <c:v>988.2</c:v>
                </c:pt>
                <c:pt idx="3295">
                  <c:v>988.5</c:v>
                </c:pt>
                <c:pt idx="3296">
                  <c:v>988.8</c:v>
                </c:pt>
                <c:pt idx="3297">
                  <c:v>989.1</c:v>
                </c:pt>
                <c:pt idx="3298">
                  <c:v>989.4</c:v>
                </c:pt>
                <c:pt idx="3299">
                  <c:v>989.7</c:v>
                </c:pt>
                <c:pt idx="3300">
                  <c:v>990</c:v>
                </c:pt>
                <c:pt idx="3301">
                  <c:v>990.3</c:v>
                </c:pt>
                <c:pt idx="3302">
                  <c:v>990.6</c:v>
                </c:pt>
                <c:pt idx="3303">
                  <c:v>990.9</c:v>
                </c:pt>
                <c:pt idx="3304">
                  <c:v>991.2</c:v>
                </c:pt>
                <c:pt idx="3305">
                  <c:v>991.5</c:v>
                </c:pt>
                <c:pt idx="3306">
                  <c:v>991.8</c:v>
                </c:pt>
                <c:pt idx="3307">
                  <c:v>992.1</c:v>
                </c:pt>
                <c:pt idx="3308">
                  <c:v>992.4</c:v>
                </c:pt>
                <c:pt idx="3309">
                  <c:v>992.7</c:v>
                </c:pt>
                <c:pt idx="3310">
                  <c:v>993</c:v>
                </c:pt>
                <c:pt idx="3311">
                  <c:v>993.3</c:v>
                </c:pt>
                <c:pt idx="3312">
                  <c:v>993.6</c:v>
                </c:pt>
                <c:pt idx="3313">
                  <c:v>993.9</c:v>
                </c:pt>
                <c:pt idx="3314">
                  <c:v>994.2</c:v>
                </c:pt>
                <c:pt idx="3315">
                  <c:v>994.5</c:v>
                </c:pt>
                <c:pt idx="3316">
                  <c:v>994.8</c:v>
                </c:pt>
                <c:pt idx="3317">
                  <c:v>995.1</c:v>
                </c:pt>
                <c:pt idx="3318">
                  <c:v>995.4</c:v>
                </c:pt>
                <c:pt idx="3319">
                  <c:v>995.7</c:v>
                </c:pt>
                <c:pt idx="3320">
                  <c:v>996</c:v>
                </c:pt>
                <c:pt idx="3321">
                  <c:v>996.3</c:v>
                </c:pt>
                <c:pt idx="3322">
                  <c:v>996.6</c:v>
                </c:pt>
                <c:pt idx="3323">
                  <c:v>996.9</c:v>
                </c:pt>
                <c:pt idx="3324">
                  <c:v>997.2</c:v>
                </c:pt>
                <c:pt idx="3325">
                  <c:v>997.5</c:v>
                </c:pt>
                <c:pt idx="3326">
                  <c:v>997.8</c:v>
                </c:pt>
                <c:pt idx="3327">
                  <c:v>998.1</c:v>
                </c:pt>
                <c:pt idx="3328">
                  <c:v>998.4</c:v>
                </c:pt>
                <c:pt idx="3329">
                  <c:v>998.7</c:v>
                </c:pt>
                <c:pt idx="3330">
                  <c:v>999</c:v>
                </c:pt>
                <c:pt idx="3331">
                  <c:v>999.3</c:v>
                </c:pt>
                <c:pt idx="3332">
                  <c:v>999.6</c:v>
                </c:pt>
                <c:pt idx="3333">
                  <c:v>999.9</c:v>
                </c:pt>
                <c:pt idx="3334">
                  <c:v>1000.2</c:v>
                </c:pt>
                <c:pt idx="3335">
                  <c:v>1000.5</c:v>
                </c:pt>
                <c:pt idx="3336">
                  <c:v>1000.8</c:v>
                </c:pt>
                <c:pt idx="3337">
                  <c:v>1001.1</c:v>
                </c:pt>
                <c:pt idx="3338">
                  <c:v>1001.4</c:v>
                </c:pt>
                <c:pt idx="3339">
                  <c:v>1001.7</c:v>
                </c:pt>
                <c:pt idx="3340">
                  <c:v>1002</c:v>
                </c:pt>
                <c:pt idx="3341">
                  <c:v>1002.3</c:v>
                </c:pt>
                <c:pt idx="3342">
                  <c:v>1002.6</c:v>
                </c:pt>
                <c:pt idx="3343">
                  <c:v>1002.9</c:v>
                </c:pt>
                <c:pt idx="3344">
                  <c:v>1003.2</c:v>
                </c:pt>
                <c:pt idx="3345">
                  <c:v>1003.5</c:v>
                </c:pt>
                <c:pt idx="3346">
                  <c:v>1003.8</c:v>
                </c:pt>
                <c:pt idx="3347">
                  <c:v>1004.1</c:v>
                </c:pt>
                <c:pt idx="3348">
                  <c:v>1004.4</c:v>
                </c:pt>
                <c:pt idx="3349">
                  <c:v>1004.7</c:v>
                </c:pt>
                <c:pt idx="3350">
                  <c:v>1005</c:v>
                </c:pt>
                <c:pt idx="3351">
                  <c:v>1005.3</c:v>
                </c:pt>
                <c:pt idx="3352">
                  <c:v>1005.6</c:v>
                </c:pt>
                <c:pt idx="3353">
                  <c:v>1005.9</c:v>
                </c:pt>
                <c:pt idx="3354">
                  <c:v>1006.2</c:v>
                </c:pt>
                <c:pt idx="3355">
                  <c:v>1006.5</c:v>
                </c:pt>
                <c:pt idx="3356">
                  <c:v>1006.8</c:v>
                </c:pt>
                <c:pt idx="3357">
                  <c:v>1007.1</c:v>
                </c:pt>
                <c:pt idx="3358">
                  <c:v>1007.4</c:v>
                </c:pt>
                <c:pt idx="3359">
                  <c:v>1007.7</c:v>
                </c:pt>
                <c:pt idx="3360">
                  <c:v>1008</c:v>
                </c:pt>
                <c:pt idx="3361">
                  <c:v>1008.3</c:v>
                </c:pt>
                <c:pt idx="3362">
                  <c:v>1008.6</c:v>
                </c:pt>
                <c:pt idx="3363">
                  <c:v>1008.9</c:v>
                </c:pt>
                <c:pt idx="3364">
                  <c:v>1009.2</c:v>
                </c:pt>
                <c:pt idx="3365">
                  <c:v>1009.5</c:v>
                </c:pt>
                <c:pt idx="3366">
                  <c:v>1009.8</c:v>
                </c:pt>
                <c:pt idx="3367">
                  <c:v>1010.1</c:v>
                </c:pt>
                <c:pt idx="3368">
                  <c:v>1010.4</c:v>
                </c:pt>
                <c:pt idx="3369">
                  <c:v>1010.7</c:v>
                </c:pt>
                <c:pt idx="3370">
                  <c:v>1011</c:v>
                </c:pt>
                <c:pt idx="3371">
                  <c:v>1011.3</c:v>
                </c:pt>
                <c:pt idx="3372">
                  <c:v>1011.6</c:v>
                </c:pt>
                <c:pt idx="3373">
                  <c:v>1011.9</c:v>
                </c:pt>
                <c:pt idx="3374">
                  <c:v>1012.2</c:v>
                </c:pt>
                <c:pt idx="3375">
                  <c:v>1012.5</c:v>
                </c:pt>
                <c:pt idx="3376">
                  <c:v>1012.8</c:v>
                </c:pt>
                <c:pt idx="3377">
                  <c:v>1013.1</c:v>
                </c:pt>
                <c:pt idx="3378">
                  <c:v>1013.4</c:v>
                </c:pt>
                <c:pt idx="3379">
                  <c:v>1013.7</c:v>
                </c:pt>
                <c:pt idx="3380">
                  <c:v>1014</c:v>
                </c:pt>
                <c:pt idx="3381">
                  <c:v>1014.3</c:v>
                </c:pt>
                <c:pt idx="3382">
                  <c:v>1014.6</c:v>
                </c:pt>
                <c:pt idx="3383">
                  <c:v>1014.9</c:v>
                </c:pt>
                <c:pt idx="3384">
                  <c:v>1015.2</c:v>
                </c:pt>
                <c:pt idx="3385">
                  <c:v>1015.5</c:v>
                </c:pt>
                <c:pt idx="3386">
                  <c:v>1015.8</c:v>
                </c:pt>
                <c:pt idx="3387">
                  <c:v>1016.1</c:v>
                </c:pt>
                <c:pt idx="3388">
                  <c:v>1016.4</c:v>
                </c:pt>
                <c:pt idx="3389">
                  <c:v>1016.7</c:v>
                </c:pt>
                <c:pt idx="3390">
                  <c:v>1017</c:v>
                </c:pt>
                <c:pt idx="3391">
                  <c:v>1017.3</c:v>
                </c:pt>
                <c:pt idx="3392">
                  <c:v>1017.6</c:v>
                </c:pt>
                <c:pt idx="3393">
                  <c:v>1017.9</c:v>
                </c:pt>
                <c:pt idx="3394">
                  <c:v>1018.2</c:v>
                </c:pt>
                <c:pt idx="3395">
                  <c:v>1018.5</c:v>
                </c:pt>
                <c:pt idx="3396">
                  <c:v>1018.8</c:v>
                </c:pt>
                <c:pt idx="3397">
                  <c:v>1019.1</c:v>
                </c:pt>
                <c:pt idx="3398">
                  <c:v>1019.4</c:v>
                </c:pt>
                <c:pt idx="3399">
                  <c:v>1019.7</c:v>
                </c:pt>
                <c:pt idx="3400">
                  <c:v>1020</c:v>
                </c:pt>
                <c:pt idx="3401">
                  <c:v>1020.3</c:v>
                </c:pt>
                <c:pt idx="3402">
                  <c:v>1020.6</c:v>
                </c:pt>
                <c:pt idx="3403">
                  <c:v>1020.9</c:v>
                </c:pt>
                <c:pt idx="3404">
                  <c:v>1021.2</c:v>
                </c:pt>
                <c:pt idx="3405">
                  <c:v>1021.5</c:v>
                </c:pt>
                <c:pt idx="3406">
                  <c:v>1021.8</c:v>
                </c:pt>
                <c:pt idx="3407">
                  <c:v>1022.1</c:v>
                </c:pt>
                <c:pt idx="3408">
                  <c:v>1022.4</c:v>
                </c:pt>
                <c:pt idx="3409">
                  <c:v>1022.7</c:v>
                </c:pt>
                <c:pt idx="3410">
                  <c:v>1023</c:v>
                </c:pt>
                <c:pt idx="3411">
                  <c:v>1023.3</c:v>
                </c:pt>
                <c:pt idx="3412">
                  <c:v>1023.6</c:v>
                </c:pt>
                <c:pt idx="3413">
                  <c:v>1023.9</c:v>
                </c:pt>
                <c:pt idx="3414">
                  <c:v>1024.2</c:v>
                </c:pt>
                <c:pt idx="3415">
                  <c:v>1024.5</c:v>
                </c:pt>
                <c:pt idx="3416">
                  <c:v>1024.8</c:v>
                </c:pt>
                <c:pt idx="3417">
                  <c:v>1025.0999999999999</c:v>
                </c:pt>
                <c:pt idx="3418">
                  <c:v>1025.4000000000001</c:v>
                </c:pt>
                <c:pt idx="3419">
                  <c:v>1025.7</c:v>
                </c:pt>
                <c:pt idx="3420">
                  <c:v>1026</c:v>
                </c:pt>
                <c:pt idx="3421">
                  <c:v>1026.3</c:v>
                </c:pt>
                <c:pt idx="3422">
                  <c:v>1026.5999999999999</c:v>
                </c:pt>
                <c:pt idx="3423">
                  <c:v>1026.9000000000001</c:v>
                </c:pt>
                <c:pt idx="3424">
                  <c:v>1027.2</c:v>
                </c:pt>
                <c:pt idx="3425">
                  <c:v>1027.5</c:v>
                </c:pt>
                <c:pt idx="3426">
                  <c:v>1027.8</c:v>
                </c:pt>
                <c:pt idx="3427">
                  <c:v>1028.0999999999999</c:v>
                </c:pt>
                <c:pt idx="3428">
                  <c:v>1028.4000000000001</c:v>
                </c:pt>
                <c:pt idx="3429">
                  <c:v>1028.7</c:v>
                </c:pt>
                <c:pt idx="3430">
                  <c:v>1029</c:v>
                </c:pt>
                <c:pt idx="3431">
                  <c:v>1029.3</c:v>
                </c:pt>
                <c:pt idx="3432">
                  <c:v>1029.5999999999999</c:v>
                </c:pt>
                <c:pt idx="3433">
                  <c:v>1029.9000000000001</c:v>
                </c:pt>
                <c:pt idx="3434">
                  <c:v>1030.2</c:v>
                </c:pt>
                <c:pt idx="3435">
                  <c:v>1030.5</c:v>
                </c:pt>
                <c:pt idx="3436">
                  <c:v>1030.8</c:v>
                </c:pt>
                <c:pt idx="3437">
                  <c:v>1031.0999999999999</c:v>
                </c:pt>
                <c:pt idx="3438">
                  <c:v>1031.4000000000001</c:v>
                </c:pt>
                <c:pt idx="3439">
                  <c:v>1031.7</c:v>
                </c:pt>
                <c:pt idx="3440">
                  <c:v>1032</c:v>
                </c:pt>
                <c:pt idx="3441">
                  <c:v>1032.3</c:v>
                </c:pt>
                <c:pt idx="3442">
                  <c:v>1032.5999999999999</c:v>
                </c:pt>
                <c:pt idx="3443">
                  <c:v>1032.9000000000001</c:v>
                </c:pt>
                <c:pt idx="3444">
                  <c:v>1033.2</c:v>
                </c:pt>
                <c:pt idx="3445">
                  <c:v>1033.5</c:v>
                </c:pt>
                <c:pt idx="3446">
                  <c:v>1033.8</c:v>
                </c:pt>
                <c:pt idx="3447">
                  <c:v>1034.0999999999999</c:v>
                </c:pt>
                <c:pt idx="3448">
                  <c:v>1034.4000000000001</c:v>
                </c:pt>
                <c:pt idx="3449">
                  <c:v>1034.7</c:v>
                </c:pt>
                <c:pt idx="3450">
                  <c:v>1035</c:v>
                </c:pt>
                <c:pt idx="3451">
                  <c:v>1035.3</c:v>
                </c:pt>
                <c:pt idx="3452">
                  <c:v>1035.5999999999999</c:v>
                </c:pt>
                <c:pt idx="3453">
                  <c:v>1035.9000000000001</c:v>
                </c:pt>
                <c:pt idx="3454">
                  <c:v>1036.2</c:v>
                </c:pt>
                <c:pt idx="3455">
                  <c:v>1036.5</c:v>
                </c:pt>
                <c:pt idx="3456">
                  <c:v>1036.8</c:v>
                </c:pt>
                <c:pt idx="3457">
                  <c:v>1037.0999999999999</c:v>
                </c:pt>
                <c:pt idx="3458">
                  <c:v>1037.4000000000001</c:v>
                </c:pt>
                <c:pt idx="3459">
                  <c:v>1037.7</c:v>
                </c:pt>
                <c:pt idx="3460">
                  <c:v>1038</c:v>
                </c:pt>
                <c:pt idx="3461">
                  <c:v>1038.3</c:v>
                </c:pt>
                <c:pt idx="3462">
                  <c:v>1038.5999999999999</c:v>
                </c:pt>
                <c:pt idx="3463">
                  <c:v>1038.9000000000001</c:v>
                </c:pt>
                <c:pt idx="3464">
                  <c:v>1039.2</c:v>
                </c:pt>
                <c:pt idx="3465">
                  <c:v>1039.5</c:v>
                </c:pt>
                <c:pt idx="3466">
                  <c:v>1039.8</c:v>
                </c:pt>
                <c:pt idx="3467">
                  <c:v>1040.0999999999999</c:v>
                </c:pt>
                <c:pt idx="3468">
                  <c:v>1040.4000000000001</c:v>
                </c:pt>
                <c:pt idx="3469">
                  <c:v>1040.7</c:v>
                </c:pt>
                <c:pt idx="3470">
                  <c:v>1041</c:v>
                </c:pt>
                <c:pt idx="3471">
                  <c:v>1041.3</c:v>
                </c:pt>
                <c:pt idx="3472">
                  <c:v>1041.5999999999999</c:v>
                </c:pt>
                <c:pt idx="3473">
                  <c:v>1041.9000000000001</c:v>
                </c:pt>
                <c:pt idx="3474">
                  <c:v>1042.2</c:v>
                </c:pt>
                <c:pt idx="3475">
                  <c:v>1042.5</c:v>
                </c:pt>
                <c:pt idx="3476">
                  <c:v>1042.8</c:v>
                </c:pt>
                <c:pt idx="3477">
                  <c:v>1043.0999999999999</c:v>
                </c:pt>
                <c:pt idx="3478">
                  <c:v>1043.4000000000001</c:v>
                </c:pt>
                <c:pt idx="3479">
                  <c:v>1043.7</c:v>
                </c:pt>
                <c:pt idx="3480">
                  <c:v>1044</c:v>
                </c:pt>
                <c:pt idx="3481">
                  <c:v>1044.3</c:v>
                </c:pt>
                <c:pt idx="3482">
                  <c:v>1044.5999999999999</c:v>
                </c:pt>
                <c:pt idx="3483">
                  <c:v>1044.9000000000001</c:v>
                </c:pt>
                <c:pt idx="3484">
                  <c:v>1045.2</c:v>
                </c:pt>
                <c:pt idx="3485">
                  <c:v>1045.5</c:v>
                </c:pt>
                <c:pt idx="3486">
                  <c:v>1045.8</c:v>
                </c:pt>
                <c:pt idx="3487">
                  <c:v>1046.0999999999999</c:v>
                </c:pt>
                <c:pt idx="3488">
                  <c:v>1046.4000000000001</c:v>
                </c:pt>
                <c:pt idx="3489">
                  <c:v>1046.7</c:v>
                </c:pt>
                <c:pt idx="3490">
                  <c:v>1047</c:v>
                </c:pt>
                <c:pt idx="3491">
                  <c:v>1047.3</c:v>
                </c:pt>
                <c:pt idx="3492">
                  <c:v>1047.5999999999999</c:v>
                </c:pt>
                <c:pt idx="3493">
                  <c:v>1047.9000000000001</c:v>
                </c:pt>
                <c:pt idx="3494">
                  <c:v>1048.2</c:v>
                </c:pt>
                <c:pt idx="3495">
                  <c:v>1048.5</c:v>
                </c:pt>
                <c:pt idx="3496">
                  <c:v>1048.8</c:v>
                </c:pt>
                <c:pt idx="3497">
                  <c:v>1049.0999999999999</c:v>
                </c:pt>
                <c:pt idx="3498">
                  <c:v>1049.4000000000001</c:v>
                </c:pt>
                <c:pt idx="3499">
                  <c:v>1049.7</c:v>
                </c:pt>
                <c:pt idx="3500">
                  <c:v>1050</c:v>
                </c:pt>
                <c:pt idx="3501">
                  <c:v>1050.3</c:v>
                </c:pt>
                <c:pt idx="3502">
                  <c:v>1050.5999999999999</c:v>
                </c:pt>
                <c:pt idx="3503">
                  <c:v>1050.9000000000001</c:v>
                </c:pt>
                <c:pt idx="3504">
                  <c:v>1051.2</c:v>
                </c:pt>
                <c:pt idx="3505">
                  <c:v>1051.5</c:v>
                </c:pt>
                <c:pt idx="3506">
                  <c:v>1051.8</c:v>
                </c:pt>
                <c:pt idx="3507">
                  <c:v>1052.0999999999999</c:v>
                </c:pt>
                <c:pt idx="3508">
                  <c:v>1052.4000000000001</c:v>
                </c:pt>
                <c:pt idx="3509">
                  <c:v>1052.7</c:v>
                </c:pt>
                <c:pt idx="3510">
                  <c:v>1053</c:v>
                </c:pt>
                <c:pt idx="3511">
                  <c:v>1053.3</c:v>
                </c:pt>
                <c:pt idx="3512">
                  <c:v>1053.5999999999999</c:v>
                </c:pt>
                <c:pt idx="3513">
                  <c:v>1053.9000000000001</c:v>
                </c:pt>
                <c:pt idx="3514">
                  <c:v>1054.2</c:v>
                </c:pt>
                <c:pt idx="3515">
                  <c:v>1054.5</c:v>
                </c:pt>
                <c:pt idx="3516">
                  <c:v>1054.8</c:v>
                </c:pt>
                <c:pt idx="3517">
                  <c:v>1055.0999999999999</c:v>
                </c:pt>
                <c:pt idx="3518">
                  <c:v>1055.4000000000001</c:v>
                </c:pt>
                <c:pt idx="3519">
                  <c:v>1055.7</c:v>
                </c:pt>
                <c:pt idx="3520">
                  <c:v>1056</c:v>
                </c:pt>
                <c:pt idx="3521">
                  <c:v>1056.3</c:v>
                </c:pt>
                <c:pt idx="3522">
                  <c:v>1056.5999999999999</c:v>
                </c:pt>
                <c:pt idx="3523">
                  <c:v>1056.9000000000001</c:v>
                </c:pt>
                <c:pt idx="3524">
                  <c:v>1057.2</c:v>
                </c:pt>
                <c:pt idx="3525">
                  <c:v>1057.5</c:v>
                </c:pt>
                <c:pt idx="3526">
                  <c:v>1057.8</c:v>
                </c:pt>
                <c:pt idx="3527">
                  <c:v>1058.0999999999999</c:v>
                </c:pt>
                <c:pt idx="3528">
                  <c:v>1058.4000000000001</c:v>
                </c:pt>
                <c:pt idx="3529">
                  <c:v>1058.7</c:v>
                </c:pt>
                <c:pt idx="3530">
                  <c:v>1059</c:v>
                </c:pt>
                <c:pt idx="3531">
                  <c:v>1059.3</c:v>
                </c:pt>
                <c:pt idx="3532">
                  <c:v>1059.5999999999999</c:v>
                </c:pt>
                <c:pt idx="3533">
                  <c:v>1059.9000000000001</c:v>
                </c:pt>
                <c:pt idx="3534">
                  <c:v>1060.2</c:v>
                </c:pt>
                <c:pt idx="3535">
                  <c:v>1060.5</c:v>
                </c:pt>
                <c:pt idx="3536">
                  <c:v>1060.8</c:v>
                </c:pt>
                <c:pt idx="3537">
                  <c:v>1061.0999999999999</c:v>
                </c:pt>
                <c:pt idx="3538">
                  <c:v>1061.4000000000001</c:v>
                </c:pt>
                <c:pt idx="3539">
                  <c:v>1061.7</c:v>
                </c:pt>
                <c:pt idx="3540">
                  <c:v>1062</c:v>
                </c:pt>
                <c:pt idx="3541">
                  <c:v>1062.3</c:v>
                </c:pt>
                <c:pt idx="3542">
                  <c:v>1062.5999999999999</c:v>
                </c:pt>
                <c:pt idx="3543">
                  <c:v>1062.9000000000001</c:v>
                </c:pt>
                <c:pt idx="3544">
                  <c:v>1063.2</c:v>
                </c:pt>
                <c:pt idx="3545">
                  <c:v>1063.5</c:v>
                </c:pt>
                <c:pt idx="3546">
                  <c:v>1063.8</c:v>
                </c:pt>
                <c:pt idx="3547">
                  <c:v>1064.0999999999999</c:v>
                </c:pt>
                <c:pt idx="3548">
                  <c:v>1064.4000000000001</c:v>
                </c:pt>
                <c:pt idx="3549">
                  <c:v>1064.7</c:v>
                </c:pt>
                <c:pt idx="3550">
                  <c:v>1065</c:v>
                </c:pt>
                <c:pt idx="3551">
                  <c:v>1065.3</c:v>
                </c:pt>
                <c:pt idx="3552">
                  <c:v>1065.5999999999999</c:v>
                </c:pt>
                <c:pt idx="3553">
                  <c:v>1065.9000000000001</c:v>
                </c:pt>
                <c:pt idx="3554">
                  <c:v>1066.2</c:v>
                </c:pt>
                <c:pt idx="3555">
                  <c:v>1066.5</c:v>
                </c:pt>
                <c:pt idx="3556">
                  <c:v>1066.8</c:v>
                </c:pt>
                <c:pt idx="3557">
                  <c:v>1067.0999999999999</c:v>
                </c:pt>
                <c:pt idx="3558">
                  <c:v>1067.4000000000001</c:v>
                </c:pt>
                <c:pt idx="3559">
                  <c:v>1067.7</c:v>
                </c:pt>
                <c:pt idx="3560">
                  <c:v>1068</c:v>
                </c:pt>
                <c:pt idx="3561">
                  <c:v>1068.3</c:v>
                </c:pt>
                <c:pt idx="3562">
                  <c:v>1068.5999999999999</c:v>
                </c:pt>
                <c:pt idx="3563">
                  <c:v>1068.9000000000001</c:v>
                </c:pt>
                <c:pt idx="3564">
                  <c:v>1069.2</c:v>
                </c:pt>
                <c:pt idx="3565">
                  <c:v>1069.5</c:v>
                </c:pt>
                <c:pt idx="3566">
                  <c:v>1069.8</c:v>
                </c:pt>
                <c:pt idx="3567">
                  <c:v>1070.0999999999999</c:v>
                </c:pt>
                <c:pt idx="3568">
                  <c:v>1070.4000000000001</c:v>
                </c:pt>
                <c:pt idx="3569">
                  <c:v>1070.7</c:v>
                </c:pt>
                <c:pt idx="3570">
                  <c:v>1071</c:v>
                </c:pt>
                <c:pt idx="3571">
                  <c:v>1071.3</c:v>
                </c:pt>
                <c:pt idx="3572">
                  <c:v>1071.5999999999999</c:v>
                </c:pt>
                <c:pt idx="3573">
                  <c:v>1071.9000000000001</c:v>
                </c:pt>
                <c:pt idx="3574">
                  <c:v>1072.2</c:v>
                </c:pt>
                <c:pt idx="3575">
                  <c:v>1072.5</c:v>
                </c:pt>
                <c:pt idx="3576">
                  <c:v>1072.8</c:v>
                </c:pt>
                <c:pt idx="3577">
                  <c:v>1073.0999999999999</c:v>
                </c:pt>
                <c:pt idx="3578">
                  <c:v>1073.4000000000001</c:v>
                </c:pt>
                <c:pt idx="3579">
                  <c:v>1073.7</c:v>
                </c:pt>
                <c:pt idx="3580">
                  <c:v>1074</c:v>
                </c:pt>
                <c:pt idx="3581">
                  <c:v>1074.3</c:v>
                </c:pt>
                <c:pt idx="3582">
                  <c:v>1074.5999999999999</c:v>
                </c:pt>
                <c:pt idx="3583">
                  <c:v>1074.9000000000001</c:v>
                </c:pt>
                <c:pt idx="3584">
                  <c:v>1075.2</c:v>
                </c:pt>
                <c:pt idx="3585">
                  <c:v>1075.5</c:v>
                </c:pt>
                <c:pt idx="3586">
                  <c:v>1075.8</c:v>
                </c:pt>
                <c:pt idx="3587">
                  <c:v>1076.0999999999999</c:v>
                </c:pt>
                <c:pt idx="3588">
                  <c:v>1076.4000000000001</c:v>
                </c:pt>
                <c:pt idx="3589">
                  <c:v>1076.7</c:v>
                </c:pt>
                <c:pt idx="3590">
                  <c:v>1077</c:v>
                </c:pt>
                <c:pt idx="3591">
                  <c:v>1077.3</c:v>
                </c:pt>
                <c:pt idx="3592">
                  <c:v>1077.5999999999999</c:v>
                </c:pt>
                <c:pt idx="3593">
                  <c:v>1077.9000000000001</c:v>
                </c:pt>
                <c:pt idx="3594">
                  <c:v>1078.2</c:v>
                </c:pt>
                <c:pt idx="3595">
                  <c:v>1078.5</c:v>
                </c:pt>
                <c:pt idx="3596">
                  <c:v>1078.8</c:v>
                </c:pt>
                <c:pt idx="3597">
                  <c:v>1079.0999999999999</c:v>
                </c:pt>
                <c:pt idx="3598">
                  <c:v>1079.4000000000001</c:v>
                </c:pt>
                <c:pt idx="3599">
                  <c:v>1079.7</c:v>
                </c:pt>
                <c:pt idx="3600">
                  <c:v>1080</c:v>
                </c:pt>
                <c:pt idx="3601">
                  <c:v>1080.3</c:v>
                </c:pt>
                <c:pt idx="3602">
                  <c:v>1080.5999999999999</c:v>
                </c:pt>
                <c:pt idx="3603">
                  <c:v>1080.9000000000001</c:v>
                </c:pt>
                <c:pt idx="3604">
                  <c:v>1081.2</c:v>
                </c:pt>
                <c:pt idx="3605">
                  <c:v>1081.5</c:v>
                </c:pt>
                <c:pt idx="3606">
                  <c:v>1081.8</c:v>
                </c:pt>
                <c:pt idx="3607">
                  <c:v>1082.0999999999999</c:v>
                </c:pt>
                <c:pt idx="3608">
                  <c:v>1082.4000000000001</c:v>
                </c:pt>
                <c:pt idx="3609">
                  <c:v>1082.7</c:v>
                </c:pt>
                <c:pt idx="3610">
                  <c:v>1083</c:v>
                </c:pt>
                <c:pt idx="3611">
                  <c:v>1083.3</c:v>
                </c:pt>
                <c:pt idx="3612">
                  <c:v>1083.5999999999999</c:v>
                </c:pt>
                <c:pt idx="3613">
                  <c:v>1083.9000000000001</c:v>
                </c:pt>
                <c:pt idx="3614">
                  <c:v>1084.2</c:v>
                </c:pt>
                <c:pt idx="3615">
                  <c:v>1084.5</c:v>
                </c:pt>
                <c:pt idx="3616">
                  <c:v>1084.8</c:v>
                </c:pt>
                <c:pt idx="3617">
                  <c:v>1085.0999999999999</c:v>
                </c:pt>
                <c:pt idx="3618">
                  <c:v>1085.4000000000001</c:v>
                </c:pt>
                <c:pt idx="3619">
                  <c:v>1085.7</c:v>
                </c:pt>
                <c:pt idx="3620">
                  <c:v>1086</c:v>
                </c:pt>
                <c:pt idx="3621">
                  <c:v>1086.3</c:v>
                </c:pt>
                <c:pt idx="3622">
                  <c:v>1086.5999999999999</c:v>
                </c:pt>
                <c:pt idx="3623">
                  <c:v>1086.9000000000001</c:v>
                </c:pt>
                <c:pt idx="3624">
                  <c:v>1087.2</c:v>
                </c:pt>
                <c:pt idx="3625">
                  <c:v>1087.5</c:v>
                </c:pt>
                <c:pt idx="3626">
                  <c:v>1087.8</c:v>
                </c:pt>
                <c:pt idx="3627">
                  <c:v>1088.0999999999999</c:v>
                </c:pt>
                <c:pt idx="3628">
                  <c:v>1088.4000000000001</c:v>
                </c:pt>
                <c:pt idx="3629">
                  <c:v>1088.7</c:v>
                </c:pt>
                <c:pt idx="3630">
                  <c:v>1089</c:v>
                </c:pt>
                <c:pt idx="3631">
                  <c:v>1089.3</c:v>
                </c:pt>
                <c:pt idx="3632">
                  <c:v>1089.5999999999999</c:v>
                </c:pt>
                <c:pt idx="3633">
                  <c:v>1089.9000000000001</c:v>
                </c:pt>
                <c:pt idx="3634">
                  <c:v>1090.2</c:v>
                </c:pt>
                <c:pt idx="3635">
                  <c:v>1090.5</c:v>
                </c:pt>
                <c:pt idx="3636">
                  <c:v>1090.8</c:v>
                </c:pt>
                <c:pt idx="3637">
                  <c:v>1091.0999999999999</c:v>
                </c:pt>
                <c:pt idx="3638">
                  <c:v>1091.4000000000001</c:v>
                </c:pt>
                <c:pt idx="3639">
                  <c:v>1091.7</c:v>
                </c:pt>
                <c:pt idx="3640">
                  <c:v>1092</c:v>
                </c:pt>
                <c:pt idx="3641">
                  <c:v>1092.3</c:v>
                </c:pt>
                <c:pt idx="3642">
                  <c:v>1092.5999999999999</c:v>
                </c:pt>
                <c:pt idx="3643">
                  <c:v>1092.9000000000001</c:v>
                </c:pt>
                <c:pt idx="3644">
                  <c:v>1093.2</c:v>
                </c:pt>
                <c:pt idx="3645">
                  <c:v>1093.5</c:v>
                </c:pt>
                <c:pt idx="3646">
                  <c:v>1093.8</c:v>
                </c:pt>
                <c:pt idx="3647">
                  <c:v>1094.0999999999999</c:v>
                </c:pt>
                <c:pt idx="3648">
                  <c:v>1094.4000000000001</c:v>
                </c:pt>
                <c:pt idx="3649">
                  <c:v>1094.7</c:v>
                </c:pt>
                <c:pt idx="3650">
                  <c:v>1095</c:v>
                </c:pt>
                <c:pt idx="3651">
                  <c:v>1095.3</c:v>
                </c:pt>
                <c:pt idx="3652">
                  <c:v>1095.5999999999999</c:v>
                </c:pt>
                <c:pt idx="3653">
                  <c:v>1095.9000000000001</c:v>
                </c:pt>
                <c:pt idx="3654">
                  <c:v>1096.2</c:v>
                </c:pt>
                <c:pt idx="3655">
                  <c:v>1096.5</c:v>
                </c:pt>
                <c:pt idx="3656">
                  <c:v>1096.8</c:v>
                </c:pt>
                <c:pt idx="3657">
                  <c:v>1097.0999999999999</c:v>
                </c:pt>
                <c:pt idx="3658">
                  <c:v>1097.4000000000001</c:v>
                </c:pt>
                <c:pt idx="3659">
                  <c:v>1097.7</c:v>
                </c:pt>
                <c:pt idx="3660">
                  <c:v>1098</c:v>
                </c:pt>
                <c:pt idx="3661">
                  <c:v>1098.3</c:v>
                </c:pt>
                <c:pt idx="3662">
                  <c:v>1098.5999999999999</c:v>
                </c:pt>
                <c:pt idx="3663">
                  <c:v>1098.9000000000001</c:v>
                </c:pt>
                <c:pt idx="3664">
                  <c:v>1099.2</c:v>
                </c:pt>
                <c:pt idx="3665">
                  <c:v>1099.5</c:v>
                </c:pt>
                <c:pt idx="3666">
                  <c:v>1099.8</c:v>
                </c:pt>
                <c:pt idx="3667">
                  <c:v>1100.0999999999999</c:v>
                </c:pt>
                <c:pt idx="3668">
                  <c:v>1100.4000000000001</c:v>
                </c:pt>
                <c:pt idx="3669">
                  <c:v>1100.7</c:v>
                </c:pt>
                <c:pt idx="3670">
                  <c:v>1101</c:v>
                </c:pt>
                <c:pt idx="3671">
                  <c:v>1101.3</c:v>
                </c:pt>
                <c:pt idx="3672">
                  <c:v>1101.5999999999999</c:v>
                </c:pt>
                <c:pt idx="3673">
                  <c:v>1101.9000000000001</c:v>
                </c:pt>
                <c:pt idx="3674">
                  <c:v>1102.2</c:v>
                </c:pt>
                <c:pt idx="3675">
                  <c:v>1102.5</c:v>
                </c:pt>
                <c:pt idx="3676">
                  <c:v>1102.8</c:v>
                </c:pt>
                <c:pt idx="3677">
                  <c:v>1103.0999999999999</c:v>
                </c:pt>
                <c:pt idx="3678">
                  <c:v>1103.4000000000001</c:v>
                </c:pt>
                <c:pt idx="3679">
                  <c:v>1103.7</c:v>
                </c:pt>
                <c:pt idx="3680">
                  <c:v>1104</c:v>
                </c:pt>
                <c:pt idx="3681">
                  <c:v>1104.3</c:v>
                </c:pt>
                <c:pt idx="3682">
                  <c:v>1104.5999999999999</c:v>
                </c:pt>
                <c:pt idx="3683">
                  <c:v>1104.9000000000001</c:v>
                </c:pt>
              </c:numCache>
            </c:numRef>
          </c:cat>
          <c:val>
            <c:numRef>
              <c:f>Sheet1!$B$2:$B$3685</c:f>
              <c:numCache>
                <c:formatCode>General</c:formatCode>
                <c:ptCount val="3684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0</c:v>
                </c:pt>
                <c:pt idx="2478">
                  <c:v>0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</c:v>
                </c:pt>
                <c:pt idx="2484">
                  <c:v>0</c:v>
                </c:pt>
                <c:pt idx="2485">
                  <c:v>0</c:v>
                </c:pt>
                <c:pt idx="2486">
                  <c:v>0</c:v>
                </c:pt>
                <c:pt idx="2487">
                  <c:v>0</c:v>
                </c:pt>
                <c:pt idx="2488">
                  <c:v>0</c:v>
                </c:pt>
                <c:pt idx="2489">
                  <c:v>0</c:v>
                </c:pt>
                <c:pt idx="2490">
                  <c:v>0</c:v>
                </c:pt>
                <c:pt idx="2491">
                  <c:v>0</c:v>
                </c:pt>
                <c:pt idx="2492">
                  <c:v>0</c:v>
                </c:pt>
                <c:pt idx="2493">
                  <c:v>0</c:v>
                </c:pt>
                <c:pt idx="2494">
                  <c:v>0</c:v>
                </c:pt>
                <c:pt idx="2495">
                  <c:v>0</c:v>
                </c:pt>
                <c:pt idx="2496">
                  <c:v>0</c:v>
                </c:pt>
                <c:pt idx="2497">
                  <c:v>0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</c:v>
                </c:pt>
                <c:pt idx="2635">
                  <c:v>0</c:v>
                </c:pt>
                <c:pt idx="2636">
                  <c:v>0</c:v>
                </c:pt>
                <c:pt idx="2637">
                  <c:v>0</c:v>
                </c:pt>
                <c:pt idx="2638">
                  <c:v>0</c:v>
                </c:pt>
                <c:pt idx="2639">
                  <c:v>0</c:v>
                </c:pt>
                <c:pt idx="2640">
                  <c:v>0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</c:v>
                </c:pt>
                <c:pt idx="2646">
                  <c:v>0</c:v>
                </c:pt>
                <c:pt idx="2647">
                  <c:v>0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0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0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0</c:v>
                </c:pt>
                <c:pt idx="2726">
                  <c:v>0</c:v>
                </c:pt>
                <c:pt idx="2727">
                  <c:v>0</c:v>
                </c:pt>
                <c:pt idx="2728">
                  <c:v>0</c:v>
                </c:pt>
                <c:pt idx="2729">
                  <c:v>0</c:v>
                </c:pt>
                <c:pt idx="2730">
                  <c:v>0</c:v>
                </c:pt>
                <c:pt idx="2731">
                  <c:v>0</c:v>
                </c:pt>
                <c:pt idx="2732">
                  <c:v>0</c:v>
                </c:pt>
                <c:pt idx="2733">
                  <c:v>0</c:v>
                </c:pt>
                <c:pt idx="2734">
                  <c:v>0</c:v>
                </c:pt>
                <c:pt idx="2735">
                  <c:v>0</c:v>
                </c:pt>
                <c:pt idx="2736">
                  <c:v>0</c:v>
                </c:pt>
                <c:pt idx="2737">
                  <c:v>0</c:v>
                </c:pt>
                <c:pt idx="2738">
                  <c:v>0</c:v>
                </c:pt>
                <c:pt idx="2739">
                  <c:v>0</c:v>
                </c:pt>
                <c:pt idx="2740">
                  <c:v>0</c:v>
                </c:pt>
                <c:pt idx="2741">
                  <c:v>0</c:v>
                </c:pt>
                <c:pt idx="2742">
                  <c:v>0</c:v>
                </c:pt>
                <c:pt idx="2743">
                  <c:v>0</c:v>
                </c:pt>
                <c:pt idx="2744">
                  <c:v>0</c:v>
                </c:pt>
                <c:pt idx="2745">
                  <c:v>0</c:v>
                </c:pt>
                <c:pt idx="2746">
                  <c:v>0</c:v>
                </c:pt>
                <c:pt idx="2747">
                  <c:v>0</c:v>
                </c:pt>
                <c:pt idx="2748">
                  <c:v>0</c:v>
                </c:pt>
                <c:pt idx="2749">
                  <c:v>0</c:v>
                </c:pt>
                <c:pt idx="2750">
                  <c:v>0</c:v>
                </c:pt>
                <c:pt idx="2751">
                  <c:v>0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0</c:v>
                </c:pt>
                <c:pt idx="2760">
                  <c:v>0</c:v>
                </c:pt>
                <c:pt idx="2761">
                  <c:v>0</c:v>
                </c:pt>
                <c:pt idx="2762">
                  <c:v>0</c:v>
                </c:pt>
                <c:pt idx="2763">
                  <c:v>0</c:v>
                </c:pt>
                <c:pt idx="2764">
                  <c:v>0</c:v>
                </c:pt>
                <c:pt idx="2765">
                  <c:v>0</c:v>
                </c:pt>
                <c:pt idx="2766">
                  <c:v>0</c:v>
                </c:pt>
                <c:pt idx="2767">
                  <c:v>0</c:v>
                </c:pt>
                <c:pt idx="2768">
                  <c:v>0</c:v>
                </c:pt>
                <c:pt idx="2769">
                  <c:v>0</c:v>
                </c:pt>
                <c:pt idx="2770">
                  <c:v>0</c:v>
                </c:pt>
                <c:pt idx="2771">
                  <c:v>0</c:v>
                </c:pt>
                <c:pt idx="2772">
                  <c:v>0</c:v>
                </c:pt>
                <c:pt idx="2773">
                  <c:v>0</c:v>
                </c:pt>
                <c:pt idx="2774">
                  <c:v>0</c:v>
                </c:pt>
                <c:pt idx="2775">
                  <c:v>0</c:v>
                </c:pt>
                <c:pt idx="2776">
                  <c:v>0</c:v>
                </c:pt>
                <c:pt idx="2777">
                  <c:v>0</c:v>
                </c:pt>
                <c:pt idx="2778">
                  <c:v>0</c:v>
                </c:pt>
                <c:pt idx="2779">
                  <c:v>0</c:v>
                </c:pt>
                <c:pt idx="2780">
                  <c:v>0</c:v>
                </c:pt>
                <c:pt idx="2781">
                  <c:v>0</c:v>
                </c:pt>
                <c:pt idx="2782">
                  <c:v>0</c:v>
                </c:pt>
                <c:pt idx="2783">
                  <c:v>0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0</c:v>
                </c:pt>
                <c:pt idx="2789">
                  <c:v>0</c:v>
                </c:pt>
                <c:pt idx="2790">
                  <c:v>0</c:v>
                </c:pt>
                <c:pt idx="2791">
                  <c:v>0</c:v>
                </c:pt>
                <c:pt idx="2792">
                  <c:v>0</c:v>
                </c:pt>
                <c:pt idx="2793">
                  <c:v>0</c:v>
                </c:pt>
                <c:pt idx="2794">
                  <c:v>0</c:v>
                </c:pt>
                <c:pt idx="2795">
                  <c:v>0</c:v>
                </c:pt>
                <c:pt idx="2796">
                  <c:v>0</c:v>
                </c:pt>
                <c:pt idx="2797">
                  <c:v>0</c:v>
                </c:pt>
                <c:pt idx="2798">
                  <c:v>0</c:v>
                </c:pt>
                <c:pt idx="2799">
                  <c:v>0</c:v>
                </c:pt>
                <c:pt idx="2800">
                  <c:v>0</c:v>
                </c:pt>
                <c:pt idx="2801">
                  <c:v>0</c:v>
                </c:pt>
                <c:pt idx="2802">
                  <c:v>0</c:v>
                </c:pt>
                <c:pt idx="2803">
                  <c:v>0</c:v>
                </c:pt>
                <c:pt idx="2804">
                  <c:v>0</c:v>
                </c:pt>
                <c:pt idx="2805">
                  <c:v>0</c:v>
                </c:pt>
                <c:pt idx="2806">
                  <c:v>0</c:v>
                </c:pt>
                <c:pt idx="2807">
                  <c:v>0</c:v>
                </c:pt>
                <c:pt idx="2808">
                  <c:v>0</c:v>
                </c:pt>
                <c:pt idx="2809">
                  <c:v>0</c:v>
                </c:pt>
                <c:pt idx="2810">
                  <c:v>0</c:v>
                </c:pt>
                <c:pt idx="2811">
                  <c:v>0</c:v>
                </c:pt>
                <c:pt idx="2812">
                  <c:v>0</c:v>
                </c:pt>
                <c:pt idx="2813">
                  <c:v>0</c:v>
                </c:pt>
                <c:pt idx="2814">
                  <c:v>0</c:v>
                </c:pt>
                <c:pt idx="2815">
                  <c:v>0</c:v>
                </c:pt>
                <c:pt idx="2816">
                  <c:v>0</c:v>
                </c:pt>
                <c:pt idx="2817">
                  <c:v>0</c:v>
                </c:pt>
                <c:pt idx="2818">
                  <c:v>0</c:v>
                </c:pt>
                <c:pt idx="2819">
                  <c:v>0</c:v>
                </c:pt>
                <c:pt idx="2820">
                  <c:v>0</c:v>
                </c:pt>
                <c:pt idx="2821">
                  <c:v>0</c:v>
                </c:pt>
                <c:pt idx="2822">
                  <c:v>0</c:v>
                </c:pt>
                <c:pt idx="2823">
                  <c:v>0</c:v>
                </c:pt>
                <c:pt idx="2824">
                  <c:v>0</c:v>
                </c:pt>
                <c:pt idx="2825">
                  <c:v>0</c:v>
                </c:pt>
                <c:pt idx="2826">
                  <c:v>0</c:v>
                </c:pt>
                <c:pt idx="2827">
                  <c:v>0</c:v>
                </c:pt>
                <c:pt idx="2828">
                  <c:v>0</c:v>
                </c:pt>
                <c:pt idx="2829">
                  <c:v>0</c:v>
                </c:pt>
                <c:pt idx="2830">
                  <c:v>0</c:v>
                </c:pt>
                <c:pt idx="2831">
                  <c:v>0</c:v>
                </c:pt>
                <c:pt idx="2832">
                  <c:v>0</c:v>
                </c:pt>
                <c:pt idx="2833">
                  <c:v>0</c:v>
                </c:pt>
                <c:pt idx="2834">
                  <c:v>0</c:v>
                </c:pt>
                <c:pt idx="2835">
                  <c:v>0</c:v>
                </c:pt>
                <c:pt idx="2836">
                  <c:v>0</c:v>
                </c:pt>
                <c:pt idx="2837">
                  <c:v>0</c:v>
                </c:pt>
                <c:pt idx="2838">
                  <c:v>0</c:v>
                </c:pt>
                <c:pt idx="2839">
                  <c:v>0</c:v>
                </c:pt>
                <c:pt idx="2840">
                  <c:v>0</c:v>
                </c:pt>
                <c:pt idx="2841">
                  <c:v>0</c:v>
                </c:pt>
                <c:pt idx="2842">
                  <c:v>0</c:v>
                </c:pt>
                <c:pt idx="2843">
                  <c:v>0</c:v>
                </c:pt>
                <c:pt idx="2844">
                  <c:v>0</c:v>
                </c:pt>
                <c:pt idx="2845">
                  <c:v>0</c:v>
                </c:pt>
                <c:pt idx="2846">
                  <c:v>0</c:v>
                </c:pt>
                <c:pt idx="2847">
                  <c:v>0</c:v>
                </c:pt>
                <c:pt idx="2848">
                  <c:v>0</c:v>
                </c:pt>
                <c:pt idx="2849">
                  <c:v>0</c:v>
                </c:pt>
                <c:pt idx="2850">
                  <c:v>0</c:v>
                </c:pt>
                <c:pt idx="2851">
                  <c:v>0</c:v>
                </c:pt>
                <c:pt idx="2852">
                  <c:v>0</c:v>
                </c:pt>
                <c:pt idx="2853">
                  <c:v>0</c:v>
                </c:pt>
                <c:pt idx="2854">
                  <c:v>0</c:v>
                </c:pt>
                <c:pt idx="2855">
                  <c:v>0</c:v>
                </c:pt>
                <c:pt idx="2856">
                  <c:v>0</c:v>
                </c:pt>
                <c:pt idx="2857">
                  <c:v>0</c:v>
                </c:pt>
                <c:pt idx="2858">
                  <c:v>0</c:v>
                </c:pt>
                <c:pt idx="2859">
                  <c:v>0</c:v>
                </c:pt>
                <c:pt idx="2860">
                  <c:v>0</c:v>
                </c:pt>
                <c:pt idx="2861">
                  <c:v>0</c:v>
                </c:pt>
                <c:pt idx="2862">
                  <c:v>0</c:v>
                </c:pt>
                <c:pt idx="2863">
                  <c:v>0</c:v>
                </c:pt>
                <c:pt idx="2864">
                  <c:v>0</c:v>
                </c:pt>
                <c:pt idx="2865">
                  <c:v>0</c:v>
                </c:pt>
                <c:pt idx="2866">
                  <c:v>0</c:v>
                </c:pt>
                <c:pt idx="2867">
                  <c:v>0</c:v>
                </c:pt>
                <c:pt idx="2868">
                  <c:v>0</c:v>
                </c:pt>
                <c:pt idx="2869">
                  <c:v>0</c:v>
                </c:pt>
                <c:pt idx="2870">
                  <c:v>0</c:v>
                </c:pt>
                <c:pt idx="2871">
                  <c:v>0</c:v>
                </c:pt>
                <c:pt idx="2872">
                  <c:v>0</c:v>
                </c:pt>
                <c:pt idx="2873">
                  <c:v>0</c:v>
                </c:pt>
                <c:pt idx="2874">
                  <c:v>0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</c:v>
                </c:pt>
                <c:pt idx="2879">
                  <c:v>0</c:v>
                </c:pt>
                <c:pt idx="2880">
                  <c:v>0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0</c:v>
                </c:pt>
                <c:pt idx="2886">
                  <c:v>0</c:v>
                </c:pt>
                <c:pt idx="2887">
                  <c:v>0</c:v>
                </c:pt>
                <c:pt idx="2888">
                  <c:v>0</c:v>
                </c:pt>
                <c:pt idx="2889">
                  <c:v>0</c:v>
                </c:pt>
                <c:pt idx="2890">
                  <c:v>0</c:v>
                </c:pt>
                <c:pt idx="2891">
                  <c:v>0</c:v>
                </c:pt>
                <c:pt idx="2892">
                  <c:v>0</c:v>
                </c:pt>
                <c:pt idx="2893">
                  <c:v>0</c:v>
                </c:pt>
                <c:pt idx="2894">
                  <c:v>0</c:v>
                </c:pt>
                <c:pt idx="2895">
                  <c:v>0</c:v>
                </c:pt>
                <c:pt idx="2896">
                  <c:v>0</c:v>
                </c:pt>
                <c:pt idx="2897">
                  <c:v>0</c:v>
                </c:pt>
                <c:pt idx="2898">
                  <c:v>0</c:v>
                </c:pt>
                <c:pt idx="2899">
                  <c:v>0</c:v>
                </c:pt>
                <c:pt idx="2900">
                  <c:v>0</c:v>
                </c:pt>
                <c:pt idx="2901">
                  <c:v>0</c:v>
                </c:pt>
                <c:pt idx="2902">
                  <c:v>0</c:v>
                </c:pt>
                <c:pt idx="2903">
                  <c:v>0</c:v>
                </c:pt>
                <c:pt idx="2904">
                  <c:v>0</c:v>
                </c:pt>
                <c:pt idx="2905">
                  <c:v>0</c:v>
                </c:pt>
                <c:pt idx="2906">
                  <c:v>0</c:v>
                </c:pt>
                <c:pt idx="2907">
                  <c:v>0</c:v>
                </c:pt>
                <c:pt idx="2908">
                  <c:v>0</c:v>
                </c:pt>
                <c:pt idx="2909">
                  <c:v>0</c:v>
                </c:pt>
                <c:pt idx="2910">
                  <c:v>0</c:v>
                </c:pt>
                <c:pt idx="2911">
                  <c:v>0</c:v>
                </c:pt>
                <c:pt idx="2912">
                  <c:v>0</c:v>
                </c:pt>
                <c:pt idx="2913">
                  <c:v>0</c:v>
                </c:pt>
                <c:pt idx="2914">
                  <c:v>0</c:v>
                </c:pt>
                <c:pt idx="2915">
                  <c:v>0</c:v>
                </c:pt>
                <c:pt idx="2916">
                  <c:v>0</c:v>
                </c:pt>
                <c:pt idx="2917">
                  <c:v>0</c:v>
                </c:pt>
                <c:pt idx="2918">
                  <c:v>0</c:v>
                </c:pt>
                <c:pt idx="2919">
                  <c:v>0</c:v>
                </c:pt>
                <c:pt idx="2920">
                  <c:v>0</c:v>
                </c:pt>
                <c:pt idx="2921">
                  <c:v>0</c:v>
                </c:pt>
                <c:pt idx="2922">
                  <c:v>0</c:v>
                </c:pt>
                <c:pt idx="2923">
                  <c:v>0</c:v>
                </c:pt>
                <c:pt idx="2924">
                  <c:v>0</c:v>
                </c:pt>
                <c:pt idx="2925">
                  <c:v>0</c:v>
                </c:pt>
                <c:pt idx="2926">
                  <c:v>0</c:v>
                </c:pt>
                <c:pt idx="2927">
                  <c:v>0</c:v>
                </c:pt>
                <c:pt idx="2928">
                  <c:v>0</c:v>
                </c:pt>
                <c:pt idx="2929">
                  <c:v>0</c:v>
                </c:pt>
                <c:pt idx="2930">
                  <c:v>0</c:v>
                </c:pt>
                <c:pt idx="2931">
                  <c:v>0</c:v>
                </c:pt>
                <c:pt idx="2932">
                  <c:v>0</c:v>
                </c:pt>
                <c:pt idx="2933">
                  <c:v>0</c:v>
                </c:pt>
                <c:pt idx="2934">
                  <c:v>0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</c:v>
                </c:pt>
                <c:pt idx="2939">
                  <c:v>0</c:v>
                </c:pt>
                <c:pt idx="2940">
                  <c:v>0</c:v>
                </c:pt>
                <c:pt idx="2941">
                  <c:v>0</c:v>
                </c:pt>
                <c:pt idx="2942">
                  <c:v>0</c:v>
                </c:pt>
                <c:pt idx="2943">
                  <c:v>0</c:v>
                </c:pt>
                <c:pt idx="2944">
                  <c:v>0</c:v>
                </c:pt>
                <c:pt idx="2945">
                  <c:v>0</c:v>
                </c:pt>
                <c:pt idx="2946">
                  <c:v>0</c:v>
                </c:pt>
                <c:pt idx="2947">
                  <c:v>0</c:v>
                </c:pt>
                <c:pt idx="2948">
                  <c:v>0</c:v>
                </c:pt>
                <c:pt idx="2949">
                  <c:v>0</c:v>
                </c:pt>
                <c:pt idx="2950">
                  <c:v>0</c:v>
                </c:pt>
                <c:pt idx="2951">
                  <c:v>0</c:v>
                </c:pt>
                <c:pt idx="2952">
                  <c:v>0</c:v>
                </c:pt>
                <c:pt idx="2953">
                  <c:v>0</c:v>
                </c:pt>
                <c:pt idx="2954">
                  <c:v>0</c:v>
                </c:pt>
                <c:pt idx="2955">
                  <c:v>0</c:v>
                </c:pt>
                <c:pt idx="2956">
                  <c:v>0</c:v>
                </c:pt>
                <c:pt idx="2957">
                  <c:v>0</c:v>
                </c:pt>
                <c:pt idx="2958">
                  <c:v>0</c:v>
                </c:pt>
                <c:pt idx="2959">
                  <c:v>0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0</c:v>
                </c:pt>
                <c:pt idx="2964">
                  <c:v>0</c:v>
                </c:pt>
                <c:pt idx="2965">
                  <c:v>0</c:v>
                </c:pt>
                <c:pt idx="2966">
                  <c:v>0</c:v>
                </c:pt>
                <c:pt idx="2967">
                  <c:v>0</c:v>
                </c:pt>
                <c:pt idx="2968">
                  <c:v>0</c:v>
                </c:pt>
                <c:pt idx="2969">
                  <c:v>0</c:v>
                </c:pt>
                <c:pt idx="2970">
                  <c:v>0</c:v>
                </c:pt>
                <c:pt idx="2971">
                  <c:v>0</c:v>
                </c:pt>
                <c:pt idx="2972">
                  <c:v>0</c:v>
                </c:pt>
                <c:pt idx="2973">
                  <c:v>0</c:v>
                </c:pt>
                <c:pt idx="2974">
                  <c:v>0</c:v>
                </c:pt>
                <c:pt idx="2975">
                  <c:v>0</c:v>
                </c:pt>
                <c:pt idx="2976">
                  <c:v>0</c:v>
                </c:pt>
                <c:pt idx="2977">
                  <c:v>0</c:v>
                </c:pt>
                <c:pt idx="2978">
                  <c:v>0</c:v>
                </c:pt>
                <c:pt idx="2979">
                  <c:v>0</c:v>
                </c:pt>
                <c:pt idx="2980">
                  <c:v>0</c:v>
                </c:pt>
                <c:pt idx="2981">
                  <c:v>0</c:v>
                </c:pt>
                <c:pt idx="2982">
                  <c:v>0</c:v>
                </c:pt>
                <c:pt idx="2983">
                  <c:v>0</c:v>
                </c:pt>
                <c:pt idx="2984">
                  <c:v>0</c:v>
                </c:pt>
                <c:pt idx="2985">
                  <c:v>0</c:v>
                </c:pt>
                <c:pt idx="2986">
                  <c:v>0</c:v>
                </c:pt>
                <c:pt idx="2987">
                  <c:v>0</c:v>
                </c:pt>
                <c:pt idx="2988">
                  <c:v>0</c:v>
                </c:pt>
                <c:pt idx="2989">
                  <c:v>0</c:v>
                </c:pt>
                <c:pt idx="2990">
                  <c:v>0</c:v>
                </c:pt>
                <c:pt idx="2991">
                  <c:v>0</c:v>
                </c:pt>
                <c:pt idx="2992">
                  <c:v>0</c:v>
                </c:pt>
                <c:pt idx="2993">
                  <c:v>0</c:v>
                </c:pt>
                <c:pt idx="2994">
                  <c:v>0</c:v>
                </c:pt>
                <c:pt idx="2995">
                  <c:v>0</c:v>
                </c:pt>
                <c:pt idx="2996">
                  <c:v>0</c:v>
                </c:pt>
                <c:pt idx="2997">
                  <c:v>0</c:v>
                </c:pt>
                <c:pt idx="2998">
                  <c:v>0</c:v>
                </c:pt>
                <c:pt idx="2999">
                  <c:v>0</c:v>
                </c:pt>
                <c:pt idx="3000">
                  <c:v>0</c:v>
                </c:pt>
                <c:pt idx="3001">
                  <c:v>0</c:v>
                </c:pt>
                <c:pt idx="3002">
                  <c:v>0</c:v>
                </c:pt>
                <c:pt idx="3003">
                  <c:v>0</c:v>
                </c:pt>
                <c:pt idx="3004">
                  <c:v>0</c:v>
                </c:pt>
                <c:pt idx="3005">
                  <c:v>0</c:v>
                </c:pt>
                <c:pt idx="3006">
                  <c:v>0</c:v>
                </c:pt>
                <c:pt idx="3007">
                  <c:v>0</c:v>
                </c:pt>
                <c:pt idx="3008">
                  <c:v>0</c:v>
                </c:pt>
                <c:pt idx="3009">
                  <c:v>0</c:v>
                </c:pt>
                <c:pt idx="3010">
                  <c:v>0</c:v>
                </c:pt>
                <c:pt idx="3011">
                  <c:v>0</c:v>
                </c:pt>
                <c:pt idx="3012">
                  <c:v>0</c:v>
                </c:pt>
                <c:pt idx="3013">
                  <c:v>0</c:v>
                </c:pt>
                <c:pt idx="3014">
                  <c:v>0</c:v>
                </c:pt>
                <c:pt idx="3015">
                  <c:v>0</c:v>
                </c:pt>
                <c:pt idx="3016">
                  <c:v>0</c:v>
                </c:pt>
                <c:pt idx="3017">
                  <c:v>0</c:v>
                </c:pt>
                <c:pt idx="3018">
                  <c:v>0</c:v>
                </c:pt>
                <c:pt idx="3019">
                  <c:v>0</c:v>
                </c:pt>
                <c:pt idx="3020">
                  <c:v>0</c:v>
                </c:pt>
                <c:pt idx="3021">
                  <c:v>0</c:v>
                </c:pt>
                <c:pt idx="3022">
                  <c:v>0</c:v>
                </c:pt>
                <c:pt idx="3023">
                  <c:v>0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</c:v>
                </c:pt>
                <c:pt idx="3041">
                  <c:v>0</c:v>
                </c:pt>
                <c:pt idx="3042">
                  <c:v>0</c:v>
                </c:pt>
                <c:pt idx="3043">
                  <c:v>0</c:v>
                </c:pt>
                <c:pt idx="3044">
                  <c:v>0</c:v>
                </c:pt>
                <c:pt idx="3045">
                  <c:v>0</c:v>
                </c:pt>
                <c:pt idx="3046">
                  <c:v>0</c:v>
                </c:pt>
                <c:pt idx="3047">
                  <c:v>0</c:v>
                </c:pt>
                <c:pt idx="3048">
                  <c:v>0</c:v>
                </c:pt>
                <c:pt idx="3049">
                  <c:v>0</c:v>
                </c:pt>
                <c:pt idx="3050">
                  <c:v>0</c:v>
                </c:pt>
                <c:pt idx="3051">
                  <c:v>0</c:v>
                </c:pt>
                <c:pt idx="3052">
                  <c:v>0</c:v>
                </c:pt>
                <c:pt idx="3053">
                  <c:v>0</c:v>
                </c:pt>
                <c:pt idx="3054">
                  <c:v>0</c:v>
                </c:pt>
                <c:pt idx="3055">
                  <c:v>0</c:v>
                </c:pt>
                <c:pt idx="3056">
                  <c:v>0</c:v>
                </c:pt>
                <c:pt idx="3057">
                  <c:v>0</c:v>
                </c:pt>
                <c:pt idx="3058">
                  <c:v>0</c:v>
                </c:pt>
                <c:pt idx="3059">
                  <c:v>0</c:v>
                </c:pt>
                <c:pt idx="3060">
                  <c:v>0</c:v>
                </c:pt>
                <c:pt idx="3061">
                  <c:v>0</c:v>
                </c:pt>
                <c:pt idx="3062">
                  <c:v>0</c:v>
                </c:pt>
                <c:pt idx="3063">
                  <c:v>0</c:v>
                </c:pt>
                <c:pt idx="3064">
                  <c:v>0</c:v>
                </c:pt>
                <c:pt idx="3065">
                  <c:v>0</c:v>
                </c:pt>
                <c:pt idx="3066">
                  <c:v>0</c:v>
                </c:pt>
                <c:pt idx="3067">
                  <c:v>0</c:v>
                </c:pt>
                <c:pt idx="3068">
                  <c:v>0</c:v>
                </c:pt>
                <c:pt idx="3069">
                  <c:v>0</c:v>
                </c:pt>
                <c:pt idx="3070">
                  <c:v>0</c:v>
                </c:pt>
                <c:pt idx="3071">
                  <c:v>0</c:v>
                </c:pt>
                <c:pt idx="3072">
                  <c:v>0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0</c:v>
                </c:pt>
                <c:pt idx="3078">
                  <c:v>0</c:v>
                </c:pt>
                <c:pt idx="3079">
                  <c:v>0</c:v>
                </c:pt>
                <c:pt idx="3080">
                  <c:v>0</c:v>
                </c:pt>
                <c:pt idx="3081">
                  <c:v>0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0</c:v>
                </c:pt>
                <c:pt idx="3092">
                  <c:v>0</c:v>
                </c:pt>
                <c:pt idx="3093">
                  <c:v>0</c:v>
                </c:pt>
                <c:pt idx="3094">
                  <c:v>0</c:v>
                </c:pt>
                <c:pt idx="3095">
                  <c:v>0</c:v>
                </c:pt>
                <c:pt idx="3096">
                  <c:v>0</c:v>
                </c:pt>
                <c:pt idx="3097">
                  <c:v>0</c:v>
                </c:pt>
                <c:pt idx="3098">
                  <c:v>0</c:v>
                </c:pt>
                <c:pt idx="3099">
                  <c:v>0</c:v>
                </c:pt>
                <c:pt idx="3100">
                  <c:v>0</c:v>
                </c:pt>
                <c:pt idx="3101">
                  <c:v>0</c:v>
                </c:pt>
                <c:pt idx="3102">
                  <c:v>0</c:v>
                </c:pt>
                <c:pt idx="3103">
                  <c:v>0</c:v>
                </c:pt>
                <c:pt idx="3104">
                  <c:v>0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</c:v>
                </c:pt>
                <c:pt idx="3109">
                  <c:v>0</c:v>
                </c:pt>
                <c:pt idx="3110">
                  <c:v>0</c:v>
                </c:pt>
                <c:pt idx="3111">
                  <c:v>0</c:v>
                </c:pt>
                <c:pt idx="3112">
                  <c:v>0</c:v>
                </c:pt>
                <c:pt idx="3113">
                  <c:v>0</c:v>
                </c:pt>
                <c:pt idx="3114">
                  <c:v>0</c:v>
                </c:pt>
                <c:pt idx="3115">
                  <c:v>0</c:v>
                </c:pt>
                <c:pt idx="3116">
                  <c:v>0</c:v>
                </c:pt>
                <c:pt idx="3117">
                  <c:v>0</c:v>
                </c:pt>
                <c:pt idx="3118">
                  <c:v>0</c:v>
                </c:pt>
                <c:pt idx="3119">
                  <c:v>0</c:v>
                </c:pt>
                <c:pt idx="3120">
                  <c:v>0</c:v>
                </c:pt>
                <c:pt idx="3121">
                  <c:v>0</c:v>
                </c:pt>
                <c:pt idx="3122">
                  <c:v>0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</c:v>
                </c:pt>
                <c:pt idx="3135">
                  <c:v>0</c:v>
                </c:pt>
                <c:pt idx="3136">
                  <c:v>0</c:v>
                </c:pt>
                <c:pt idx="3137">
                  <c:v>0</c:v>
                </c:pt>
                <c:pt idx="3138">
                  <c:v>0</c:v>
                </c:pt>
                <c:pt idx="3139">
                  <c:v>0</c:v>
                </c:pt>
                <c:pt idx="3140">
                  <c:v>0</c:v>
                </c:pt>
                <c:pt idx="3141">
                  <c:v>0</c:v>
                </c:pt>
                <c:pt idx="3142">
                  <c:v>0</c:v>
                </c:pt>
                <c:pt idx="3143">
                  <c:v>0</c:v>
                </c:pt>
                <c:pt idx="3144">
                  <c:v>0</c:v>
                </c:pt>
                <c:pt idx="3145">
                  <c:v>0</c:v>
                </c:pt>
                <c:pt idx="3146">
                  <c:v>0</c:v>
                </c:pt>
                <c:pt idx="3147">
                  <c:v>0</c:v>
                </c:pt>
                <c:pt idx="3148">
                  <c:v>0</c:v>
                </c:pt>
                <c:pt idx="3149">
                  <c:v>0</c:v>
                </c:pt>
                <c:pt idx="3150">
                  <c:v>0</c:v>
                </c:pt>
                <c:pt idx="3151">
                  <c:v>0</c:v>
                </c:pt>
                <c:pt idx="3152">
                  <c:v>0</c:v>
                </c:pt>
                <c:pt idx="3153">
                  <c:v>0</c:v>
                </c:pt>
                <c:pt idx="3154">
                  <c:v>0</c:v>
                </c:pt>
                <c:pt idx="3155">
                  <c:v>0</c:v>
                </c:pt>
                <c:pt idx="3156">
                  <c:v>0</c:v>
                </c:pt>
                <c:pt idx="3157">
                  <c:v>0</c:v>
                </c:pt>
                <c:pt idx="3158">
                  <c:v>0</c:v>
                </c:pt>
                <c:pt idx="3159">
                  <c:v>0</c:v>
                </c:pt>
                <c:pt idx="3160">
                  <c:v>0</c:v>
                </c:pt>
                <c:pt idx="3161">
                  <c:v>0</c:v>
                </c:pt>
                <c:pt idx="3162">
                  <c:v>0</c:v>
                </c:pt>
                <c:pt idx="3163">
                  <c:v>0</c:v>
                </c:pt>
                <c:pt idx="3164">
                  <c:v>0</c:v>
                </c:pt>
                <c:pt idx="3165">
                  <c:v>0</c:v>
                </c:pt>
                <c:pt idx="3166">
                  <c:v>0</c:v>
                </c:pt>
                <c:pt idx="3167">
                  <c:v>0</c:v>
                </c:pt>
                <c:pt idx="3168">
                  <c:v>0</c:v>
                </c:pt>
                <c:pt idx="3169">
                  <c:v>0</c:v>
                </c:pt>
                <c:pt idx="3170">
                  <c:v>0</c:v>
                </c:pt>
                <c:pt idx="3171">
                  <c:v>0</c:v>
                </c:pt>
                <c:pt idx="3172">
                  <c:v>0</c:v>
                </c:pt>
                <c:pt idx="3173">
                  <c:v>0</c:v>
                </c:pt>
                <c:pt idx="3174">
                  <c:v>0</c:v>
                </c:pt>
                <c:pt idx="3175">
                  <c:v>0</c:v>
                </c:pt>
                <c:pt idx="3176">
                  <c:v>0</c:v>
                </c:pt>
                <c:pt idx="3177">
                  <c:v>0</c:v>
                </c:pt>
                <c:pt idx="3178">
                  <c:v>0</c:v>
                </c:pt>
                <c:pt idx="3179">
                  <c:v>0</c:v>
                </c:pt>
                <c:pt idx="3180">
                  <c:v>0</c:v>
                </c:pt>
                <c:pt idx="3181">
                  <c:v>0</c:v>
                </c:pt>
                <c:pt idx="3182">
                  <c:v>0</c:v>
                </c:pt>
                <c:pt idx="3183">
                  <c:v>0</c:v>
                </c:pt>
                <c:pt idx="3184">
                  <c:v>0</c:v>
                </c:pt>
                <c:pt idx="3185">
                  <c:v>0</c:v>
                </c:pt>
                <c:pt idx="3186">
                  <c:v>0</c:v>
                </c:pt>
                <c:pt idx="3187">
                  <c:v>0</c:v>
                </c:pt>
                <c:pt idx="3188">
                  <c:v>0</c:v>
                </c:pt>
                <c:pt idx="3189">
                  <c:v>0</c:v>
                </c:pt>
                <c:pt idx="3190">
                  <c:v>0</c:v>
                </c:pt>
                <c:pt idx="3191">
                  <c:v>0</c:v>
                </c:pt>
                <c:pt idx="3192">
                  <c:v>0</c:v>
                </c:pt>
                <c:pt idx="3193">
                  <c:v>0</c:v>
                </c:pt>
                <c:pt idx="3194">
                  <c:v>0</c:v>
                </c:pt>
                <c:pt idx="3195">
                  <c:v>0</c:v>
                </c:pt>
                <c:pt idx="3196">
                  <c:v>0</c:v>
                </c:pt>
                <c:pt idx="3197">
                  <c:v>0</c:v>
                </c:pt>
                <c:pt idx="3198">
                  <c:v>0</c:v>
                </c:pt>
                <c:pt idx="3199">
                  <c:v>0</c:v>
                </c:pt>
                <c:pt idx="3200">
                  <c:v>0</c:v>
                </c:pt>
                <c:pt idx="3201">
                  <c:v>0</c:v>
                </c:pt>
                <c:pt idx="3202">
                  <c:v>0</c:v>
                </c:pt>
                <c:pt idx="3203">
                  <c:v>0</c:v>
                </c:pt>
                <c:pt idx="3204">
                  <c:v>0</c:v>
                </c:pt>
                <c:pt idx="3205">
                  <c:v>0</c:v>
                </c:pt>
                <c:pt idx="3206">
                  <c:v>0</c:v>
                </c:pt>
                <c:pt idx="3207">
                  <c:v>0</c:v>
                </c:pt>
                <c:pt idx="3208">
                  <c:v>0</c:v>
                </c:pt>
                <c:pt idx="3209">
                  <c:v>0</c:v>
                </c:pt>
                <c:pt idx="3210">
                  <c:v>0</c:v>
                </c:pt>
                <c:pt idx="3211">
                  <c:v>0</c:v>
                </c:pt>
                <c:pt idx="3212">
                  <c:v>0</c:v>
                </c:pt>
                <c:pt idx="3213">
                  <c:v>0</c:v>
                </c:pt>
                <c:pt idx="3214">
                  <c:v>0</c:v>
                </c:pt>
                <c:pt idx="3215">
                  <c:v>0</c:v>
                </c:pt>
                <c:pt idx="3216">
                  <c:v>0</c:v>
                </c:pt>
                <c:pt idx="3217">
                  <c:v>0</c:v>
                </c:pt>
                <c:pt idx="3218">
                  <c:v>0</c:v>
                </c:pt>
                <c:pt idx="3219">
                  <c:v>0</c:v>
                </c:pt>
                <c:pt idx="3220">
                  <c:v>0</c:v>
                </c:pt>
                <c:pt idx="3221">
                  <c:v>0</c:v>
                </c:pt>
                <c:pt idx="3222">
                  <c:v>0</c:v>
                </c:pt>
                <c:pt idx="3223">
                  <c:v>0</c:v>
                </c:pt>
                <c:pt idx="3224">
                  <c:v>0</c:v>
                </c:pt>
                <c:pt idx="3225">
                  <c:v>0</c:v>
                </c:pt>
                <c:pt idx="3226">
                  <c:v>0</c:v>
                </c:pt>
                <c:pt idx="3227">
                  <c:v>0</c:v>
                </c:pt>
                <c:pt idx="3228">
                  <c:v>0</c:v>
                </c:pt>
                <c:pt idx="3229">
                  <c:v>0</c:v>
                </c:pt>
                <c:pt idx="3230">
                  <c:v>0</c:v>
                </c:pt>
                <c:pt idx="3231">
                  <c:v>0</c:v>
                </c:pt>
                <c:pt idx="3232">
                  <c:v>0</c:v>
                </c:pt>
                <c:pt idx="3233">
                  <c:v>0</c:v>
                </c:pt>
                <c:pt idx="3234">
                  <c:v>0</c:v>
                </c:pt>
                <c:pt idx="3235">
                  <c:v>0</c:v>
                </c:pt>
                <c:pt idx="3236">
                  <c:v>0</c:v>
                </c:pt>
                <c:pt idx="3237">
                  <c:v>0</c:v>
                </c:pt>
                <c:pt idx="3238">
                  <c:v>0</c:v>
                </c:pt>
                <c:pt idx="3239">
                  <c:v>0</c:v>
                </c:pt>
                <c:pt idx="3240">
                  <c:v>0</c:v>
                </c:pt>
                <c:pt idx="3241">
                  <c:v>0</c:v>
                </c:pt>
                <c:pt idx="3242">
                  <c:v>0</c:v>
                </c:pt>
                <c:pt idx="3243">
                  <c:v>0</c:v>
                </c:pt>
                <c:pt idx="3244">
                  <c:v>0</c:v>
                </c:pt>
                <c:pt idx="3245">
                  <c:v>0</c:v>
                </c:pt>
                <c:pt idx="3246">
                  <c:v>0</c:v>
                </c:pt>
                <c:pt idx="3247">
                  <c:v>0</c:v>
                </c:pt>
                <c:pt idx="3248">
                  <c:v>0</c:v>
                </c:pt>
                <c:pt idx="3249">
                  <c:v>0</c:v>
                </c:pt>
                <c:pt idx="3250">
                  <c:v>0</c:v>
                </c:pt>
                <c:pt idx="3251">
                  <c:v>0</c:v>
                </c:pt>
                <c:pt idx="3252">
                  <c:v>0</c:v>
                </c:pt>
                <c:pt idx="3253">
                  <c:v>0</c:v>
                </c:pt>
                <c:pt idx="3254">
                  <c:v>0</c:v>
                </c:pt>
                <c:pt idx="3255">
                  <c:v>0</c:v>
                </c:pt>
                <c:pt idx="3256">
                  <c:v>0</c:v>
                </c:pt>
                <c:pt idx="3257">
                  <c:v>0</c:v>
                </c:pt>
                <c:pt idx="3258">
                  <c:v>0</c:v>
                </c:pt>
                <c:pt idx="3259">
                  <c:v>0</c:v>
                </c:pt>
                <c:pt idx="3260">
                  <c:v>0</c:v>
                </c:pt>
                <c:pt idx="3261">
                  <c:v>0</c:v>
                </c:pt>
                <c:pt idx="3262">
                  <c:v>0</c:v>
                </c:pt>
                <c:pt idx="3263">
                  <c:v>0</c:v>
                </c:pt>
                <c:pt idx="3264">
                  <c:v>0</c:v>
                </c:pt>
                <c:pt idx="3265">
                  <c:v>0</c:v>
                </c:pt>
                <c:pt idx="3266">
                  <c:v>0</c:v>
                </c:pt>
                <c:pt idx="3267">
                  <c:v>0</c:v>
                </c:pt>
                <c:pt idx="3268">
                  <c:v>0</c:v>
                </c:pt>
                <c:pt idx="3269">
                  <c:v>0</c:v>
                </c:pt>
                <c:pt idx="3270">
                  <c:v>0</c:v>
                </c:pt>
                <c:pt idx="3271">
                  <c:v>0</c:v>
                </c:pt>
                <c:pt idx="3272">
                  <c:v>0</c:v>
                </c:pt>
                <c:pt idx="3273">
                  <c:v>0</c:v>
                </c:pt>
                <c:pt idx="3274">
                  <c:v>0</c:v>
                </c:pt>
                <c:pt idx="3275">
                  <c:v>0</c:v>
                </c:pt>
                <c:pt idx="3276">
                  <c:v>0</c:v>
                </c:pt>
                <c:pt idx="3277">
                  <c:v>0</c:v>
                </c:pt>
                <c:pt idx="3278">
                  <c:v>0</c:v>
                </c:pt>
                <c:pt idx="3279">
                  <c:v>0</c:v>
                </c:pt>
                <c:pt idx="3280">
                  <c:v>0</c:v>
                </c:pt>
                <c:pt idx="3281">
                  <c:v>0</c:v>
                </c:pt>
                <c:pt idx="3282">
                  <c:v>0</c:v>
                </c:pt>
                <c:pt idx="3283">
                  <c:v>0</c:v>
                </c:pt>
                <c:pt idx="3284">
                  <c:v>0</c:v>
                </c:pt>
                <c:pt idx="3285">
                  <c:v>0</c:v>
                </c:pt>
                <c:pt idx="3286">
                  <c:v>0</c:v>
                </c:pt>
                <c:pt idx="3287">
                  <c:v>0</c:v>
                </c:pt>
                <c:pt idx="3288">
                  <c:v>0</c:v>
                </c:pt>
                <c:pt idx="3289">
                  <c:v>0</c:v>
                </c:pt>
                <c:pt idx="3290">
                  <c:v>0</c:v>
                </c:pt>
                <c:pt idx="3291">
                  <c:v>0</c:v>
                </c:pt>
                <c:pt idx="3292">
                  <c:v>0</c:v>
                </c:pt>
                <c:pt idx="3293">
                  <c:v>0</c:v>
                </c:pt>
                <c:pt idx="3294">
                  <c:v>0</c:v>
                </c:pt>
                <c:pt idx="3295">
                  <c:v>0</c:v>
                </c:pt>
                <c:pt idx="3296">
                  <c:v>0</c:v>
                </c:pt>
                <c:pt idx="3297">
                  <c:v>0</c:v>
                </c:pt>
                <c:pt idx="3298">
                  <c:v>0</c:v>
                </c:pt>
                <c:pt idx="3299">
                  <c:v>0</c:v>
                </c:pt>
                <c:pt idx="3300">
                  <c:v>0</c:v>
                </c:pt>
                <c:pt idx="3301">
                  <c:v>0</c:v>
                </c:pt>
                <c:pt idx="3302">
                  <c:v>0</c:v>
                </c:pt>
                <c:pt idx="3303">
                  <c:v>0</c:v>
                </c:pt>
                <c:pt idx="3304">
                  <c:v>0</c:v>
                </c:pt>
                <c:pt idx="3305">
                  <c:v>0</c:v>
                </c:pt>
                <c:pt idx="3306">
                  <c:v>0</c:v>
                </c:pt>
                <c:pt idx="3307">
                  <c:v>0</c:v>
                </c:pt>
                <c:pt idx="3308">
                  <c:v>0</c:v>
                </c:pt>
                <c:pt idx="3309">
                  <c:v>0</c:v>
                </c:pt>
                <c:pt idx="3310">
                  <c:v>0</c:v>
                </c:pt>
                <c:pt idx="3311">
                  <c:v>0</c:v>
                </c:pt>
                <c:pt idx="3312">
                  <c:v>0</c:v>
                </c:pt>
                <c:pt idx="3313">
                  <c:v>0</c:v>
                </c:pt>
                <c:pt idx="3314">
                  <c:v>0</c:v>
                </c:pt>
                <c:pt idx="3315">
                  <c:v>0</c:v>
                </c:pt>
                <c:pt idx="3316">
                  <c:v>0</c:v>
                </c:pt>
                <c:pt idx="3317">
                  <c:v>0</c:v>
                </c:pt>
                <c:pt idx="3318">
                  <c:v>0</c:v>
                </c:pt>
                <c:pt idx="3319">
                  <c:v>0</c:v>
                </c:pt>
                <c:pt idx="3320">
                  <c:v>0</c:v>
                </c:pt>
                <c:pt idx="3321">
                  <c:v>0</c:v>
                </c:pt>
                <c:pt idx="3322">
                  <c:v>0</c:v>
                </c:pt>
                <c:pt idx="3323">
                  <c:v>0</c:v>
                </c:pt>
                <c:pt idx="3324">
                  <c:v>0</c:v>
                </c:pt>
                <c:pt idx="3325">
                  <c:v>0</c:v>
                </c:pt>
                <c:pt idx="3326">
                  <c:v>0</c:v>
                </c:pt>
                <c:pt idx="3327">
                  <c:v>0</c:v>
                </c:pt>
                <c:pt idx="3328">
                  <c:v>0</c:v>
                </c:pt>
                <c:pt idx="3329">
                  <c:v>0</c:v>
                </c:pt>
                <c:pt idx="3330">
                  <c:v>0</c:v>
                </c:pt>
                <c:pt idx="3331">
                  <c:v>0</c:v>
                </c:pt>
                <c:pt idx="3332">
                  <c:v>0</c:v>
                </c:pt>
                <c:pt idx="3333">
                  <c:v>0</c:v>
                </c:pt>
                <c:pt idx="3334">
                  <c:v>0</c:v>
                </c:pt>
                <c:pt idx="3335">
                  <c:v>0</c:v>
                </c:pt>
                <c:pt idx="3336">
                  <c:v>0</c:v>
                </c:pt>
                <c:pt idx="3337">
                  <c:v>0</c:v>
                </c:pt>
                <c:pt idx="3338">
                  <c:v>0</c:v>
                </c:pt>
                <c:pt idx="3339">
                  <c:v>0</c:v>
                </c:pt>
                <c:pt idx="3340">
                  <c:v>0</c:v>
                </c:pt>
                <c:pt idx="3341">
                  <c:v>0</c:v>
                </c:pt>
                <c:pt idx="3342">
                  <c:v>0</c:v>
                </c:pt>
                <c:pt idx="3343">
                  <c:v>0</c:v>
                </c:pt>
                <c:pt idx="3344">
                  <c:v>0</c:v>
                </c:pt>
                <c:pt idx="3345">
                  <c:v>0</c:v>
                </c:pt>
                <c:pt idx="3346">
                  <c:v>0</c:v>
                </c:pt>
                <c:pt idx="3347">
                  <c:v>0</c:v>
                </c:pt>
                <c:pt idx="3348">
                  <c:v>0</c:v>
                </c:pt>
                <c:pt idx="3349">
                  <c:v>0</c:v>
                </c:pt>
                <c:pt idx="3350">
                  <c:v>0</c:v>
                </c:pt>
                <c:pt idx="3351">
                  <c:v>0</c:v>
                </c:pt>
                <c:pt idx="3352">
                  <c:v>0</c:v>
                </c:pt>
                <c:pt idx="3353">
                  <c:v>0</c:v>
                </c:pt>
                <c:pt idx="3354">
                  <c:v>0</c:v>
                </c:pt>
                <c:pt idx="3355">
                  <c:v>0</c:v>
                </c:pt>
                <c:pt idx="3356">
                  <c:v>0</c:v>
                </c:pt>
                <c:pt idx="3357">
                  <c:v>0</c:v>
                </c:pt>
                <c:pt idx="3358">
                  <c:v>0</c:v>
                </c:pt>
                <c:pt idx="3359">
                  <c:v>0</c:v>
                </c:pt>
                <c:pt idx="3360">
                  <c:v>0</c:v>
                </c:pt>
                <c:pt idx="3361">
                  <c:v>0</c:v>
                </c:pt>
                <c:pt idx="3362">
                  <c:v>0</c:v>
                </c:pt>
                <c:pt idx="3363">
                  <c:v>0</c:v>
                </c:pt>
                <c:pt idx="3364">
                  <c:v>0</c:v>
                </c:pt>
                <c:pt idx="3365">
                  <c:v>0</c:v>
                </c:pt>
                <c:pt idx="3366">
                  <c:v>0</c:v>
                </c:pt>
                <c:pt idx="3367">
                  <c:v>0</c:v>
                </c:pt>
                <c:pt idx="3368">
                  <c:v>0</c:v>
                </c:pt>
                <c:pt idx="3369">
                  <c:v>0</c:v>
                </c:pt>
                <c:pt idx="3370">
                  <c:v>0</c:v>
                </c:pt>
                <c:pt idx="3371">
                  <c:v>0</c:v>
                </c:pt>
                <c:pt idx="3372">
                  <c:v>0</c:v>
                </c:pt>
                <c:pt idx="3373">
                  <c:v>0</c:v>
                </c:pt>
                <c:pt idx="3374">
                  <c:v>0</c:v>
                </c:pt>
                <c:pt idx="3375">
                  <c:v>0</c:v>
                </c:pt>
                <c:pt idx="3376">
                  <c:v>0</c:v>
                </c:pt>
                <c:pt idx="3377">
                  <c:v>0</c:v>
                </c:pt>
                <c:pt idx="3378">
                  <c:v>0</c:v>
                </c:pt>
                <c:pt idx="3379">
                  <c:v>0</c:v>
                </c:pt>
                <c:pt idx="3380">
                  <c:v>0</c:v>
                </c:pt>
                <c:pt idx="3381">
                  <c:v>0</c:v>
                </c:pt>
                <c:pt idx="3382">
                  <c:v>0</c:v>
                </c:pt>
                <c:pt idx="3383">
                  <c:v>0</c:v>
                </c:pt>
                <c:pt idx="3384">
                  <c:v>0</c:v>
                </c:pt>
                <c:pt idx="3385">
                  <c:v>0</c:v>
                </c:pt>
                <c:pt idx="3386">
                  <c:v>0</c:v>
                </c:pt>
                <c:pt idx="3387">
                  <c:v>0</c:v>
                </c:pt>
                <c:pt idx="3388">
                  <c:v>0</c:v>
                </c:pt>
                <c:pt idx="3389">
                  <c:v>0</c:v>
                </c:pt>
                <c:pt idx="3390">
                  <c:v>0</c:v>
                </c:pt>
                <c:pt idx="3391">
                  <c:v>0</c:v>
                </c:pt>
                <c:pt idx="3392">
                  <c:v>0</c:v>
                </c:pt>
                <c:pt idx="3393">
                  <c:v>0</c:v>
                </c:pt>
                <c:pt idx="3394">
                  <c:v>0</c:v>
                </c:pt>
                <c:pt idx="3395">
                  <c:v>0</c:v>
                </c:pt>
                <c:pt idx="3396">
                  <c:v>0</c:v>
                </c:pt>
                <c:pt idx="3397">
                  <c:v>0</c:v>
                </c:pt>
                <c:pt idx="3398">
                  <c:v>0</c:v>
                </c:pt>
                <c:pt idx="3399">
                  <c:v>0</c:v>
                </c:pt>
                <c:pt idx="3400">
                  <c:v>0</c:v>
                </c:pt>
                <c:pt idx="3401">
                  <c:v>0</c:v>
                </c:pt>
                <c:pt idx="3402">
                  <c:v>0</c:v>
                </c:pt>
                <c:pt idx="3403">
                  <c:v>0</c:v>
                </c:pt>
                <c:pt idx="3404">
                  <c:v>0</c:v>
                </c:pt>
                <c:pt idx="3405">
                  <c:v>0</c:v>
                </c:pt>
                <c:pt idx="3406">
                  <c:v>0</c:v>
                </c:pt>
                <c:pt idx="3407">
                  <c:v>0</c:v>
                </c:pt>
                <c:pt idx="3408">
                  <c:v>0</c:v>
                </c:pt>
                <c:pt idx="3409">
                  <c:v>0</c:v>
                </c:pt>
                <c:pt idx="3410">
                  <c:v>0</c:v>
                </c:pt>
                <c:pt idx="3411">
                  <c:v>0</c:v>
                </c:pt>
                <c:pt idx="3412">
                  <c:v>0</c:v>
                </c:pt>
                <c:pt idx="3413">
                  <c:v>0</c:v>
                </c:pt>
                <c:pt idx="3414">
                  <c:v>0</c:v>
                </c:pt>
                <c:pt idx="3415">
                  <c:v>0</c:v>
                </c:pt>
                <c:pt idx="3416">
                  <c:v>0</c:v>
                </c:pt>
                <c:pt idx="3417">
                  <c:v>0</c:v>
                </c:pt>
                <c:pt idx="3418">
                  <c:v>0</c:v>
                </c:pt>
                <c:pt idx="3419">
                  <c:v>0</c:v>
                </c:pt>
                <c:pt idx="3420">
                  <c:v>0</c:v>
                </c:pt>
                <c:pt idx="3421">
                  <c:v>0</c:v>
                </c:pt>
                <c:pt idx="3422">
                  <c:v>0</c:v>
                </c:pt>
                <c:pt idx="3423">
                  <c:v>0</c:v>
                </c:pt>
                <c:pt idx="3424">
                  <c:v>0</c:v>
                </c:pt>
                <c:pt idx="3425">
                  <c:v>0</c:v>
                </c:pt>
                <c:pt idx="3426">
                  <c:v>0</c:v>
                </c:pt>
                <c:pt idx="3427">
                  <c:v>0</c:v>
                </c:pt>
                <c:pt idx="3428">
                  <c:v>0</c:v>
                </c:pt>
                <c:pt idx="3429">
                  <c:v>0</c:v>
                </c:pt>
                <c:pt idx="3430">
                  <c:v>0</c:v>
                </c:pt>
                <c:pt idx="3431">
                  <c:v>0</c:v>
                </c:pt>
                <c:pt idx="3432">
                  <c:v>0</c:v>
                </c:pt>
                <c:pt idx="3433">
                  <c:v>0</c:v>
                </c:pt>
                <c:pt idx="3434">
                  <c:v>0</c:v>
                </c:pt>
                <c:pt idx="3435">
                  <c:v>0</c:v>
                </c:pt>
                <c:pt idx="3436">
                  <c:v>0</c:v>
                </c:pt>
                <c:pt idx="3437">
                  <c:v>0</c:v>
                </c:pt>
                <c:pt idx="3438">
                  <c:v>0</c:v>
                </c:pt>
                <c:pt idx="3439">
                  <c:v>0</c:v>
                </c:pt>
                <c:pt idx="3440">
                  <c:v>0</c:v>
                </c:pt>
                <c:pt idx="3441">
                  <c:v>0</c:v>
                </c:pt>
                <c:pt idx="3442">
                  <c:v>0</c:v>
                </c:pt>
                <c:pt idx="3443">
                  <c:v>0</c:v>
                </c:pt>
                <c:pt idx="3444">
                  <c:v>0</c:v>
                </c:pt>
                <c:pt idx="3445">
                  <c:v>0</c:v>
                </c:pt>
                <c:pt idx="3446">
                  <c:v>0</c:v>
                </c:pt>
                <c:pt idx="3447">
                  <c:v>0</c:v>
                </c:pt>
                <c:pt idx="3448">
                  <c:v>0</c:v>
                </c:pt>
                <c:pt idx="3449">
                  <c:v>0</c:v>
                </c:pt>
                <c:pt idx="3450">
                  <c:v>0</c:v>
                </c:pt>
                <c:pt idx="3451">
                  <c:v>0</c:v>
                </c:pt>
                <c:pt idx="3452">
                  <c:v>0</c:v>
                </c:pt>
                <c:pt idx="3453">
                  <c:v>0</c:v>
                </c:pt>
                <c:pt idx="3454">
                  <c:v>0</c:v>
                </c:pt>
                <c:pt idx="3455">
                  <c:v>0</c:v>
                </c:pt>
                <c:pt idx="3456">
                  <c:v>0</c:v>
                </c:pt>
                <c:pt idx="3457">
                  <c:v>0</c:v>
                </c:pt>
                <c:pt idx="3458">
                  <c:v>0</c:v>
                </c:pt>
                <c:pt idx="3459">
                  <c:v>0</c:v>
                </c:pt>
                <c:pt idx="3460">
                  <c:v>0</c:v>
                </c:pt>
                <c:pt idx="3461">
                  <c:v>0</c:v>
                </c:pt>
                <c:pt idx="3462">
                  <c:v>0</c:v>
                </c:pt>
                <c:pt idx="3463">
                  <c:v>0</c:v>
                </c:pt>
                <c:pt idx="3464">
                  <c:v>0</c:v>
                </c:pt>
                <c:pt idx="3465">
                  <c:v>0</c:v>
                </c:pt>
                <c:pt idx="3466">
                  <c:v>0</c:v>
                </c:pt>
                <c:pt idx="3467">
                  <c:v>0</c:v>
                </c:pt>
                <c:pt idx="3468">
                  <c:v>0</c:v>
                </c:pt>
                <c:pt idx="3469">
                  <c:v>0</c:v>
                </c:pt>
                <c:pt idx="3470">
                  <c:v>0</c:v>
                </c:pt>
                <c:pt idx="3471">
                  <c:v>0</c:v>
                </c:pt>
                <c:pt idx="3472">
                  <c:v>0</c:v>
                </c:pt>
                <c:pt idx="3473">
                  <c:v>0</c:v>
                </c:pt>
                <c:pt idx="3474">
                  <c:v>0</c:v>
                </c:pt>
                <c:pt idx="3475">
                  <c:v>0</c:v>
                </c:pt>
                <c:pt idx="3476">
                  <c:v>0</c:v>
                </c:pt>
                <c:pt idx="3477">
                  <c:v>0</c:v>
                </c:pt>
                <c:pt idx="3478">
                  <c:v>0</c:v>
                </c:pt>
                <c:pt idx="3479">
                  <c:v>0</c:v>
                </c:pt>
                <c:pt idx="3480">
                  <c:v>0</c:v>
                </c:pt>
                <c:pt idx="3481">
                  <c:v>0</c:v>
                </c:pt>
                <c:pt idx="3482">
                  <c:v>0</c:v>
                </c:pt>
                <c:pt idx="3483">
                  <c:v>0</c:v>
                </c:pt>
                <c:pt idx="3484">
                  <c:v>0</c:v>
                </c:pt>
                <c:pt idx="3485">
                  <c:v>0</c:v>
                </c:pt>
                <c:pt idx="3486">
                  <c:v>0</c:v>
                </c:pt>
                <c:pt idx="3487">
                  <c:v>0</c:v>
                </c:pt>
                <c:pt idx="3488">
                  <c:v>0</c:v>
                </c:pt>
                <c:pt idx="3489">
                  <c:v>0</c:v>
                </c:pt>
                <c:pt idx="3490">
                  <c:v>0</c:v>
                </c:pt>
                <c:pt idx="3491">
                  <c:v>0</c:v>
                </c:pt>
                <c:pt idx="3492">
                  <c:v>0</c:v>
                </c:pt>
                <c:pt idx="3493">
                  <c:v>0</c:v>
                </c:pt>
                <c:pt idx="3494">
                  <c:v>0</c:v>
                </c:pt>
                <c:pt idx="3495">
                  <c:v>0</c:v>
                </c:pt>
                <c:pt idx="3496">
                  <c:v>0</c:v>
                </c:pt>
                <c:pt idx="3497">
                  <c:v>0</c:v>
                </c:pt>
                <c:pt idx="3498">
                  <c:v>0</c:v>
                </c:pt>
                <c:pt idx="3499">
                  <c:v>0</c:v>
                </c:pt>
                <c:pt idx="3500">
                  <c:v>0</c:v>
                </c:pt>
                <c:pt idx="3501">
                  <c:v>0</c:v>
                </c:pt>
                <c:pt idx="3502">
                  <c:v>0</c:v>
                </c:pt>
                <c:pt idx="3503">
                  <c:v>0</c:v>
                </c:pt>
                <c:pt idx="3504">
                  <c:v>0</c:v>
                </c:pt>
                <c:pt idx="3505">
                  <c:v>0</c:v>
                </c:pt>
                <c:pt idx="3506">
                  <c:v>0</c:v>
                </c:pt>
                <c:pt idx="3507">
                  <c:v>0</c:v>
                </c:pt>
                <c:pt idx="3508">
                  <c:v>0</c:v>
                </c:pt>
                <c:pt idx="3509">
                  <c:v>0</c:v>
                </c:pt>
                <c:pt idx="3510">
                  <c:v>0</c:v>
                </c:pt>
                <c:pt idx="3511">
                  <c:v>0</c:v>
                </c:pt>
                <c:pt idx="3512">
                  <c:v>0</c:v>
                </c:pt>
                <c:pt idx="3513">
                  <c:v>0</c:v>
                </c:pt>
                <c:pt idx="3514">
                  <c:v>0</c:v>
                </c:pt>
                <c:pt idx="3515">
                  <c:v>0</c:v>
                </c:pt>
                <c:pt idx="3516">
                  <c:v>0</c:v>
                </c:pt>
                <c:pt idx="3517">
                  <c:v>0</c:v>
                </c:pt>
                <c:pt idx="3518">
                  <c:v>0</c:v>
                </c:pt>
                <c:pt idx="3519">
                  <c:v>0</c:v>
                </c:pt>
                <c:pt idx="3520">
                  <c:v>0</c:v>
                </c:pt>
                <c:pt idx="3521">
                  <c:v>0</c:v>
                </c:pt>
                <c:pt idx="3522">
                  <c:v>0</c:v>
                </c:pt>
                <c:pt idx="3523">
                  <c:v>0</c:v>
                </c:pt>
                <c:pt idx="3524">
                  <c:v>0</c:v>
                </c:pt>
                <c:pt idx="3525">
                  <c:v>0</c:v>
                </c:pt>
                <c:pt idx="3526">
                  <c:v>0</c:v>
                </c:pt>
                <c:pt idx="3527">
                  <c:v>0</c:v>
                </c:pt>
                <c:pt idx="3528">
                  <c:v>0</c:v>
                </c:pt>
                <c:pt idx="3529">
                  <c:v>0</c:v>
                </c:pt>
                <c:pt idx="3530">
                  <c:v>0</c:v>
                </c:pt>
                <c:pt idx="3531">
                  <c:v>0</c:v>
                </c:pt>
                <c:pt idx="3532">
                  <c:v>0</c:v>
                </c:pt>
                <c:pt idx="3533">
                  <c:v>0</c:v>
                </c:pt>
                <c:pt idx="3534">
                  <c:v>0</c:v>
                </c:pt>
                <c:pt idx="3535">
                  <c:v>0</c:v>
                </c:pt>
                <c:pt idx="3536">
                  <c:v>0</c:v>
                </c:pt>
                <c:pt idx="3537">
                  <c:v>0</c:v>
                </c:pt>
                <c:pt idx="3538">
                  <c:v>0</c:v>
                </c:pt>
                <c:pt idx="3539">
                  <c:v>0</c:v>
                </c:pt>
                <c:pt idx="3540">
                  <c:v>0</c:v>
                </c:pt>
                <c:pt idx="3541">
                  <c:v>0</c:v>
                </c:pt>
                <c:pt idx="3542">
                  <c:v>0</c:v>
                </c:pt>
                <c:pt idx="3543">
                  <c:v>0</c:v>
                </c:pt>
                <c:pt idx="3544">
                  <c:v>0</c:v>
                </c:pt>
                <c:pt idx="3545">
                  <c:v>0</c:v>
                </c:pt>
                <c:pt idx="3546">
                  <c:v>0</c:v>
                </c:pt>
                <c:pt idx="3547">
                  <c:v>0</c:v>
                </c:pt>
                <c:pt idx="3548">
                  <c:v>0</c:v>
                </c:pt>
                <c:pt idx="3549">
                  <c:v>0</c:v>
                </c:pt>
                <c:pt idx="3550">
                  <c:v>0</c:v>
                </c:pt>
                <c:pt idx="3551">
                  <c:v>0</c:v>
                </c:pt>
                <c:pt idx="3552">
                  <c:v>0</c:v>
                </c:pt>
                <c:pt idx="3553">
                  <c:v>0</c:v>
                </c:pt>
                <c:pt idx="3554">
                  <c:v>0</c:v>
                </c:pt>
                <c:pt idx="3555">
                  <c:v>0</c:v>
                </c:pt>
                <c:pt idx="3556">
                  <c:v>0</c:v>
                </c:pt>
                <c:pt idx="3557">
                  <c:v>0</c:v>
                </c:pt>
                <c:pt idx="3558">
                  <c:v>0</c:v>
                </c:pt>
                <c:pt idx="3559">
                  <c:v>0</c:v>
                </c:pt>
                <c:pt idx="3560">
                  <c:v>0</c:v>
                </c:pt>
                <c:pt idx="3561">
                  <c:v>0</c:v>
                </c:pt>
                <c:pt idx="3562">
                  <c:v>0</c:v>
                </c:pt>
                <c:pt idx="3563">
                  <c:v>0</c:v>
                </c:pt>
                <c:pt idx="3564">
                  <c:v>0</c:v>
                </c:pt>
                <c:pt idx="3565">
                  <c:v>0</c:v>
                </c:pt>
                <c:pt idx="3566">
                  <c:v>0</c:v>
                </c:pt>
                <c:pt idx="3567">
                  <c:v>0</c:v>
                </c:pt>
                <c:pt idx="3568">
                  <c:v>0</c:v>
                </c:pt>
                <c:pt idx="3569">
                  <c:v>0</c:v>
                </c:pt>
                <c:pt idx="3570">
                  <c:v>0</c:v>
                </c:pt>
                <c:pt idx="3571">
                  <c:v>0</c:v>
                </c:pt>
                <c:pt idx="3572">
                  <c:v>0</c:v>
                </c:pt>
                <c:pt idx="3573">
                  <c:v>0</c:v>
                </c:pt>
                <c:pt idx="3574">
                  <c:v>0</c:v>
                </c:pt>
                <c:pt idx="3575">
                  <c:v>0</c:v>
                </c:pt>
                <c:pt idx="3576">
                  <c:v>0</c:v>
                </c:pt>
                <c:pt idx="3577">
                  <c:v>0</c:v>
                </c:pt>
                <c:pt idx="3578">
                  <c:v>0</c:v>
                </c:pt>
                <c:pt idx="3579">
                  <c:v>0</c:v>
                </c:pt>
                <c:pt idx="3580">
                  <c:v>0</c:v>
                </c:pt>
                <c:pt idx="3581">
                  <c:v>0</c:v>
                </c:pt>
                <c:pt idx="3582">
                  <c:v>0</c:v>
                </c:pt>
                <c:pt idx="3583">
                  <c:v>0</c:v>
                </c:pt>
                <c:pt idx="3584">
                  <c:v>0</c:v>
                </c:pt>
                <c:pt idx="3585">
                  <c:v>0</c:v>
                </c:pt>
                <c:pt idx="3586">
                  <c:v>0</c:v>
                </c:pt>
                <c:pt idx="3587">
                  <c:v>0</c:v>
                </c:pt>
                <c:pt idx="3588">
                  <c:v>0</c:v>
                </c:pt>
                <c:pt idx="3589">
                  <c:v>0</c:v>
                </c:pt>
                <c:pt idx="3590">
                  <c:v>0</c:v>
                </c:pt>
                <c:pt idx="3591">
                  <c:v>0</c:v>
                </c:pt>
                <c:pt idx="3592">
                  <c:v>0</c:v>
                </c:pt>
                <c:pt idx="3593">
                  <c:v>0</c:v>
                </c:pt>
                <c:pt idx="3594">
                  <c:v>0</c:v>
                </c:pt>
                <c:pt idx="3595">
                  <c:v>0</c:v>
                </c:pt>
                <c:pt idx="3596">
                  <c:v>0</c:v>
                </c:pt>
                <c:pt idx="3597">
                  <c:v>0</c:v>
                </c:pt>
                <c:pt idx="3598">
                  <c:v>0</c:v>
                </c:pt>
                <c:pt idx="3599">
                  <c:v>0</c:v>
                </c:pt>
                <c:pt idx="3600">
                  <c:v>0</c:v>
                </c:pt>
                <c:pt idx="3601">
                  <c:v>0</c:v>
                </c:pt>
                <c:pt idx="3602">
                  <c:v>0</c:v>
                </c:pt>
                <c:pt idx="3603">
                  <c:v>0</c:v>
                </c:pt>
                <c:pt idx="3604">
                  <c:v>0</c:v>
                </c:pt>
                <c:pt idx="3605">
                  <c:v>0</c:v>
                </c:pt>
                <c:pt idx="3606">
                  <c:v>0</c:v>
                </c:pt>
                <c:pt idx="3607">
                  <c:v>0</c:v>
                </c:pt>
                <c:pt idx="3608">
                  <c:v>0</c:v>
                </c:pt>
                <c:pt idx="3609">
                  <c:v>0</c:v>
                </c:pt>
                <c:pt idx="3610">
                  <c:v>0</c:v>
                </c:pt>
                <c:pt idx="3611">
                  <c:v>0</c:v>
                </c:pt>
                <c:pt idx="3612">
                  <c:v>0</c:v>
                </c:pt>
                <c:pt idx="3613">
                  <c:v>0</c:v>
                </c:pt>
                <c:pt idx="3614">
                  <c:v>0</c:v>
                </c:pt>
                <c:pt idx="3615">
                  <c:v>0</c:v>
                </c:pt>
                <c:pt idx="3616">
                  <c:v>0</c:v>
                </c:pt>
                <c:pt idx="3617">
                  <c:v>0</c:v>
                </c:pt>
                <c:pt idx="3618">
                  <c:v>0</c:v>
                </c:pt>
                <c:pt idx="3619">
                  <c:v>0</c:v>
                </c:pt>
                <c:pt idx="3620">
                  <c:v>0</c:v>
                </c:pt>
                <c:pt idx="3621">
                  <c:v>0</c:v>
                </c:pt>
                <c:pt idx="3622">
                  <c:v>0</c:v>
                </c:pt>
                <c:pt idx="3623">
                  <c:v>0</c:v>
                </c:pt>
                <c:pt idx="3624">
                  <c:v>0</c:v>
                </c:pt>
                <c:pt idx="3625">
                  <c:v>0</c:v>
                </c:pt>
                <c:pt idx="3626">
                  <c:v>0</c:v>
                </c:pt>
                <c:pt idx="3627">
                  <c:v>0</c:v>
                </c:pt>
                <c:pt idx="3628">
                  <c:v>0</c:v>
                </c:pt>
                <c:pt idx="3629">
                  <c:v>0</c:v>
                </c:pt>
                <c:pt idx="3630">
                  <c:v>0</c:v>
                </c:pt>
                <c:pt idx="3631">
                  <c:v>0</c:v>
                </c:pt>
                <c:pt idx="3632">
                  <c:v>0</c:v>
                </c:pt>
                <c:pt idx="3633">
                  <c:v>0</c:v>
                </c:pt>
                <c:pt idx="3634">
                  <c:v>0</c:v>
                </c:pt>
                <c:pt idx="3635">
                  <c:v>0</c:v>
                </c:pt>
                <c:pt idx="3636">
                  <c:v>0</c:v>
                </c:pt>
                <c:pt idx="3637">
                  <c:v>0</c:v>
                </c:pt>
                <c:pt idx="3638">
                  <c:v>0</c:v>
                </c:pt>
                <c:pt idx="3639">
                  <c:v>0</c:v>
                </c:pt>
                <c:pt idx="3640">
                  <c:v>0</c:v>
                </c:pt>
                <c:pt idx="3641">
                  <c:v>0</c:v>
                </c:pt>
                <c:pt idx="3642">
                  <c:v>0</c:v>
                </c:pt>
                <c:pt idx="3643">
                  <c:v>0</c:v>
                </c:pt>
                <c:pt idx="3644">
                  <c:v>0</c:v>
                </c:pt>
                <c:pt idx="3645">
                  <c:v>0</c:v>
                </c:pt>
                <c:pt idx="3646">
                  <c:v>0</c:v>
                </c:pt>
                <c:pt idx="3647">
                  <c:v>0</c:v>
                </c:pt>
                <c:pt idx="3648">
                  <c:v>0</c:v>
                </c:pt>
                <c:pt idx="3649">
                  <c:v>0</c:v>
                </c:pt>
                <c:pt idx="3650">
                  <c:v>0</c:v>
                </c:pt>
                <c:pt idx="3651">
                  <c:v>0</c:v>
                </c:pt>
                <c:pt idx="3652">
                  <c:v>0</c:v>
                </c:pt>
                <c:pt idx="3653">
                  <c:v>0</c:v>
                </c:pt>
                <c:pt idx="3654">
                  <c:v>0</c:v>
                </c:pt>
                <c:pt idx="3655">
                  <c:v>0</c:v>
                </c:pt>
                <c:pt idx="3656">
                  <c:v>0</c:v>
                </c:pt>
                <c:pt idx="3657">
                  <c:v>0</c:v>
                </c:pt>
                <c:pt idx="3658">
                  <c:v>0</c:v>
                </c:pt>
                <c:pt idx="3659">
                  <c:v>0</c:v>
                </c:pt>
                <c:pt idx="3660">
                  <c:v>0</c:v>
                </c:pt>
                <c:pt idx="3661">
                  <c:v>0</c:v>
                </c:pt>
                <c:pt idx="3662">
                  <c:v>0</c:v>
                </c:pt>
                <c:pt idx="3663">
                  <c:v>0</c:v>
                </c:pt>
                <c:pt idx="3664">
                  <c:v>0</c:v>
                </c:pt>
                <c:pt idx="3665">
                  <c:v>0</c:v>
                </c:pt>
                <c:pt idx="3666">
                  <c:v>0</c:v>
                </c:pt>
                <c:pt idx="3667">
                  <c:v>0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</c:v>
                </c:pt>
                <c:pt idx="3673">
                  <c:v>0</c:v>
                </c:pt>
                <c:pt idx="3674">
                  <c:v>0</c:v>
                </c:pt>
                <c:pt idx="3675">
                  <c:v>0</c:v>
                </c:pt>
                <c:pt idx="3676">
                  <c:v>0</c:v>
                </c:pt>
                <c:pt idx="3677">
                  <c:v>0</c:v>
                </c:pt>
                <c:pt idx="3678">
                  <c:v>0</c:v>
                </c:pt>
                <c:pt idx="3679">
                  <c:v>0</c:v>
                </c:pt>
                <c:pt idx="3680">
                  <c:v>0</c:v>
                </c:pt>
                <c:pt idx="3681">
                  <c:v>0</c:v>
                </c:pt>
                <c:pt idx="3682">
                  <c:v>0</c:v>
                </c:pt>
                <c:pt idx="368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AB-418E-AE6A-954CA57916D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Upstream</c:v>
                </c:pt>
              </c:strCache>
            </c:strRef>
          </c:tx>
          <c:invertIfNegative val="0"/>
          <c:cat>
            <c:numRef>
              <c:f>Sheet1!$A$2:$A$3685</c:f>
              <c:numCache>
                <c:formatCode>General</c:formatCode>
                <c:ptCount val="3684"/>
                <c:pt idx="0">
                  <c:v>0</c:v>
                </c:pt>
                <c:pt idx="1">
                  <c:v>0.30000000000000032</c:v>
                </c:pt>
                <c:pt idx="2">
                  <c:v>0.60000000000000064</c:v>
                </c:pt>
                <c:pt idx="3">
                  <c:v>0.9</c:v>
                </c:pt>
                <c:pt idx="4">
                  <c:v>1.2</c:v>
                </c:pt>
                <c:pt idx="5">
                  <c:v>1.5</c:v>
                </c:pt>
                <c:pt idx="6">
                  <c:v>1.8</c:v>
                </c:pt>
                <c:pt idx="7">
                  <c:v>2.1</c:v>
                </c:pt>
                <c:pt idx="8">
                  <c:v>2.4</c:v>
                </c:pt>
                <c:pt idx="9">
                  <c:v>2.7</c:v>
                </c:pt>
                <c:pt idx="10">
                  <c:v>3</c:v>
                </c:pt>
                <c:pt idx="11">
                  <c:v>3.3</c:v>
                </c:pt>
                <c:pt idx="12">
                  <c:v>3.6</c:v>
                </c:pt>
                <c:pt idx="13">
                  <c:v>3.9</c:v>
                </c:pt>
                <c:pt idx="14">
                  <c:v>4.2</c:v>
                </c:pt>
                <c:pt idx="15">
                  <c:v>4.5</c:v>
                </c:pt>
                <c:pt idx="16">
                  <c:v>4.8</c:v>
                </c:pt>
                <c:pt idx="17">
                  <c:v>5.0999999999999996</c:v>
                </c:pt>
                <c:pt idx="18">
                  <c:v>5.4</c:v>
                </c:pt>
                <c:pt idx="19">
                  <c:v>5.7</c:v>
                </c:pt>
                <c:pt idx="20">
                  <c:v>6</c:v>
                </c:pt>
                <c:pt idx="21">
                  <c:v>6.3</c:v>
                </c:pt>
                <c:pt idx="22">
                  <c:v>6.6</c:v>
                </c:pt>
                <c:pt idx="23">
                  <c:v>6.9</c:v>
                </c:pt>
                <c:pt idx="24">
                  <c:v>7.2</c:v>
                </c:pt>
                <c:pt idx="25">
                  <c:v>7.5</c:v>
                </c:pt>
                <c:pt idx="26">
                  <c:v>7.8</c:v>
                </c:pt>
                <c:pt idx="27">
                  <c:v>8.1</c:v>
                </c:pt>
                <c:pt idx="28">
                  <c:v>8.4</c:v>
                </c:pt>
                <c:pt idx="29">
                  <c:v>8.7000000000000011</c:v>
                </c:pt>
                <c:pt idx="30">
                  <c:v>9</c:v>
                </c:pt>
                <c:pt idx="31">
                  <c:v>9.3000000000000007</c:v>
                </c:pt>
                <c:pt idx="32">
                  <c:v>9.6</c:v>
                </c:pt>
                <c:pt idx="33">
                  <c:v>9.9</c:v>
                </c:pt>
                <c:pt idx="34">
                  <c:v>10.200000000000001</c:v>
                </c:pt>
                <c:pt idx="35">
                  <c:v>10.5</c:v>
                </c:pt>
                <c:pt idx="36">
                  <c:v>10.8</c:v>
                </c:pt>
                <c:pt idx="37">
                  <c:v>11.1</c:v>
                </c:pt>
                <c:pt idx="38">
                  <c:v>11.4</c:v>
                </c:pt>
                <c:pt idx="39">
                  <c:v>11.7</c:v>
                </c:pt>
                <c:pt idx="40">
                  <c:v>12</c:v>
                </c:pt>
                <c:pt idx="41">
                  <c:v>12.3</c:v>
                </c:pt>
                <c:pt idx="42">
                  <c:v>12.6</c:v>
                </c:pt>
                <c:pt idx="43">
                  <c:v>12.9</c:v>
                </c:pt>
                <c:pt idx="44">
                  <c:v>13.2</c:v>
                </c:pt>
                <c:pt idx="45">
                  <c:v>13.5</c:v>
                </c:pt>
                <c:pt idx="46">
                  <c:v>13.8</c:v>
                </c:pt>
                <c:pt idx="47">
                  <c:v>14.1</c:v>
                </c:pt>
                <c:pt idx="48">
                  <c:v>14.4</c:v>
                </c:pt>
                <c:pt idx="49">
                  <c:v>14.7</c:v>
                </c:pt>
                <c:pt idx="50">
                  <c:v>15</c:v>
                </c:pt>
                <c:pt idx="51">
                  <c:v>15.3</c:v>
                </c:pt>
                <c:pt idx="52">
                  <c:v>15.6</c:v>
                </c:pt>
                <c:pt idx="53">
                  <c:v>15.9</c:v>
                </c:pt>
                <c:pt idx="54">
                  <c:v>16.2</c:v>
                </c:pt>
                <c:pt idx="55">
                  <c:v>16.5</c:v>
                </c:pt>
                <c:pt idx="56">
                  <c:v>16.8</c:v>
                </c:pt>
                <c:pt idx="57">
                  <c:v>17.100000000000001</c:v>
                </c:pt>
                <c:pt idx="58">
                  <c:v>17.399999999999999</c:v>
                </c:pt>
                <c:pt idx="59">
                  <c:v>17.7</c:v>
                </c:pt>
                <c:pt idx="60">
                  <c:v>18</c:v>
                </c:pt>
                <c:pt idx="61">
                  <c:v>18.3</c:v>
                </c:pt>
                <c:pt idx="62">
                  <c:v>18.600000000000001</c:v>
                </c:pt>
                <c:pt idx="63">
                  <c:v>18.899999999999999</c:v>
                </c:pt>
                <c:pt idx="64">
                  <c:v>19.2</c:v>
                </c:pt>
                <c:pt idx="65">
                  <c:v>19.5</c:v>
                </c:pt>
                <c:pt idx="66">
                  <c:v>19.8</c:v>
                </c:pt>
                <c:pt idx="67">
                  <c:v>20.100000000000001</c:v>
                </c:pt>
                <c:pt idx="68">
                  <c:v>20.399999999999999</c:v>
                </c:pt>
                <c:pt idx="69">
                  <c:v>20.7</c:v>
                </c:pt>
                <c:pt idx="70">
                  <c:v>21</c:v>
                </c:pt>
                <c:pt idx="71">
                  <c:v>21.3</c:v>
                </c:pt>
                <c:pt idx="72">
                  <c:v>21.6</c:v>
                </c:pt>
                <c:pt idx="73">
                  <c:v>21.9</c:v>
                </c:pt>
                <c:pt idx="74">
                  <c:v>22.2</c:v>
                </c:pt>
                <c:pt idx="75">
                  <c:v>22.5</c:v>
                </c:pt>
                <c:pt idx="76">
                  <c:v>22.8</c:v>
                </c:pt>
                <c:pt idx="77">
                  <c:v>23.1</c:v>
                </c:pt>
                <c:pt idx="78">
                  <c:v>23.4</c:v>
                </c:pt>
                <c:pt idx="79">
                  <c:v>23.7</c:v>
                </c:pt>
                <c:pt idx="80">
                  <c:v>24</c:v>
                </c:pt>
                <c:pt idx="81">
                  <c:v>24.3</c:v>
                </c:pt>
                <c:pt idx="82">
                  <c:v>24.6</c:v>
                </c:pt>
                <c:pt idx="83">
                  <c:v>24.9</c:v>
                </c:pt>
                <c:pt idx="84">
                  <c:v>25.2</c:v>
                </c:pt>
                <c:pt idx="85">
                  <c:v>25.5</c:v>
                </c:pt>
                <c:pt idx="86">
                  <c:v>25.8</c:v>
                </c:pt>
                <c:pt idx="87">
                  <c:v>26.1</c:v>
                </c:pt>
                <c:pt idx="88">
                  <c:v>26.4</c:v>
                </c:pt>
                <c:pt idx="89">
                  <c:v>26.7</c:v>
                </c:pt>
                <c:pt idx="90">
                  <c:v>27</c:v>
                </c:pt>
                <c:pt idx="91">
                  <c:v>27.3</c:v>
                </c:pt>
                <c:pt idx="92">
                  <c:v>27.6</c:v>
                </c:pt>
                <c:pt idx="93">
                  <c:v>27.9</c:v>
                </c:pt>
                <c:pt idx="94">
                  <c:v>28.2</c:v>
                </c:pt>
                <c:pt idx="95">
                  <c:v>28.5</c:v>
                </c:pt>
                <c:pt idx="96">
                  <c:v>28.8</c:v>
                </c:pt>
                <c:pt idx="97">
                  <c:v>29.1</c:v>
                </c:pt>
                <c:pt idx="98">
                  <c:v>29.4</c:v>
                </c:pt>
                <c:pt idx="99">
                  <c:v>29.7</c:v>
                </c:pt>
                <c:pt idx="100">
                  <c:v>30</c:v>
                </c:pt>
                <c:pt idx="101">
                  <c:v>30.3</c:v>
                </c:pt>
                <c:pt idx="102">
                  <c:v>30.6</c:v>
                </c:pt>
                <c:pt idx="103">
                  <c:v>30.9</c:v>
                </c:pt>
                <c:pt idx="104">
                  <c:v>31.2</c:v>
                </c:pt>
                <c:pt idx="105">
                  <c:v>31.5</c:v>
                </c:pt>
                <c:pt idx="106">
                  <c:v>31.8</c:v>
                </c:pt>
                <c:pt idx="107">
                  <c:v>32.1</c:v>
                </c:pt>
                <c:pt idx="108">
                  <c:v>32.4</c:v>
                </c:pt>
                <c:pt idx="109">
                  <c:v>32.700000000000003</c:v>
                </c:pt>
                <c:pt idx="110">
                  <c:v>33</c:v>
                </c:pt>
                <c:pt idx="111">
                  <c:v>33.300000000000004</c:v>
                </c:pt>
                <c:pt idx="112">
                  <c:v>33.6</c:v>
                </c:pt>
                <c:pt idx="113">
                  <c:v>33.9</c:v>
                </c:pt>
                <c:pt idx="114">
                  <c:v>34.200000000000003</c:v>
                </c:pt>
                <c:pt idx="115">
                  <c:v>34.5</c:v>
                </c:pt>
                <c:pt idx="116">
                  <c:v>34.800000000000004</c:v>
                </c:pt>
                <c:pt idx="117">
                  <c:v>35.1</c:v>
                </c:pt>
                <c:pt idx="118">
                  <c:v>35.4</c:v>
                </c:pt>
                <c:pt idx="119">
                  <c:v>35.700000000000003</c:v>
                </c:pt>
                <c:pt idx="120">
                  <c:v>36</c:v>
                </c:pt>
                <c:pt idx="121">
                  <c:v>36.300000000000004</c:v>
                </c:pt>
                <c:pt idx="122">
                  <c:v>36.6</c:v>
                </c:pt>
                <c:pt idx="123">
                  <c:v>36.9</c:v>
                </c:pt>
                <c:pt idx="124">
                  <c:v>37.200000000000003</c:v>
                </c:pt>
                <c:pt idx="125">
                  <c:v>37.5</c:v>
                </c:pt>
                <c:pt idx="126">
                  <c:v>37.800000000000004</c:v>
                </c:pt>
                <c:pt idx="127">
                  <c:v>38.1</c:v>
                </c:pt>
                <c:pt idx="128">
                  <c:v>38.4</c:v>
                </c:pt>
                <c:pt idx="129">
                  <c:v>38.700000000000003</c:v>
                </c:pt>
                <c:pt idx="130">
                  <c:v>39</c:v>
                </c:pt>
                <c:pt idx="131">
                  <c:v>39.300000000000004</c:v>
                </c:pt>
                <c:pt idx="132">
                  <c:v>39.6</c:v>
                </c:pt>
                <c:pt idx="133">
                  <c:v>39.9</c:v>
                </c:pt>
                <c:pt idx="134">
                  <c:v>40.200000000000003</c:v>
                </c:pt>
                <c:pt idx="135">
                  <c:v>40.5</c:v>
                </c:pt>
                <c:pt idx="136">
                  <c:v>40.800000000000004</c:v>
                </c:pt>
                <c:pt idx="137">
                  <c:v>41.1</c:v>
                </c:pt>
                <c:pt idx="138">
                  <c:v>41.4</c:v>
                </c:pt>
                <c:pt idx="139">
                  <c:v>41.7</c:v>
                </c:pt>
                <c:pt idx="140">
                  <c:v>42</c:v>
                </c:pt>
                <c:pt idx="141">
                  <c:v>42.3</c:v>
                </c:pt>
                <c:pt idx="142">
                  <c:v>42.6</c:v>
                </c:pt>
                <c:pt idx="143">
                  <c:v>42.9</c:v>
                </c:pt>
                <c:pt idx="144">
                  <c:v>43.2</c:v>
                </c:pt>
                <c:pt idx="145">
                  <c:v>43.5</c:v>
                </c:pt>
                <c:pt idx="146">
                  <c:v>43.8</c:v>
                </c:pt>
                <c:pt idx="147">
                  <c:v>44.1</c:v>
                </c:pt>
                <c:pt idx="148">
                  <c:v>44.4</c:v>
                </c:pt>
                <c:pt idx="149">
                  <c:v>44.7</c:v>
                </c:pt>
                <c:pt idx="150">
                  <c:v>45</c:v>
                </c:pt>
                <c:pt idx="151">
                  <c:v>45.3</c:v>
                </c:pt>
                <c:pt idx="152">
                  <c:v>45.6</c:v>
                </c:pt>
                <c:pt idx="153">
                  <c:v>45.9</c:v>
                </c:pt>
                <c:pt idx="154">
                  <c:v>46.2</c:v>
                </c:pt>
                <c:pt idx="155">
                  <c:v>46.5</c:v>
                </c:pt>
                <c:pt idx="156">
                  <c:v>46.8</c:v>
                </c:pt>
                <c:pt idx="157">
                  <c:v>47.1</c:v>
                </c:pt>
                <c:pt idx="158">
                  <c:v>47.4</c:v>
                </c:pt>
                <c:pt idx="159">
                  <c:v>47.7</c:v>
                </c:pt>
                <c:pt idx="160">
                  <c:v>48</c:v>
                </c:pt>
                <c:pt idx="161">
                  <c:v>48.3</c:v>
                </c:pt>
                <c:pt idx="162">
                  <c:v>48.6</c:v>
                </c:pt>
                <c:pt idx="163">
                  <c:v>48.9</c:v>
                </c:pt>
                <c:pt idx="164">
                  <c:v>49.2</c:v>
                </c:pt>
                <c:pt idx="165">
                  <c:v>49.5</c:v>
                </c:pt>
                <c:pt idx="166">
                  <c:v>49.8</c:v>
                </c:pt>
                <c:pt idx="167">
                  <c:v>50.1</c:v>
                </c:pt>
                <c:pt idx="168">
                  <c:v>50.4</c:v>
                </c:pt>
                <c:pt idx="169">
                  <c:v>50.7</c:v>
                </c:pt>
                <c:pt idx="170">
                  <c:v>51</c:v>
                </c:pt>
                <c:pt idx="171">
                  <c:v>51.3</c:v>
                </c:pt>
                <c:pt idx="172">
                  <c:v>51.6</c:v>
                </c:pt>
                <c:pt idx="173">
                  <c:v>51.9</c:v>
                </c:pt>
                <c:pt idx="174">
                  <c:v>52.2</c:v>
                </c:pt>
                <c:pt idx="175">
                  <c:v>52.5</c:v>
                </c:pt>
                <c:pt idx="176">
                  <c:v>52.8</c:v>
                </c:pt>
                <c:pt idx="177">
                  <c:v>53.1</c:v>
                </c:pt>
                <c:pt idx="178">
                  <c:v>53.4</c:v>
                </c:pt>
                <c:pt idx="179">
                  <c:v>53.7</c:v>
                </c:pt>
                <c:pt idx="180">
                  <c:v>54</c:v>
                </c:pt>
                <c:pt idx="181">
                  <c:v>54.3</c:v>
                </c:pt>
                <c:pt idx="182">
                  <c:v>54.6</c:v>
                </c:pt>
                <c:pt idx="183">
                  <c:v>54.9</c:v>
                </c:pt>
                <c:pt idx="184">
                  <c:v>55.2</c:v>
                </c:pt>
                <c:pt idx="185">
                  <c:v>55.5</c:v>
                </c:pt>
                <c:pt idx="186">
                  <c:v>55.8</c:v>
                </c:pt>
                <c:pt idx="187">
                  <c:v>56.1</c:v>
                </c:pt>
                <c:pt idx="188">
                  <c:v>56.4</c:v>
                </c:pt>
                <c:pt idx="189">
                  <c:v>56.7</c:v>
                </c:pt>
                <c:pt idx="190">
                  <c:v>57</c:v>
                </c:pt>
                <c:pt idx="191">
                  <c:v>57.3</c:v>
                </c:pt>
                <c:pt idx="192">
                  <c:v>57.6</c:v>
                </c:pt>
                <c:pt idx="193">
                  <c:v>57.9</c:v>
                </c:pt>
                <c:pt idx="194">
                  <c:v>58.2</c:v>
                </c:pt>
                <c:pt idx="195">
                  <c:v>58.5</c:v>
                </c:pt>
                <c:pt idx="196">
                  <c:v>58.8</c:v>
                </c:pt>
                <c:pt idx="197">
                  <c:v>59.1</c:v>
                </c:pt>
                <c:pt idx="198">
                  <c:v>59.4</c:v>
                </c:pt>
                <c:pt idx="199">
                  <c:v>59.7</c:v>
                </c:pt>
                <c:pt idx="200">
                  <c:v>60</c:v>
                </c:pt>
                <c:pt idx="201">
                  <c:v>60.3</c:v>
                </c:pt>
                <c:pt idx="202">
                  <c:v>60.6</c:v>
                </c:pt>
                <c:pt idx="203">
                  <c:v>60.9</c:v>
                </c:pt>
                <c:pt idx="204">
                  <c:v>61.2</c:v>
                </c:pt>
                <c:pt idx="205">
                  <c:v>61.5</c:v>
                </c:pt>
                <c:pt idx="206">
                  <c:v>61.8</c:v>
                </c:pt>
                <c:pt idx="207">
                  <c:v>62.1</c:v>
                </c:pt>
                <c:pt idx="208">
                  <c:v>62.4</c:v>
                </c:pt>
                <c:pt idx="209">
                  <c:v>62.7</c:v>
                </c:pt>
                <c:pt idx="210">
                  <c:v>63</c:v>
                </c:pt>
                <c:pt idx="211">
                  <c:v>63.3</c:v>
                </c:pt>
                <c:pt idx="212">
                  <c:v>63.6</c:v>
                </c:pt>
                <c:pt idx="213">
                  <c:v>63.9</c:v>
                </c:pt>
                <c:pt idx="214">
                  <c:v>64.2</c:v>
                </c:pt>
                <c:pt idx="215">
                  <c:v>64.5</c:v>
                </c:pt>
                <c:pt idx="216">
                  <c:v>64.8</c:v>
                </c:pt>
                <c:pt idx="217">
                  <c:v>65.099999999999994</c:v>
                </c:pt>
                <c:pt idx="218">
                  <c:v>65.400000000000006</c:v>
                </c:pt>
                <c:pt idx="219">
                  <c:v>65.7</c:v>
                </c:pt>
                <c:pt idx="220">
                  <c:v>66</c:v>
                </c:pt>
                <c:pt idx="221">
                  <c:v>66.3</c:v>
                </c:pt>
                <c:pt idx="222">
                  <c:v>66.599999999999994</c:v>
                </c:pt>
                <c:pt idx="223">
                  <c:v>66.900000000000006</c:v>
                </c:pt>
                <c:pt idx="224">
                  <c:v>67.2</c:v>
                </c:pt>
                <c:pt idx="225">
                  <c:v>67.5</c:v>
                </c:pt>
                <c:pt idx="226">
                  <c:v>67.8</c:v>
                </c:pt>
                <c:pt idx="227">
                  <c:v>68.099999999999994</c:v>
                </c:pt>
                <c:pt idx="228">
                  <c:v>68.400000000000006</c:v>
                </c:pt>
                <c:pt idx="229">
                  <c:v>68.7</c:v>
                </c:pt>
                <c:pt idx="230">
                  <c:v>69</c:v>
                </c:pt>
                <c:pt idx="231">
                  <c:v>69.3</c:v>
                </c:pt>
                <c:pt idx="232">
                  <c:v>69.599999999999994</c:v>
                </c:pt>
                <c:pt idx="233">
                  <c:v>69.900000000000006</c:v>
                </c:pt>
                <c:pt idx="234">
                  <c:v>70.2</c:v>
                </c:pt>
                <c:pt idx="235">
                  <c:v>70.5</c:v>
                </c:pt>
                <c:pt idx="236">
                  <c:v>70.8</c:v>
                </c:pt>
                <c:pt idx="237">
                  <c:v>71.099999999999994</c:v>
                </c:pt>
                <c:pt idx="238">
                  <c:v>71.400000000000006</c:v>
                </c:pt>
                <c:pt idx="239">
                  <c:v>71.7</c:v>
                </c:pt>
                <c:pt idx="240">
                  <c:v>72</c:v>
                </c:pt>
                <c:pt idx="241">
                  <c:v>72.3</c:v>
                </c:pt>
                <c:pt idx="242">
                  <c:v>72.599999999999994</c:v>
                </c:pt>
                <c:pt idx="243">
                  <c:v>72.900000000000006</c:v>
                </c:pt>
                <c:pt idx="244">
                  <c:v>73.2</c:v>
                </c:pt>
                <c:pt idx="245">
                  <c:v>73.5</c:v>
                </c:pt>
                <c:pt idx="246">
                  <c:v>73.8</c:v>
                </c:pt>
                <c:pt idx="247">
                  <c:v>74.099999999999994</c:v>
                </c:pt>
                <c:pt idx="248">
                  <c:v>74.400000000000006</c:v>
                </c:pt>
                <c:pt idx="249">
                  <c:v>74.7</c:v>
                </c:pt>
                <c:pt idx="250">
                  <c:v>75</c:v>
                </c:pt>
                <c:pt idx="251">
                  <c:v>75.3</c:v>
                </c:pt>
                <c:pt idx="252">
                  <c:v>75.599999999999994</c:v>
                </c:pt>
                <c:pt idx="253">
                  <c:v>75.900000000000006</c:v>
                </c:pt>
                <c:pt idx="254">
                  <c:v>76.2</c:v>
                </c:pt>
                <c:pt idx="255">
                  <c:v>76.5</c:v>
                </c:pt>
                <c:pt idx="256">
                  <c:v>76.8</c:v>
                </c:pt>
                <c:pt idx="257">
                  <c:v>77.099999999999994</c:v>
                </c:pt>
                <c:pt idx="258">
                  <c:v>77.400000000000006</c:v>
                </c:pt>
                <c:pt idx="259">
                  <c:v>77.7</c:v>
                </c:pt>
                <c:pt idx="260">
                  <c:v>78</c:v>
                </c:pt>
                <c:pt idx="261">
                  <c:v>78.3</c:v>
                </c:pt>
                <c:pt idx="262">
                  <c:v>78.599999999999994</c:v>
                </c:pt>
                <c:pt idx="263">
                  <c:v>78.900000000000006</c:v>
                </c:pt>
                <c:pt idx="264">
                  <c:v>79.2</c:v>
                </c:pt>
                <c:pt idx="265">
                  <c:v>79.5</c:v>
                </c:pt>
                <c:pt idx="266">
                  <c:v>79.8</c:v>
                </c:pt>
                <c:pt idx="267">
                  <c:v>80.099999999999994</c:v>
                </c:pt>
                <c:pt idx="268">
                  <c:v>80.400000000000006</c:v>
                </c:pt>
                <c:pt idx="269">
                  <c:v>80.7</c:v>
                </c:pt>
                <c:pt idx="270">
                  <c:v>81</c:v>
                </c:pt>
                <c:pt idx="271">
                  <c:v>81.3</c:v>
                </c:pt>
                <c:pt idx="272">
                  <c:v>81.599999999999994</c:v>
                </c:pt>
                <c:pt idx="273">
                  <c:v>81.900000000000006</c:v>
                </c:pt>
                <c:pt idx="274">
                  <c:v>82.2</c:v>
                </c:pt>
                <c:pt idx="275">
                  <c:v>82.5</c:v>
                </c:pt>
                <c:pt idx="276">
                  <c:v>82.8</c:v>
                </c:pt>
                <c:pt idx="277">
                  <c:v>83.1</c:v>
                </c:pt>
                <c:pt idx="278">
                  <c:v>83.4</c:v>
                </c:pt>
                <c:pt idx="279">
                  <c:v>83.7</c:v>
                </c:pt>
                <c:pt idx="280">
                  <c:v>84</c:v>
                </c:pt>
                <c:pt idx="281">
                  <c:v>84.3</c:v>
                </c:pt>
                <c:pt idx="282">
                  <c:v>84.6</c:v>
                </c:pt>
                <c:pt idx="283">
                  <c:v>84.9</c:v>
                </c:pt>
                <c:pt idx="284">
                  <c:v>85.2</c:v>
                </c:pt>
                <c:pt idx="285">
                  <c:v>85.5</c:v>
                </c:pt>
                <c:pt idx="286">
                  <c:v>85.8</c:v>
                </c:pt>
                <c:pt idx="287">
                  <c:v>86.1</c:v>
                </c:pt>
                <c:pt idx="288">
                  <c:v>86.4</c:v>
                </c:pt>
                <c:pt idx="289">
                  <c:v>86.7</c:v>
                </c:pt>
                <c:pt idx="290">
                  <c:v>87</c:v>
                </c:pt>
                <c:pt idx="291">
                  <c:v>87.3</c:v>
                </c:pt>
                <c:pt idx="292">
                  <c:v>87.6</c:v>
                </c:pt>
                <c:pt idx="293">
                  <c:v>87.9</c:v>
                </c:pt>
                <c:pt idx="294">
                  <c:v>88.2</c:v>
                </c:pt>
                <c:pt idx="295">
                  <c:v>88.5</c:v>
                </c:pt>
                <c:pt idx="296">
                  <c:v>88.8</c:v>
                </c:pt>
                <c:pt idx="297">
                  <c:v>89.1</c:v>
                </c:pt>
                <c:pt idx="298">
                  <c:v>89.4</c:v>
                </c:pt>
                <c:pt idx="299">
                  <c:v>89.7</c:v>
                </c:pt>
                <c:pt idx="300">
                  <c:v>90</c:v>
                </c:pt>
                <c:pt idx="301">
                  <c:v>90.3</c:v>
                </c:pt>
                <c:pt idx="302">
                  <c:v>90.6</c:v>
                </c:pt>
                <c:pt idx="303">
                  <c:v>90.9</c:v>
                </c:pt>
                <c:pt idx="304">
                  <c:v>91.2</c:v>
                </c:pt>
                <c:pt idx="305">
                  <c:v>91.5</c:v>
                </c:pt>
                <c:pt idx="306">
                  <c:v>91.8</c:v>
                </c:pt>
                <c:pt idx="307">
                  <c:v>92.1</c:v>
                </c:pt>
                <c:pt idx="308">
                  <c:v>92.4</c:v>
                </c:pt>
                <c:pt idx="309">
                  <c:v>92.7</c:v>
                </c:pt>
                <c:pt idx="310">
                  <c:v>93</c:v>
                </c:pt>
                <c:pt idx="311">
                  <c:v>93.3</c:v>
                </c:pt>
                <c:pt idx="312">
                  <c:v>93.6</c:v>
                </c:pt>
                <c:pt idx="313">
                  <c:v>93.9</c:v>
                </c:pt>
                <c:pt idx="314">
                  <c:v>94.2</c:v>
                </c:pt>
                <c:pt idx="315">
                  <c:v>94.5</c:v>
                </c:pt>
                <c:pt idx="316">
                  <c:v>94.8</c:v>
                </c:pt>
                <c:pt idx="317">
                  <c:v>95.1</c:v>
                </c:pt>
                <c:pt idx="318">
                  <c:v>95.4</c:v>
                </c:pt>
                <c:pt idx="319">
                  <c:v>95.7</c:v>
                </c:pt>
                <c:pt idx="320">
                  <c:v>96</c:v>
                </c:pt>
                <c:pt idx="321">
                  <c:v>96.3</c:v>
                </c:pt>
                <c:pt idx="322">
                  <c:v>96.6</c:v>
                </c:pt>
                <c:pt idx="323">
                  <c:v>96.9</c:v>
                </c:pt>
                <c:pt idx="324">
                  <c:v>97.2</c:v>
                </c:pt>
                <c:pt idx="325">
                  <c:v>97.5</c:v>
                </c:pt>
                <c:pt idx="326">
                  <c:v>97.8</c:v>
                </c:pt>
                <c:pt idx="327">
                  <c:v>98.1</c:v>
                </c:pt>
                <c:pt idx="328">
                  <c:v>98.4</c:v>
                </c:pt>
                <c:pt idx="329">
                  <c:v>98.7</c:v>
                </c:pt>
                <c:pt idx="330">
                  <c:v>99</c:v>
                </c:pt>
                <c:pt idx="331">
                  <c:v>99.3</c:v>
                </c:pt>
                <c:pt idx="332">
                  <c:v>99.6</c:v>
                </c:pt>
                <c:pt idx="333">
                  <c:v>99.9</c:v>
                </c:pt>
                <c:pt idx="334">
                  <c:v>100.2</c:v>
                </c:pt>
                <c:pt idx="335">
                  <c:v>100.5</c:v>
                </c:pt>
                <c:pt idx="336">
                  <c:v>100.8</c:v>
                </c:pt>
                <c:pt idx="337">
                  <c:v>101.1</c:v>
                </c:pt>
                <c:pt idx="338">
                  <c:v>101.4</c:v>
                </c:pt>
                <c:pt idx="339">
                  <c:v>101.7</c:v>
                </c:pt>
                <c:pt idx="340">
                  <c:v>102</c:v>
                </c:pt>
                <c:pt idx="341">
                  <c:v>102.3</c:v>
                </c:pt>
                <c:pt idx="342">
                  <c:v>102.6</c:v>
                </c:pt>
                <c:pt idx="343">
                  <c:v>102.9</c:v>
                </c:pt>
                <c:pt idx="344">
                  <c:v>103.2</c:v>
                </c:pt>
                <c:pt idx="345">
                  <c:v>103.5</c:v>
                </c:pt>
                <c:pt idx="346">
                  <c:v>103.8</c:v>
                </c:pt>
                <c:pt idx="347">
                  <c:v>104.1</c:v>
                </c:pt>
                <c:pt idx="348">
                  <c:v>104.4</c:v>
                </c:pt>
                <c:pt idx="349">
                  <c:v>104.7</c:v>
                </c:pt>
                <c:pt idx="350">
                  <c:v>105</c:v>
                </c:pt>
                <c:pt idx="351">
                  <c:v>105.3</c:v>
                </c:pt>
                <c:pt idx="352">
                  <c:v>105.6</c:v>
                </c:pt>
                <c:pt idx="353">
                  <c:v>105.9</c:v>
                </c:pt>
                <c:pt idx="354">
                  <c:v>106.2</c:v>
                </c:pt>
                <c:pt idx="355">
                  <c:v>106.5</c:v>
                </c:pt>
                <c:pt idx="356">
                  <c:v>106.8</c:v>
                </c:pt>
                <c:pt idx="357">
                  <c:v>107.1</c:v>
                </c:pt>
                <c:pt idx="358">
                  <c:v>107.4</c:v>
                </c:pt>
                <c:pt idx="359">
                  <c:v>107.7</c:v>
                </c:pt>
                <c:pt idx="360">
                  <c:v>108</c:v>
                </c:pt>
                <c:pt idx="361">
                  <c:v>108.3</c:v>
                </c:pt>
                <c:pt idx="362">
                  <c:v>108.6</c:v>
                </c:pt>
                <c:pt idx="363">
                  <c:v>108.9</c:v>
                </c:pt>
                <c:pt idx="364">
                  <c:v>109.2</c:v>
                </c:pt>
                <c:pt idx="365">
                  <c:v>109.5</c:v>
                </c:pt>
                <c:pt idx="366">
                  <c:v>109.8</c:v>
                </c:pt>
                <c:pt idx="367">
                  <c:v>110.1</c:v>
                </c:pt>
                <c:pt idx="368">
                  <c:v>110.4</c:v>
                </c:pt>
                <c:pt idx="369">
                  <c:v>110.7</c:v>
                </c:pt>
                <c:pt idx="370">
                  <c:v>111</c:v>
                </c:pt>
                <c:pt idx="371">
                  <c:v>111.3</c:v>
                </c:pt>
                <c:pt idx="372">
                  <c:v>111.6</c:v>
                </c:pt>
                <c:pt idx="373">
                  <c:v>111.9</c:v>
                </c:pt>
                <c:pt idx="374">
                  <c:v>112.2</c:v>
                </c:pt>
                <c:pt idx="375">
                  <c:v>112.5</c:v>
                </c:pt>
                <c:pt idx="376">
                  <c:v>112.8</c:v>
                </c:pt>
                <c:pt idx="377">
                  <c:v>113.1</c:v>
                </c:pt>
                <c:pt idx="378">
                  <c:v>113.4</c:v>
                </c:pt>
                <c:pt idx="379">
                  <c:v>113.7</c:v>
                </c:pt>
                <c:pt idx="380">
                  <c:v>114</c:v>
                </c:pt>
                <c:pt idx="381">
                  <c:v>114.3</c:v>
                </c:pt>
                <c:pt idx="382">
                  <c:v>114.6</c:v>
                </c:pt>
                <c:pt idx="383">
                  <c:v>114.9</c:v>
                </c:pt>
                <c:pt idx="384">
                  <c:v>115.2</c:v>
                </c:pt>
                <c:pt idx="385">
                  <c:v>115.5</c:v>
                </c:pt>
                <c:pt idx="386">
                  <c:v>115.8</c:v>
                </c:pt>
                <c:pt idx="387">
                  <c:v>116.1</c:v>
                </c:pt>
                <c:pt idx="388">
                  <c:v>116.4</c:v>
                </c:pt>
                <c:pt idx="389">
                  <c:v>116.7</c:v>
                </c:pt>
                <c:pt idx="390">
                  <c:v>117</c:v>
                </c:pt>
                <c:pt idx="391">
                  <c:v>117.3</c:v>
                </c:pt>
                <c:pt idx="392">
                  <c:v>117.6</c:v>
                </c:pt>
                <c:pt idx="393">
                  <c:v>117.9</c:v>
                </c:pt>
                <c:pt idx="394">
                  <c:v>118.2</c:v>
                </c:pt>
                <c:pt idx="395">
                  <c:v>118.5</c:v>
                </c:pt>
                <c:pt idx="396">
                  <c:v>118.8</c:v>
                </c:pt>
                <c:pt idx="397">
                  <c:v>119.1</c:v>
                </c:pt>
                <c:pt idx="398">
                  <c:v>119.4</c:v>
                </c:pt>
                <c:pt idx="399">
                  <c:v>119.7</c:v>
                </c:pt>
                <c:pt idx="400">
                  <c:v>120</c:v>
                </c:pt>
                <c:pt idx="401">
                  <c:v>120.3</c:v>
                </c:pt>
                <c:pt idx="402">
                  <c:v>120.6</c:v>
                </c:pt>
                <c:pt idx="403">
                  <c:v>120.9</c:v>
                </c:pt>
                <c:pt idx="404">
                  <c:v>121.2</c:v>
                </c:pt>
                <c:pt idx="405">
                  <c:v>121.5</c:v>
                </c:pt>
                <c:pt idx="406">
                  <c:v>121.8</c:v>
                </c:pt>
                <c:pt idx="407">
                  <c:v>122.1</c:v>
                </c:pt>
                <c:pt idx="408">
                  <c:v>122.4</c:v>
                </c:pt>
                <c:pt idx="409">
                  <c:v>122.7</c:v>
                </c:pt>
                <c:pt idx="410">
                  <c:v>123</c:v>
                </c:pt>
                <c:pt idx="411">
                  <c:v>123.3</c:v>
                </c:pt>
                <c:pt idx="412">
                  <c:v>123.6</c:v>
                </c:pt>
                <c:pt idx="413">
                  <c:v>123.9</c:v>
                </c:pt>
                <c:pt idx="414">
                  <c:v>124.2</c:v>
                </c:pt>
                <c:pt idx="415">
                  <c:v>124.5</c:v>
                </c:pt>
                <c:pt idx="416">
                  <c:v>124.8</c:v>
                </c:pt>
                <c:pt idx="417">
                  <c:v>125.1</c:v>
                </c:pt>
                <c:pt idx="418">
                  <c:v>125.4</c:v>
                </c:pt>
                <c:pt idx="419">
                  <c:v>125.7</c:v>
                </c:pt>
                <c:pt idx="420">
                  <c:v>126</c:v>
                </c:pt>
                <c:pt idx="421">
                  <c:v>126.3</c:v>
                </c:pt>
                <c:pt idx="422">
                  <c:v>126.6</c:v>
                </c:pt>
                <c:pt idx="423">
                  <c:v>126.9</c:v>
                </c:pt>
                <c:pt idx="424">
                  <c:v>127.2</c:v>
                </c:pt>
                <c:pt idx="425">
                  <c:v>127.5</c:v>
                </c:pt>
                <c:pt idx="426">
                  <c:v>127.8</c:v>
                </c:pt>
                <c:pt idx="427">
                  <c:v>128.1</c:v>
                </c:pt>
                <c:pt idx="428">
                  <c:v>128.4</c:v>
                </c:pt>
                <c:pt idx="429">
                  <c:v>128.69999999999999</c:v>
                </c:pt>
                <c:pt idx="430">
                  <c:v>129</c:v>
                </c:pt>
                <c:pt idx="431">
                  <c:v>129.30000000000001</c:v>
                </c:pt>
                <c:pt idx="432">
                  <c:v>129.6</c:v>
                </c:pt>
                <c:pt idx="433">
                  <c:v>129.9</c:v>
                </c:pt>
                <c:pt idx="434">
                  <c:v>130.19999999999999</c:v>
                </c:pt>
                <c:pt idx="435">
                  <c:v>130.5</c:v>
                </c:pt>
                <c:pt idx="436">
                  <c:v>130.80000000000001</c:v>
                </c:pt>
                <c:pt idx="437">
                  <c:v>131.1</c:v>
                </c:pt>
                <c:pt idx="438">
                  <c:v>131.4</c:v>
                </c:pt>
                <c:pt idx="439">
                  <c:v>131.69999999999999</c:v>
                </c:pt>
                <c:pt idx="440">
                  <c:v>132</c:v>
                </c:pt>
                <c:pt idx="441">
                  <c:v>132.30000000000001</c:v>
                </c:pt>
                <c:pt idx="442">
                  <c:v>132.6</c:v>
                </c:pt>
                <c:pt idx="443">
                  <c:v>132.9</c:v>
                </c:pt>
                <c:pt idx="444">
                  <c:v>133.19999999999999</c:v>
                </c:pt>
                <c:pt idx="445">
                  <c:v>133.5</c:v>
                </c:pt>
                <c:pt idx="446">
                  <c:v>133.80000000000001</c:v>
                </c:pt>
                <c:pt idx="447">
                  <c:v>134.1</c:v>
                </c:pt>
                <c:pt idx="448">
                  <c:v>134.4</c:v>
                </c:pt>
                <c:pt idx="449">
                  <c:v>134.69999999999999</c:v>
                </c:pt>
                <c:pt idx="450">
                  <c:v>135</c:v>
                </c:pt>
                <c:pt idx="451">
                  <c:v>135.30000000000001</c:v>
                </c:pt>
                <c:pt idx="452">
                  <c:v>135.6</c:v>
                </c:pt>
                <c:pt idx="453">
                  <c:v>135.9</c:v>
                </c:pt>
                <c:pt idx="454">
                  <c:v>136.19999999999999</c:v>
                </c:pt>
                <c:pt idx="455">
                  <c:v>136.5</c:v>
                </c:pt>
                <c:pt idx="456">
                  <c:v>136.80000000000001</c:v>
                </c:pt>
                <c:pt idx="457">
                  <c:v>137.1</c:v>
                </c:pt>
                <c:pt idx="458">
                  <c:v>137.4</c:v>
                </c:pt>
                <c:pt idx="459">
                  <c:v>137.69999999999999</c:v>
                </c:pt>
                <c:pt idx="460">
                  <c:v>138</c:v>
                </c:pt>
                <c:pt idx="461">
                  <c:v>138.30000000000001</c:v>
                </c:pt>
                <c:pt idx="462">
                  <c:v>138.6</c:v>
                </c:pt>
                <c:pt idx="463">
                  <c:v>138.9</c:v>
                </c:pt>
                <c:pt idx="464">
                  <c:v>139.19999999999999</c:v>
                </c:pt>
                <c:pt idx="465">
                  <c:v>139.5</c:v>
                </c:pt>
                <c:pt idx="466">
                  <c:v>139.80000000000001</c:v>
                </c:pt>
                <c:pt idx="467">
                  <c:v>140.1</c:v>
                </c:pt>
                <c:pt idx="468">
                  <c:v>140.4</c:v>
                </c:pt>
                <c:pt idx="469">
                  <c:v>140.69999999999999</c:v>
                </c:pt>
                <c:pt idx="470">
                  <c:v>141</c:v>
                </c:pt>
                <c:pt idx="471">
                  <c:v>141.30000000000001</c:v>
                </c:pt>
                <c:pt idx="472">
                  <c:v>141.6</c:v>
                </c:pt>
                <c:pt idx="473">
                  <c:v>141.9</c:v>
                </c:pt>
                <c:pt idx="474">
                  <c:v>142.19999999999999</c:v>
                </c:pt>
                <c:pt idx="475">
                  <c:v>142.5</c:v>
                </c:pt>
                <c:pt idx="476">
                  <c:v>142.80000000000001</c:v>
                </c:pt>
                <c:pt idx="477">
                  <c:v>143.1</c:v>
                </c:pt>
                <c:pt idx="478">
                  <c:v>143.4</c:v>
                </c:pt>
                <c:pt idx="479">
                  <c:v>143.69999999999999</c:v>
                </c:pt>
                <c:pt idx="480">
                  <c:v>144</c:v>
                </c:pt>
                <c:pt idx="481">
                  <c:v>144.30000000000001</c:v>
                </c:pt>
                <c:pt idx="482">
                  <c:v>144.6</c:v>
                </c:pt>
                <c:pt idx="483">
                  <c:v>144.9</c:v>
                </c:pt>
                <c:pt idx="484">
                  <c:v>145.19999999999999</c:v>
                </c:pt>
                <c:pt idx="485">
                  <c:v>145.5</c:v>
                </c:pt>
                <c:pt idx="486">
                  <c:v>145.80000000000001</c:v>
                </c:pt>
                <c:pt idx="487">
                  <c:v>146.1</c:v>
                </c:pt>
                <c:pt idx="488">
                  <c:v>146.4</c:v>
                </c:pt>
                <c:pt idx="489">
                  <c:v>146.69999999999999</c:v>
                </c:pt>
                <c:pt idx="490">
                  <c:v>147</c:v>
                </c:pt>
                <c:pt idx="491">
                  <c:v>147.30000000000001</c:v>
                </c:pt>
                <c:pt idx="492">
                  <c:v>147.6</c:v>
                </c:pt>
                <c:pt idx="493">
                  <c:v>147.9</c:v>
                </c:pt>
                <c:pt idx="494">
                  <c:v>148.19999999999999</c:v>
                </c:pt>
                <c:pt idx="495">
                  <c:v>148.5</c:v>
                </c:pt>
                <c:pt idx="496">
                  <c:v>148.80000000000001</c:v>
                </c:pt>
                <c:pt idx="497">
                  <c:v>149.1</c:v>
                </c:pt>
                <c:pt idx="498">
                  <c:v>149.4</c:v>
                </c:pt>
                <c:pt idx="499">
                  <c:v>149.69999999999999</c:v>
                </c:pt>
                <c:pt idx="500">
                  <c:v>150</c:v>
                </c:pt>
                <c:pt idx="501">
                  <c:v>150.30000000000001</c:v>
                </c:pt>
                <c:pt idx="502">
                  <c:v>150.6</c:v>
                </c:pt>
                <c:pt idx="503">
                  <c:v>150.9</c:v>
                </c:pt>
                <c:pt idx="504">
                  <c:v>151.19999999999999</c:v>
                </c:pt>
                <c:pt idx="505">
                  <c:v>151.5</c:v>
                </c:pt>
                <c:pt idx="506">
                  <c:v>151.80000000000001</c:v>
                </c:pt>
                <c:pt idx="507">
                  <c:v>152.1</c:v>
                </c:pt>
                <c:pt idx="508">
                  <c:v>152.4</c:v>
                </c:pt>
                <c:pt idx="509">
                  <c:v>152.69999999999999</c:v>
                </c:pt>
                <c:pt idx="510">
                  <c:v>153</c:v>
                </c:pt>
                <c:pt idx="511">
                  <c:v>153.30000000000001</c:v>
                </c:pt>
                <c:pt idx="512">
                  <c:v>153.6</c:v>
                </c:pt>
                <c:pt idx="513">
                  <c:v>153.9</c:v>
                </c:pt>
                <c:pt idx="514">
                  <c:v>154.19999999999999</c:v>
                </c:pt>
                <c:pt idx="515">
                  <c:v>154.5</c:v>
                </c:pt>
                <c:pt idx="516">
                  <c:v>154.80000000000001</c:v>
                </c:pt>
                <c:pt idx="517">
                  <c:v>155.1</c:v>
                </c:pt>
                <c:pt idx="518">
                  <c:v>155.4</c:v>
                </c:pt>
                <c:pt idx="519">
                  <c:v>155.69999999999999</c:v>
                </c:pt>
                <c:pt idx="520">
                  <c:v>156</c:v>
                </c:pt>
                <c:pt idx="521">
                  <c:v>156.30000000000001</c:v>
                </c:pt>
                <c:pt idx="522">
                  <c:v>156.6</c:v>
                </c:pt>
                <c:pt idx="523">
                  <c:v>156.9</c:v>
                </c:pt>
                <c:pt idx="524">
                  <c:v>157.19999999999999</c:v>
                </c:pt>
                <c:pt idx="525">
                  <c:v>157.5</c:v>
                </c:pt>
                <c:pt idx="526">
                  <c:v>157.80000000000001</c:v>
                </c:pt>
                <c:pt idx="527">
                  <c:v>158.1</c:v>
                </c:pt>
                <c:pt idx="528">
                  <c:v>158.4</c:v>
                </c:pt>
                <c:pt idx="529">
                  <c:v>158.69999999999999</c:v>
                </c:pt>
                <c:pt idx="530">
                  <c:v>159</c:v>
                </c:pt>
                <c:pt idx="531">
                  <c:v>159.30000000000001</c:v>
                </c:pt>
                <c:pt idx="532">
                  <c:v>159.6</c:v>
                </c:pt>
                <c:pt idx="533">
                  <c:v>159.9</c:v>
                </c:pt>
                <c:pt idx="534">
                  <c:v>160.19999999999999</c:v>
                </c:pt>
                <c:pt idx="535">
                  <c:v>160.5</c:v>
                </c:pt>
                <c:pt idx="536">
                  <c:v>160.80000000000001</c:v>
                </c:pt>
                <c:pt idx="537">
                  <c:v>161.1</c:v>
                </c:pt>
                <c:pt idx="538">
                  <c:v>161.4</c:v>
                </c:pt>
                <c:pt idx="539">
                  <c:v>161.69999999999999</c:v>
                </c:pt>
                <c:pt idx="540">
                  <c:v>162</c:v>
                </c:pt>
                <c:pt idx="541">
                  <c:v>162.30000000000001</c:v>
                </c:pt>
                <c:pt idx="542">
                  <c:v>162.6</c:v>
                </c:pt>
                <c:pt idx="543">
                  <c:v>162.9</c:v>
                </c:pt>
                <c:pt idx="544">
                  <c:v>163.19999999999999</c:v>
                </c:pt>
                <c:pt idx="545">
                  <c:v>163.5</c:v>
                </c:pt>
                <c:pt idx="546">
                  <c:v>163.80000000000001</c:v>
                </c:pt>
                <c:pt idx="547">
                  <c:v>164.1</c:v>
                </c:pt>
                <c:pt idx="548">
                  <c:v>164.4</c:v>
                </c:pt>
                <c:pt idx="549">
                  <c:v>164.7</c:v>
                </c:pt>
                <c:pt idx="550">
                  <c:v>165</c:v>
                </c:pt>
                <c:pt idx="551">
                  <c:v>165.3</c:v>
                </c:pt>
                <c:pt idx="552">
                  <c:v>165.6</c:v>
                </c:pt>
                <c:pt idx="553">
                  <c:v>165.9</c:v>
                </c:pt>
                <c:pt idx="554">
                  <c:v>166.2</c:v>
                </c:pt>
                <c:pt idx="555">
                  <c:v>166.5</c:v>
                </c:pt>
                <c:pt idx="556">
                  <c:v>166.8</c:v>
                </c:pt>
                <c:pt idx="557">
                  <c:v>167.1</c:v>
                </c:pt>
                <c:pt idx="558">
                  <c:v>167.4</c:v>
                </c:pt>
                <c:pt idx="559">
                  <c:v>167.7</c:v>
                </c:pt>
                <c:pt idx="560">
                  <c:v>168</c:v>
                </c:pt>
                <c:pt idx="561">
                  <c:v>168.3</c:v>
                </c:pt>
                <c:pt idx="562">
                  <c:v>168.6</c:v>
                </c:pt>
                <c:pt idx="563">
                  <c:v>168.9</c:v>
                </c:pt>
                <c:pt idx="564">
                  <c:v>169.2</c:v>
                </c:pt>
                <c:pt idx="565">
                  <c:v>169.5</c:v>
                </c:pt>
                <c:pt idx="566">
                  <c:v>169.8</c:v>
                </c:pt>
                <c:pt idx="567">
                  <c:v>170.1</c:v>
                </c:pt>
                <c:pt idx="568">
                  <c:v>170.4</c:v>
                </c:pt>
                <c:pt idx="569">
                  <c:v>170.7</c:v>
                </c:pt>
                <c:pt idx="570">
                  <c:v>171</c:v>
                </c:pt>
                <c:pt idx="571">
                  <c:v>171.3</c:v>
                </c:pt>
                <c:pt idx="572">
                  <c:v>171.6</c:v>
                </c:pt>
                <c:pt idx="573">
                  <c:v>171.9</c:v>
                </c:pt>
                <c:pt idx="574">
                  <c:v>172.2</c:v>
                </c:pt>
                <c:pt idx="575">
                  <c:v>172.5</c:v>
                </c:pt>
                <c:pt idx="576">
                  <c:v>172.8</c:v>
                </c:pt>
                <c:pt idx="577">
                  <c:v>173.1</c:v>
                </c:pt>
                <c:pt idx="578">
                  <c:v>173.4</c:v>
                </c:pt>
                <c:pt idx="579">
                  <c:v>173.7</c:v>
                </c:pt>
                <c:pt idx="580">
                  <c:v>174</c:v>
                </c:pt>
                <c:pt idx="581">
                  <c:v>174.3</c:v>
                </c:pt>
                <c:pt idx="582">
                  <c:v>174.6</c:v>
                </c:pt>
                <c:pt idx="583">
                  <c:v>174.9</c:v>
                </c:pt>
                <c:pt idx="584">
                  <c:v>175.2</c:v>
                </c:pt>
                <c:pt idx="585">
                  <c:v>175.5</c:v>
                </c:pt>
                <c:pt idx="586">
                  <c:v>175.8</c:v>
                </c:pt>
                <c:pt idx="587">
                  <c:v>176.1</c:v>
                </c:pt>
                <c:pt idx="588">
                  <c:v>176.4</c:v>
                </c:pt>
                <c:pt idx="589">
                  <c:v>176.7</c:v>
                </c:pt>
                <c:pt idx="590">
                  <c:v>177</c:v>
                </c:pt>
                <c:pt idx="591">
                  <c:v>177.3</c:v>
                </c:pt>
                <c:pt idx="592">
                  <c:v>177.6</c:v>
                </c:pt>
                <c:pt idx="593">
                  <c:v>177.9</c:v>
                </c:pt>
                <c:pt idx="594">
                  <c:v>178.2</c:v>
                </c:pt>
                <c:pt idx="595">
                  <c:v>178.5</c:v>
                </c:pt>
                <c:pt idx="596">
                  <c:v>178.8</c:v>
                </c:pt>
                <c:pt idx="597">
                  <c:v>179.1</c:v>
                </c:pt>
                <c:pt idx="598">
                  <c:v>179.4</c:v>
                </c:pt>
                <c:pt idx="599">
                  <c:v>179.7</c:v>
                </c:pt>
                <c:pt idx="600">
                  <c:v>180</c:v>
                </c:pt>
                <c:pt idx="601">
                  <c:v>180.3</c:v>
                </c:pt>
                <c:pt idx="602">
                  <c:v>180.6</c:v>
                </c:pt>
                <c:pt idx="603">
                  <c:v>180.9</c:v>
                </c:pt>
                <c:pt idx="604">
                  <c:v>181.2</c:v>
                </c:pt>
                <c:pt idx="605">
                  <c:v>181.5</c:v>
                </c:pt>
                <c:pt idx="606">
                  <c:v>181.8</c:v>
                </c:pt>
                <c:pt idx="607">
                  <c:v>182.1</c:v>
                </c:pt>
                <c:pt idx="608">
                  <c:v>182.4</c:v>
                </c:pt>
                <c:pt idx="609">
                  <c:v>182.7</c:v>
                </c:pt>
                <c:pt idx="610">
                  <c:v>183</c:v>
                </c:pt>
                <c:pt idx="611">
                  <c:v>183.3</c:v>
                </c:pt>
                <c:pt idx="612">
                  <c:v>183.6</c:v>
                </c:pt>
                <c:pt idx="613">
                  <c:v>183.9</c:v>
                </c:pt>
                <c:pt idx="614">
                  <c:v>184.2</c:v>
                </c:pt>
                <c:pt idx="615">
                  <c:v>184.5</c:v>
                </c:pt>
                <c:pt idx="616">
                  <c:v>184.8</c:v>
                </c:pt>
                <c:pt idx="617">
                  <c:v>185.1</c:v>
                </c:pt>
                <c:pt idx="618">
                  <c:v>185.4</c:v>
                </c:pt>
                <c:pt idx="619">
                  <c:v>185.7</c:v>
                </c:pt>
                <c:pt idx="620">
                  <c:v>186</c:v>
                </c:pt>
                <c:pt idx="621">
                  <c:v>186.3</c:v>
                </c:pt>
                <c:pt idx="622">
                  <c:v>186.6</c:v>
                </c:pt>
                <c:pt idx="623">
                  <c:v>186.9</c:v>
                </c:pt>
                <c:pt idx="624">
                  <c:v>187.2</c:v>
                </c:pt>
                <c:pt idx="625">
                  <c:v>187.5</c:v>
                </c:pt>
                <c:pt idx="626">
                  <c:v>187.8</c:v>
                </c:pt>
                <c:pt idx="627">
                  <c:v>188.1</c:v>
                </c:pt>
                <c:pt idx="628">
                  <c:v>188.4</c:v>
                </c:pt>
                <c:pt idx="629">
                  <c:v>188.7</c:v>
                </c:pt>
                <c:pt idx="630">
                  <c:v>189</c:v>
                </c:pt>
                <c:pt idx="631">
                  <c:v>189.3</c:v>
                </c:pt>
                <c:pt idx="632">
                  <c:v>189.6</c:v>
                </c:pt>
                <c:pt idx="633">
                  <c:v>189.9</c:v>
                </c:pt>
                <c:pt idx="634">
                  <c:v>190.2</c:v>
                </c:pt>
                <c:pt idx="635">
                  <c:v>190.5</c:v>
                </c:pt>
                <c:pt idx="636">
                  <c:v>190.8</c:v>
                </c:pt>
                <c:pt idx="637">
                  <c:v>191.1</c:v>
                </c:pt>
                <c:pt idx="638">
                  <c:v>191.4</c:v>
                </c:pt>
                <c:pt idx="639">
                  <c:v>191.7</c:v>
                </c:pt>
                <c:pt idx="640">
                  <c:v>192</c:v>
                </c:pt>
                <c:pt idx="641">
                  <c:v>192.3</c:v>
                </c:pt>
                <c:pt idx="642">
                  <c:v>192.6</c:v>
                </c:pt>
                <c:pt idx="643">
                  <c:v>192.9</c:v>
                </c:pt>
                <c:pt idx="644">
                  <c:v>193.2</c:v>
                </c:pt>
                <c:pt idx="645">
                  <c:v>193.5</c:v>
                </c:pt>
                <c:pt idx="646">
                  <c:v>193.8</c:v>
                </c:pt>
                <c:pt idx="647">
                  <c:v>194.1</c:v>
                </c:pt>
                <c:pt idx="648">
                  <c:v>194.4</c:v>
                </c:pt>
                <c:pt idx="649">
                  <c:v>194.7</c:v>
                </c:pt>
                <c:pt idx="650">
                  <c:v>195</c:v>
                </c:pt>
                <c:pt idx="651">
                  <c:v>195.3</c:v>
                </c:pt>
                <c:pt idx="652">
                  <c:v>195.6</c:v>
                </c:pt>
                <c:pt idx="653">
                  <c:v>195.9</c:v>
                </c:pt>
                <c:pt idx="654">
                  <c:v>196.2</c:v>
                </c:pt>
                <c:pt idx="655">
                  <c:v>196.5</c:v>
                </c:pt>
                <c:pt idx="656">
                  <c:v>196.8</c:v>
                </c:pt>
                <c:pt idx="657">
                  <c:v>197.1</c:v>
                </c:pt>
                <c:pt idx="658">
                  <c:v>197.4</c:v>
                </c:pt>
                <c:pt idx="659">
                  <c:v>197.7</c:v>
                </c:pt>
                <c:pt idx="660">
                  <c:v>198</c:v>
                </c:pt>
                <c:pt idx="661">
                  <c:v>198.3</c:v>
                </c:pt>
                <c:pt idx="662">
                  <c:v>198.6</c:v>
                </c:pt>
                <c:pt idx="663">
                  <c:v>198.9</c:v>
                </c:pt>
                <c:pt idx="664">
                  <c:v>199.2</c:v>
                </c:pt>
                <c:pt idx="665">
                  <c:v>199.5</c:v>
                </c:pt>
                <c:pt idx="666">
                  <c:v>199.8</c:v>
                </c:pt>
                <c:pt idx="667">
                  <c:v>200.1</c:v>
                </c:pt>
                <c:pt idx="668">
                  <c:v>200.4</c:v>
                </c:pt>
                <c:pt idx="669">
                  <c:v>200.7</c:v>
                </c:pt>
                <c:pt idx="670">
                  <c:v>201</c:v>
                </c:pt>
                <c:pt idx="671">
                  <c:v>201.3</c:v>
                </c:pt>
                <c:pt idx="672">
                  <c:v>201.6</c:v>
                </c:pt>
                <c:pt idx="673">
                  <c:v>201.9</c:v>
                </c:pt>
                <c:pt idx="674">
                  <c:v>202.2</c:v>
                </c:pt>
                <c:pt idx="675">
                  <c:v>202.5</c:v>
                </c:pt>
                <c:pt idx="676">
                  <c:v>202.8</c:v>
                </c:pt>
                <c:pt idx="677">
                  <c:v>203.1</c:v>
                </c:pt>
                <c:pt idx="678">
                  <c:v>203.4</c:v>
                </c:pt>
                <c:pt idx="679">
                  <c:v>203.7</c:v>
                </c:pt>
                <c:pt idx="680">
                  <c:v>204</c:v>
                </c:pt>
                <c:pt idx="681">
                  <c:v>204.3</c:v>
                </c:pt>
                <c:pt idx="682">
                  <c:v>204.6</c:v>
                </c:pt>
                <c:pt idx="683">
                  <c:v>204.9</c:v>
                </c:pt>
                <c:pt idx="684">
                  <c:v>205.2</c:v>
                </c:pt>
                <c:pt idx="685">
                  <c:v>205.5</c:v>
                </c:pt>
                <c:pt idx="686">
                  <c:v>205.8</c:v>
                </c:pt>
                <c:pt idx="687">
                  <c:v>206.1</c:v>
                </c:pt>
                <c:pt idx="688">
                  <c:v>206.4</c:v>
                </c:pt>
                <c:pt idx="689">
                  <c:v>206.7</c:v>
                </c:pt>
                <c:pt idx="690">
                  <c:v>207</c:v>
                </c:pt>
                <c:pt idx="691">
                  <c:v>207.3</c:v>
                </c:pt>
                <c:pt idx="692">
                  <c:v>207.6</c:v>
                </c:pt>
                <c:pt idx="693">
                  <c:v>207.9</c:v>
                </c:pt>
                <c:pt idx="694">
                  <c:v>208.2</c:v>
                </c:pt>
                <c:pt idx="695">
                  <c:v>208.5</c:v>
                </c:pt>
                <c:pt idx="696">
                  <c:v>208.8</c:v>
                </c:pt>
                <c:pt idx="697">
                  <c:v>209.1</c:v>
                </c:pt>
                <c:pt idx="698">
                  <c:v>209.4</c:v>
                </c:pt>
                <c:pt idx="699">
                  <c:v>209.7</c:v>
                </c:pt>
                <c:pt idx="700">
                  <c:v>210</c:v>
                </c:pt>
                <c:pt idx="701">
                  <c:v>210.3</c:v>
                </c:pt>
                <c:pt idx="702">
                  <c:v>210.6</c:v>
                </c:pt>
                <c:pt idx="703">
                  <c:v>210.9</c:v>
                </c:pt>
                <c:pt idx="704">
                  <c:v>211.2</c:v>
                </c:pt>
                <c:pt idx="705">
                  <c:v>211.5</c:v>
                </c:pt>
                <c:pt idx="706">
                  <c:v>211.8</c:v>
                </c:pt>
                <c:pt idx="707">
                  <c:v>212.1</c:v>
                </c:pt>
                <c:pt idx="708">
                  <c:v>212.4</c:v>
                </c:pt>
                <c:pt idx="709">
                  <c:v>212.7</c:v>
                </c:pt>
                <c:pt idx="710">
                  <c:v>213</c:v>
                </c:pt>
                <c:pt idx="711">
                  <c:v>213.3</c:v>
                </c:pt>
                <c:pt idx="712">
                  <c:v>213.6</c:v>
                </c:pt>
                <c:pt idx="713">
                  <c:v>213.9</c:v>
                </c:pt>
                <c:pt idx="714">
                  <c:v>214.2</c:v>
                </c:pt>
                <c:pt idx="715">
                  <c:v>214.5</c:v>
                </c:pt>
                <c:pt idx="716">
                  <c:v>214.8</c:v>
                </c:pt>
                <c:pt idx="717">
                  <c:v>215.1</c:v>
                </c:pt>
                <c:pt idx="718">
                  <c:v>215.4</c:v>
                </c:pt>
                <c:pt idx="719">
                  <c:v>215.7</c:v>
                </c:pt>
                <c:pt idx="720">
                  <c:v>216</c:v>
                </c:pt>
                <c:pt idx="721">
                  <c:v>216.3</c:v>
                </c:pt>
                <c:pt idx="722">
                  <c:v>216.6</c:v>
                </c:pt>
                <c:pt idx="723">
                  <c:v>216.9</c:v>
                </c:pt>
                <c:pt idx="724">
                  <c:v>217.2</c:v>
                </c:pt>
                <c:pt idx="725">
                  <c:v>217.5</c:v>
                </c:pt>
                <c:pt idx="726">
                  <c:v>217.8</c:v>
                </c:pt>
                <c:pt idx="727">
                  <c:v>218.1</c:v>
                </c:pt>
                <c:pt idx="728">
                  <c:v>218.4</c:v>
                </c:pt>
                <c:pt idx="729">
                  <c:v>218.7</c:v>
                </c:pt>
                <c:pt idx="730">
                  <c:v>219</c:v>
                </c:pt>
                <c:pt idx="731">
                  <c:v>219.3</c:v>
                </c:pt>
                <c:pt idx="732">
                  <c:v>219.6</c:v>
                </c:pt>
                <c:pt idx="733">
                  <c:v>219.9</c:v>
                </c:pt>
                <c:pt idx="734">
                  <c:v>220.2</c:v>
                </c:pt>
                <c:pt idx="735">
                  <c:v>220.5</c:v>
                </c:pt>
                <c:pt idx="736">
                  <c:v>220.8</c:v>
                </c:pt>
                <c:pt idx="737">
                  <c:v>221.1</c:v>
                </c:pt>
                <c:pt idx="738">
                  <c:v>221.4</c:v>
                </c:pt>
                <c:pt idx="739">
                  <c:v>221.7</c:v>
                </c:pt>
                <c:pt idx="740">
                  <c:v>222</c:v>
                </c:pt>
                <c:pt idx="741">
                  <c:v>222.3</c:v>
                </c:pt>
                <c:pt idx="742">
                  <c:v>222.6</c:v>
                </c:pt>
                <c:pt idx="743">
                  <c:v>222.9</c:v>
                </c:pt>
                <c:pt idx="744">
                  <c:v>223.2</c:v>
                </c:pt>
                <c:pt idx="745">
                  <c:v>223.5</c:v>
                </c:pt>
                <c:pt idx="746">
                  <c:v>223.8</c:v>
                </c:pt>
                <c:pt idx="747">
                  <c:v>224.1</c:v>
                </c:pt>
                <c:pt idx="748">
                  <c:v>224.4</c:v>
                </c:pt>
                <c:pt idx="749">
                  <c:v>224.7</c:v>
                </c:pt>
                <c:pt idx="750">
                  <c:v>225</c:v>
                </c:pt>
                <c:pt idx="751">
                  <c:v>225.3</c:v>
                </c:pt>
                <c:pt idx="752">
                  <c:v>225.6</c:v>
                </c:pt>
                <c:pt idx="753">
                  <c:v>225.9</c:v>
                </c:pt>
                <c:pt idx="754">
                  <c:v>226.2</c:v>
                </c:pt>
                <c:pt idx="755">
                  <c:v>226.5</c:v>
                </c:pt>
                <c:pt idx="756">
                  <c:v>226.8</c:v>
                </c:pt>
                <c:pt idx="757">
                  <c:v>227.1</c:v>
                </c:pt>
                <c:pt idx="758">
                  <c:v>227.4</c:v>
                </c:pt>
                <c:pt idx="759">
                  <c:v>227.7</c:v>
                </c:pt>
                <c:pt idx="760">
                  <c:v>228</c:v>
                </c:pt>
                <c:pt idx="761">
                  <c:v>228.3</c:v>
                </c:pt>
                <c:pt idx="762">
                  <c:v>228.6</c:v>
                </c:pt>
                <c:pt idx="763">
                  <c:v>228.9</c:v>
                </c:pt>
                <c:pt idx="764">
                  <c:v>229.2</c:v>
                </c:pt>
                <c:pt idx="765">
                  <c:v>229.5</c:v>
                </c:pt>
                <c:pt idx="766">
                  <c:v>229.8</c:v>
                </c:pt>
                <c:pt idx="767">
                  <c:v>230.1</c:v>
                </c:pt>
                <c:pt idx="768">
                  <c:v>230.4</c:v>
                </c:pt>
                <c:pt idx="769">
                  <c:v>230.7</c:v>
                </c:pt>
                <c:pt idx="770">
                  <c:v>231</c:v>
                </c:pt>
                <c:pt idx="771">
                  <c:v>231.3</c:v>
                </c:pt>
                <c:pt idx="772">
                  <c:v>231.6</c:v>
                </c:pt>
                <c:pt idx="773">
                  <c:v>231.9</c:v>
                </c:pt>
                <c:pt idx="774">
                  <c:v>232.2</c:v>
                </c:pt>
                <c:pt idx="775">
                  <c:v>232.5</c:v>
                </c:pt>
                <c:pt idx="776">
                  <c:v>232.8</c:v>
                </c:pt>
                <c:pt idx="777">
                  <c:v>233.1</c:v>
                </c:pt>
                <c:pt idx="778">
                  <c:v>233.4</c:v>
                </c:pt>
                <c:pt idx="779">
                  <c:v>233.7</c:v>
                </c:pt>
                <c:pt idx="780">
                  <c:v>234</c:v>
                </c:pt>
                <c:pt idx="781">
                  <c:v>234.3</c:v>
                </c:pt>
                <c:pt idx="782">
                  <c:v>234.6</c:v>
                </c:pt>
                <c:pt idx="783">
                  <c:v>234.9</c:v>
                </c:pt>
                <c:pt idx="784">
                  <c:v>235.2</c:v>
                </c:pt>
                <c:pt idx="785">
                  <c:v>235.5</c:v>
                </c:pt>
                <c:pt idx="786">
                  <c:v>235.8</c:v>
                </c:pt>
                <c:pt idx="787">
                  <c:v>236.1</c:v>
                </c:pt>
                <c:pt idx="788">
                  <c:v>236.4</c:v>
                </c:pt>
                <c:pt idx="789">
                  <c:v>236.7</c:v>
                </c:pt>
                <c:pt idx="790">
                  <c:v>237</c:v>
                </c:pt>
                <c:pt idx="791">
                  <c:v>237.3</c:v>
                </c:pt>
                <c:pt idx="792">
                  <c:v>237.6</c:v>
                </c:pt>
                <c:pt idx="793">
                  <c:v>237.9</c:v>
                </c:pt>
                <c:pt idx="794">
                  <c:v>238.2</c:v>
                </c:pt>
                <c:pt idx="795">
                  <c:v>238.5</c:v>
                </c:pt>
                <c:pt idx="796">
                  <c:v>238.8</c:v>
                </c:pt>
                <c:pt idx="797">
                  <c:v>239.1</c:v>
                </c:pt>
                <c:pt idx="798">
                  <c:v>239.4</c:v>
                </c:pt>
                <c:pt idx="799">
                  <c:v>239.7</c:v>
                </c:pt>
                <c:pt idx="800">
                  <c:v>240</c:v>
                </c:pt>
                <c:pt idx="801">
                  <c:v>240.3</c:v>
                </c:pt>
                <c:pt idx="802">
                  <c:v>240.6</c:v>
                </c:pt>
                <c:pt idx="803">
                  <c:v>240.9</c:v>
                </c:pt>
                <c:pt idx="804">
                  <c:v>241.2</c:v>
                </c:pt>
                <c:pt idx="805">
                  <c:v>241.5</c:v>
                </c:pt>
                <c:pt idx="806">
                  <c:v>241.8</c:v>
                </c:pt>
                <c:pt idx="807">
                  <c:v>242.1</c:v>
                </c:pt>
                <c:pt idx="808">
                  <c:v>242.4</c:v>
                </c:pt>
                <c:pt idx="809">
                  <c:v>242.7</c:v>
                </c:pt>
                <c:pt idx="810">
                  <c:v>243</c:v>
                </c:pt>
                <c:pt idx="811">
                  <c:v>243.3</c:v>
                </c:pt>
                <c:pt idx="812">
                  <c:v>243.6</c:v>
                </c:pt>
                <c:pt idx="813">
                  <c:v>243.9</c:v>
                </c:pt>
                <c:pt idx="814">
                  <c:v>244.2</c:v>
                </c:pt>
                <c:pt idx="815">
                  <c:v>244.5</c:v>
                </c:pt>
                <c:pt idx="816">
                  <c:v>244.8</c:v>
                </c:pt>
                <c:pt idx="817">
                  <c:v>245.1</c:v>
                </c:pt>
                <c:pt idx="818">
                  <c:v>245.4</c:v>
                </c:pt>
                <c:pt idx="819">
                  <c:v>245.7</c:v>
                </c:pt>
                <c:pt idx="820">
                  <c:v>246</c:v>
                </c:pt>
                <c:pt idx="821">
                  <c:v>246.3</c:v>
                </c:pt>
                <c:pt idx="822">
                  <c:v>246.6</c:v>
                </c:pt>
                <c:pt idx="823">
                  <c:v>246.9</c:v>
                </c:pt>
                <c:pt idx="824">
                  <c:v>247.2</c:v>
                </c:pt>
                <c:pt idx="825">
                  <c:v>247.5</c:v>
                </c:pt>
                <c:pt idx="826">
                  <c:v>247.8</c:v>
                </c:pt>
                <c:pt idx="827">
                  <c:v>248.1</c:v>
                </c:pt>
                <c:pt idx="828">
                  <c:v>248.4</c:v>
                </c:pt>
                <c:pt idx="829">
                  <c:v>248.7</c:v>
                </c:pt>
                <c:pt idx="830">
                  <c:v>249</c:v>
                </c:pt>
                <c:pt idx="831">
                  <c:v>249.3</c:v>
                </c:pt>
                <c:pt idx="832">
                  <c:v>249.6</c:v>
                </c:pt>
                <c:pt idx="833">
                  <c:v>249.9</c:v>
                </c:pt>
                <c:pt idx="834">
                  <c:v>250.2</c:v>
                </c:pt>
                <c:pt idx="835">
                  <c:v>250.5</c:v>
                </c:pt>
                <c:pt idx="836">
                  <c:v>250.8</c:v>
                </c:pt>
                <c:pt idx="837">
                  <c:v>251.1</c:v>
                </c:pt>
                <c:pt idx="838">
                  <c:v>251.4</c:v>
                </c:pt>
                <c:pt idx="839">
                  <c:v>251.7</c:v>
                </c:pt>
                <c:pt idx="840">
                  <c:v>252</c:v>
                </c:pt>
                <c:pt idx="841">
                  <c:v>252.3</c:v>
                </c:pt>
                <c:pt idx="842">
                  <c:v>252.6</c:v>
                </c:pt>
                <c:pt idx="843">
                  <c:v>252.9</c:v>
                </c:pt>
                <c:pt idx="844">
                  <c:v>253.2</c:v>
                </c:pt>
                <c:pt idx="845">
                  <c:v>253.5</c:v>
                </c:pt>
                <c:pt idx="846">
                  <c:v>253.8</c:v>
                </c:pt>
                <c:pt idx="847">
                  <c:v>254.1</c:v>
                </c:pt>
                <c:pt idx="848">
                  <c:v>254.4</c:v>
                </c:pt>
                <c:pt idx="849">
                  <c:v>254.7</c:v>
                </c:pt>
                <c:pt idx="850">
                  <c:v>255</c:v>
                </c:pt>
                <c:pt idx="851">
                  <c:v>255.3</c:v>
                </c:pt>
                <c:pt idx="852">
                  <c:v>255.6</c:v>
                </c:pt>
                <c:pt idx="853">
                  <c:v>255.9</c:v>
                </c:pt>
                <c:pt idx="854">
                  <c:v>256.2</c:v>
                </c:pt>
                <c:pt idx="855">
                  <c:v>256.5</c:v>
                </c:pt>
                <c:pt idx="856">
                  <c:v>256.8</c:v>
                </c:pt>
                <c:pt idx="857">
                  <c:v>257.10000000000002</c:v>
                </c:pt>
                <c:pt idx="858">
                  <c:v>257.39999999999969</c:v>
                </c:pt>
                <c:pt idx="859">
                  <c:v>257.7</c:v>
                </c:pt>
                <c:pt idx="860">
                  <c:v>258</c:v>
                </c:pt>
                <c:pt idx="861">
                  <c:v>258.3</c:v>
                </c:pt>
                <c:pt idx="862">
                  <c:v>258.60000000000002</c:v>
                </c:pt>
                <c:pt idx="863">
                  <c:v>258.89999999999969</c:v>
                </c:pt>
                <c:pt idx="864">
                  <c:v>259.2</c:v>
                </c:pt>
                <c:pt idx="865">
                  <c:v>259.5</c:v>
                </c:pt>
                <c:pt idx="866">
                  <c:v>259.8</c:v>
                </c:pt>
                <c:pt idx="867">
                  <c:v>260.10000000000002</c:v>
                </c:pt>
                <c:pt idx="868">
                  <c:v>260.39999999999969</c:v>
                </c:pt>
                <c:pt idx="869">
                  <c:v>260.7</c:v>
                </c:pt>
                <c:pt idx="870">
                  <c:v>261</c:v>
                </c:pt>
                <c:pt idx="871">
                  <c:v>261.3</c:v>
                </c:pt>
                <c:pt idx="872">
                  <c:v>261.60000000000002</c:v>
                </c:pt>
                <c:pt idx="873">
                  <c:v>261.89999999999969</c:v>
                </c:pt>
                <c:pt idx="874">
                  <c:v>262.2</c:v>
                </c:pt>
                <c:pt idx="875">
                  <c:v>262.5</c:v>
                </c:pt>
                <c:pt idx="876">
                  <c:v>262.8</c:v>
                </c:pt>
                <c:pt idx="877">
                  <c:v>263.10000000000002</c:v>
                </c:pt>
                <c:pt idx="878">
                  <c:v>263.39999999999969</c:v>
                </c:pt>
                <c:pt idx="879">
                  <c:v>263.7</c:v>
                </c:pt>
                <c:pt idx="880">
                  <c:v>264</c:v>
                </c:pt>
                <c:pt idx="881">
                  <c:v>264.3</c:v>
                </c:pt>
                <c:pt idx="882">
                  <c:v>264.60000000000002</c:v>
                </c:pt>
                <c:pt idx="883">
                  <c:v>264.89999999999969</c:v>
                </c:pt>
                <c:pt idx="884">
                  <c:v>265.2</c:v>
                </c:pt>
                <c:pt idx="885">
                  <c:v>265.5</c:v>
                </c:pt>
                <c:pt idx="886">
                  <c:v>265.8</c:v>
                </c:pt>
                <c:pt idx="887">
                  <c:v>266.10000000000002</c:v>
                </c:pt>
                <c:pt idx="888">
                  <c:v>266.39999999999969</c:v>
                </c:pt>
                <c:pt idx="889">
                  <c:v>266.7</c:v>
                </c:pt>
                <c:pt idx="890">
                  <c:v>267</c:v>
                </c:pt>
                <c:pt idx="891">
                  <c:v>267.3</c:v>
                </c:pt>
                <c:pt idx="892">
                  <c:v>267.60000000000002</c:v>
                </c:pt>
                <c:pt idx="893">
                  <c:v>267.89999999999969</c:v>
                </c:pt>
                <c:pt idx="894">
                  <c:v>268.2</c:v>
                </c:pt>
                <c:pt idx="895">
                  <c:v>268.5</c:v>
                </c:pt>
                <c:pt idx="896">
                  <c:v>268.8</c:v>
                </c:pt>
                <c:pt idx="897">
                  <c:v>269.10000000000002</c:v>
                </c:pt>
                <c:pt idx="898">
                  <c:v>269.39999999999969</c:v>
                </c:pt>
                <c:pt idx="899">
                  <c:v>269.7</c:v>
                </c:pt>
                <c:pt idx="900">
                  <c:v>270</c:v>
                </c:pt>
                <c:pt idx="901">
                  <c:v>270.3</c:v>
                </c:pt>
                <c:pt idx="902">
                  <c:v>270.60000000000002</c:v>
                </c:pt>
                <c:pt idx="903">
                  <c:v>270.89999999999969</c:v>
                </c:pt>
                <c:pt idx="904">
                  <c:v>271.2</c:v>
                </c:pt>
                <c:pt idx="905">
                  <c:v>271.5</c:v>
                </c:pt>
                <c:pt idx="906">
                  <c:v>271.8</c:v>
                </c:pt>
                <c:pt idx="907">
                  <c:v>272.10000000000002</c:v>
                </c:pt>
                <c:pt idx="908">
                  <c:v>272.39999999999969</c:v>
                </c:pt>
                <c:pt idx="909">
                  <c:v>272.7</c:v>
                </c:pt>
                <c:pt idx="910">
                  <c:v>273</c:v>
                </c:pt>
                <c:pt idx="911">
                  <c:v>273.3</c:v>
                </c:pt>
                <c:pt idx="912">
                  <c:v>273.60000000000002</c:v>
                </c:pt>
                <c:pt idx="913">
                  <c:v>273.89999999999969</c:v>
                </c:pt>
                <c:pt idx="914">
                  <c:v>274.2</c:v>
                </c:pt>
                <c:pt idx="915">
                  <c:v>274.5</c:v>
                </c:pt>
                <c:pt idx="916">
                  <c:v>274.8</c:v>
                </c:pt>
                <c:pt idx="917">
                  <c:v>275.10000000000002</c:v>
                </c:pt>
                <c:pt idx="918">
                  <c:v>275.39999999999969</c:v>
                </c:pt>
                <c:pt idx="919">
                  <c:v>275.7</c:v>
                </c:pt>
                <c:pt idx="920">
                  <c:v>276</c:v>
                </c:pt>
                <c:pt idx="921">
                  <c:v>276.3</c:v>
                </c:pt>
                <c:pt idx="922">
                  <c:v>276.60000000000002</c:v>
                </c:pt>
                <c:pt idx="923">
                  <c:v>276.89999999999969</c:v>
                </c:pt>
                <c:pt idx="924">
                  <c:v>277.2</c:v>
                </c:pt>
                <c:pt idx="925">
                  <c:v>277.5</c:v>
                </c:pt>
                <c:pt idx="926">
                  <c:v>277.8</c:v>
                </c:pt>
                <c:pt idx="927">
                  <c:v>278.10000000000002</c:v>
                </c:pt>
                <c:pt idx="928">
                  <c:v>278.39999999999969</c:v>
                </c:pt>
                <c:pt idx="929">
                  <c:v>278.7</c:v>
                </c:pt>
                <c:pt idx="930">
                  <c:v>279</c:v>
                </c:pt>
                <c:pt idx="931">
                  <c:v>279.3</c:v>
                </c:pt>
                <c:pt idx="932">
                  <c:v>279.60000000000002</c:v>
                </c:pt>
                <c:pt idx="933">
                  <c:v>279.89999999999969</c:v>
                </c:pt>
                <c:pt idx="934">
                  <c:v>280.2</c:v>
                </c:pt>
                <c:pt idx="935">
                  <c:v>280.5</c:v>
                </c:pt>
                <c:pt idx="936">
                  <c:v>280.8</c:v>
                </c:pt>
                <c:pt idx="937">
                  <c:v>281.10000000000002</c:v>
                </c:pt>
                <c:pt idx="938">
                  <c:v>281.39999999999969</c:v>
                </c:pt>
                <c:pt idx="939">
                  <c:v>281.7</c:v>
                </c:pt>
                <c:pt idx="940">
                  <c:v>282</c:v>
                </c:pt>
                <c:pt idx="941">
                  <c:v>282.3</c:v>
                </c:pt>
                <c:pt idx="942">
                  <c:v>282.60000000000002</c:v>
                </c:pt>
                <c:pt idx="943">
                  <c:v>282.89999999999969</c:v>
                </c:pt>
                <c:pt idx="944">
                  <c:v>283.2</c:v>
                </c:pt>
                <c:pt idx="945">
                  <c:v>283.5</c:v>
                </c:pt>
                <c:pt idx="946">
                  <c:v>283.8</c:v>
                </c:pt>
                <c:pt idx="947">
                  <c:v>284.10000000000002</c:v>
                </c:pt>
                <c:pt idx="948">
                  <c:v>284.39999999999969</c:v>
                </c:pt>
                <c:pt idx="949">
                  <c:v>284.7</c:v>
                </c:pt>
                <c:pt idx="950">
                  <c:v>285</c:v>
                </c:pt>
                <c:pt idx="951">
                  <c:v>285.3</c:v>
                </c:pt>
                <c:pt idx="952">
                  <c:v>285.60000000000002</c:v>
                </c:pt>
                <c:pt idx="953">
                  <c:v>285.89999999999969</c:v>
                </c:pt>
                <c:pt idx="954">
                  <c:v>286.2</c:v>
                </c:pt>
                <c:pt idx="955">
                  <c:v>286.5</c:v>
                </c:pt>
                <c:pt idx="956">
                  <c:v>286.8</c:v>
                </c:pt>
                <c:pt idx="957">
                  <c:v>287.10000000000002</c:v>
                </c:pt>
                <c:pt idx="958">
                  <c:v>287.39999999999969</c:v>
                </c:pt>
                <c:pt idx="959">
                  <c:v>287.7</c:v>
                </c:pt>
                <c:pt idx="960">
                  <c:v>288</c:v>
                </c:pt>
                <c:pt idx="961">
                  <c:v>288.3</c:v>
                </c:pt>
                <c:pt idx="962">
                  <c:v>288.60000000000002</c:v>
                </c:pt>
                <c:pt idx="963">
                  <c:v>288.89999999999969</c:v>
                </c:pt>
                <c:pt idx="964">
                  <c:v>289.2</c:v>
                </c:pt>
                <c:pt idx="965">
                  <c:v>289.5</c:v>
                </c:pt>
                <c:pt idx="966">
                  <c:v>289.8</c:v>
                </c:pt>
                <c:pt idx="967">
                  <c:v>290.10000000000002</c:v>
                </c:pt>
                <c:pt idx="968">
                  <c:v>290.39999999999969</c:v>
                </c:pt>
                <c:pt idx="969">
                  <c:v>290.7</c:v>
                </c:pt>
                <c:pt idx="970">
                  <c:v>291</c:v>
                </c:pt>
                <c:pt idx="971">
                  <c:v>291.3</c:v>
                </c:pt>
                <c:pt idx="972">
                  <c:v>291.60000000000002</c:v>
                </c:pt>
                <c:pt idx="973">
                  <c:v>291.89999999999969</c:v>
                </c:pt>
                <c:pt idx="974">
                  <c:v>292.2</c:v>
                </c:pt>
                <c:pt idx="975">
                  <c:v>292.5</c:v>
                </c:pt>
                <c:pt idx="976">
                  <c:v>292.8</c:v>
                </c:pt>
                <c:pt idx="977">
                  <c:v>293.10000000000002</c:v>
                </c:pt>
                <c:pt idx="978">
                  <c:v>293.39999999999969</c:v>
                </c:pt>
                <c:pt idx="979">
                  <c:v>293.7</c:v>
                </c:pt>
                <c:pt idx="980">
                  <c:v>294</c:v>
                </c:pt>
                <c:pt idx="981">
                  <c:v>294.3</c:v>
                </c:pt>
                <c:pt idx="982">
                  <c:v>294.60000000000002</c:v>
                </c:pt>
                <c:pt idx="983">
                  <c:v>294.89999999999969</c:v>
                </c:pt>
                <c:pt idx="984">
                  <c:v>295.2</c:v>
                </c:pt>
                <c:pt idx="985">
                  <c:v>295.5</c:v>
                </c:pt>
                <c:pt idx="986">
                  <c:v>295.8</c:v>
                </c:pt>
                <c:pt idx="987">
                  <c:v>296.10000000000002</c:v>
                </c:pt>
                <c:pt idx="988">
                  <c:v>296.39999999999969</c:v>
                </c:pt>
                <c:pt idx="989">
                  <c:v>296.7</c:v>
                </c:pt>
                <c:pt idx="990">
                  <c:v>297</c:v>
                </c:pt>
                <c:pt idx="991">
                  <c:v>297.3</c:v>
                </c:pt>
                <c:pt idx="992">
                  <c:v>297.60000000000002</c:v>
                </c:pt>
                <c:pt idx="993">
                  <c:v>297.89999999999969</c:v>
                </c:pt>
                <c:pt idx="994">
                  <c:v>298.2</c:v>
                </c:pt>
                <c:pt idx="995">
                  <c:v>298.5</c:v>
                </c:pt>
                <c:pt idx="996">
                  <c:v>298.8</c:v>
                </c:pt>
                <c:pt idx="997">
                  <c:v>299.10000000000002</c:v>
                </c:pt>
                <c:pt idx="998">
                  <c:v>299.39999999999969</c:v>
                </c:pt>
                <c:pt idx="999">
                  <c:v>299.7</c:v>
                </c:pt>
                <c:pt idx="1000">
                  <c:v>300</c:v>
                </c:pt>
                <c:pt idx="1001">
                  <c:v>300.3</c:v>
                </c:pt>
                <c:pt idx="1002">
                  <c:v>300.60000000000002</c:v>
                </c:pt>
                <c:pt idx="1003">
                  <c:v>300.89999999999969</c:v>
                </c:pt>
                <c:pt idx="1004">
                  <c:v>301.2</c:v>
                </c:pt>
                <c:pt idx="1005">
                  <c:v>301.5</c:v>
                </c:pt>
                <c:pt idx="1006">
                  <c:v>301.8</c:v>
                </c:pt>
                <c:pt idx="1007">
                  <c:v>302.10000000000002</c:v>
                </c:pt>
                <c:pt idx="1008">
                  <c:v>302.39999999999969</c:v>
                </c:pt>
                <c:pt idx="1009">
                  <c:v>302.7</c:v>
                </c:pt>
                <c:pt idx="1010">
                  <c:v>303</c:v>
                </c:pt>
                <c:pt idx="1011">
                  <c:v>303.3</c:v>
                </c:pt>
                <c:pt idx="1012">
                  <c:v>303.60000000000002</c:v>
                </c:pt>
                <c:pt idx="1013">
                  <c:v>303.89999999999969</c:v>
                </c:pt>
                <c:pt idx="1014">
                  <c:v>304.2</c:v>
                </c:pt>
                <c:pt idx="1015">
                  <c:v>304.5</c:v>
                </c:pt>
                <c:pt idx="1016">
                  <c:v>304.8</c:v>
                </c:pt>
                <c:pt idx="1017">
                  <c:v>305.10000000000002</c:v>
                </c:pt>
                <c:pt idx="1018">
                  <c:v>305.39999999999969</c:v>
                </c:pt>
                <c:pt idx="1019">
                  <c:v>305.7</c:v>
                </c:pt>
                <c:pt idx="1020">
                  <c:v>306</c:v>
                </c:pt>
                <c:pt idx="1021">
                  <c:v>306.3</c:v>
                </c:pt>
                <c:pt idx="1022">
                  <c:v>306.60000000000002</c:v>
                </c:pt>
                <c:pt idx="1023">
                  <c:v>306.89999999999969</c:v>
                </c:pt>
                <c:pt idx="1024">
                  <c:v>307.2</c:v>
                </c:pt>
                <c:pt idx="1025">
                  <c:v>307.5</c:v>
                </c:pt>
                <c:pt idx="1026">
                  <c:v>307.8</c:v>
                </c:pt>
                <c:pt idx="1027">
                  <c:v>308.10000000000002</c:v>
                </c:pt>
                <c:pt idx="1028">
                  <c:v>308.39999999999969</c:v>
                </c:pt>
                <c:pt idx="1029">
                  <c:v>308.7</c:v>
                </c:pt>
                <c:pt idx="1030">
                  <c:v>309</c:v>
                </c:pt>
                <c:pt idx="1031">
                  <c:v>309.3</c:v>
                </c:pt>
                <c:pt idx="1032">
                  <c:v>309.60000000000002</c:v>
                </c:pt>
                <c:pt idx="1033">
                  <c:v>309.89999999999969</c:v>
                </c:pt>
                <c:pt idx="1034">
                  <c:v>310.2</c:v>
                </c:pt>
                <c:pt idx="1035">
                  <c:v>310.5</c:v>
                </c:pt>
                <c:pt idx="1036">
                  <c:v>310.8</c:v>
                </c:pt>
                <c:pt idx="1037">
                  <c:v>311.10000000000002</c:v>
                </c:pt>
                <c:pt idx="1038">
                  <c:v>311.39999999999969</c:v>
                </c:pt>
                <c:pt idx="1039">
                  <c:v>311.7</c:v>
                </c:pt>
                <c:pt idx="1040">
                  <c:v>312</c:v>
                </c:pt>
                <c:pt idx="1041">
                  <c:v>312.3</c:v>
                </c:pt>
                <c:pt idx="1042">
                  <c:v>312.60000000000002</c:v>
                </c:pt>
                <c:pt idx="1043">
                  <c:v>312.89999999999969</c:v>
                </c:pt>
                <c:pt idx="1044">
                  <c:v>313.2</c:v>
                </c:pt>
                <c:pt idx="1045">
                  <c:v>313.5</c:v>
                </c:pt>
                <c:pt idx="1046">
                  <c:v>313.8</c:v>
                </c:pt>
                <c:pt idx="1047">
                  <c:v>314.10000000000002</c:v>
                </c:pt>
                <c:pt idx="1048">
                  <c:v>314.39999999999969</c:v>
                </c:pt>
                <c:pt idx="1049">
                  <c:v>314.7</c:v>
                </c:pt>
                <c:pt idx="1050">
                  <c:v>315</c:v>
                </c:pt>
                <c:pt idx="1051">
                  <c:v>315.3</c:v>
                </c:pt>
                <c:pt idx="1052">
                  <c:v>315.60000000000002</c:v>
                </c:pt>
                <c:pt idx="1053">
                  <c:v>315.89999999999969</c:v>
                </c:pt>
                <c:pt idx="1054">
                  <c:v>316.2</c:v>
                </c:pt>
                <c:pt idx="1055">
                  <c:v>316.5</c:v>
                </c:pt>
                <c:pt idx="1056">
                  <c:v>316.8</c:v>
                </c:pt>
                <c:pt idx="1057">
                  <c:v>317.10000000000002</c:v>
                </c:pt>
                <c:pt idx="1058">
                  <c:v>317.39999999999969</c:v>
                </c:pt>
                <c:pt idx="1059">
                  <c:v>317.7</c:v>
                </c:pt>
                <c:pt idx="1060">
                  <c:v>318</c:v>
                </c:pt>
                <c:pt idx="1061">
                  <c:v>318.3</c:v>
                </c:pt>
                <c:pt idx="1062">
                  <c:v>318.60000000000002</c:v>
                </c:pt>
                <c:pt idx="1063">
                  <c:v>318.89999999999969</c:v>
                </c:pt>
                <c:pt idx="1064">
                  <c:v>319.2</c:v>
                </c:pt>
                <c:pt idx="1065">
                  <c:v>319.5</c:v>
                </c:pt>
                <c:pt idx="1066">
                  <c:v>319.8</c:v>
                </c:pt>
                <c:pt idx="1067">
                  <c:v>320.10000000000002</c:v>
                </c:pt>
                <c:pt idx="1068">
                  <c:v>320.39999999999969</c:v>
                </c:pt>
                <c:pt idx="1069">
                  <c:v>320.7</c:v>
                </c:pt>
                <c:pt idx="1070">
                  <c:v>321</c:v>
                </c:pt>
                <c:pt idx="1071">
                  <c:v>321.3</c:v>
                </c:pt>
                <c:pt idx="1072">
                  <c:v>321.60000000000002</c:v>
                </c:pt>
                <c:pt idx="1073">
                  <c:v>321.89999999999969</c:v>
                </c:pt>
                <c:pt idx="1074">
                  <c:v>322.2</c:v>
                </c:pt>
                <c:pt idx="1075">
                  <c:v>322.5</c:v>
                </c:pt>
                <c:pt idx="1076">
                  <c:v>322.8</c:v>
                </c:pt>
                <c:pt idx="1077">
                  <c:v>323.10000000000002</c:v>
                </c:pt>
                <c:pt idx="1078">
                  <c:v>323.39999999999969</c:v>
                </c:pt>
                <c:pt idx="1079">
                  <c:v>323.7</c:v>
                </c:pt>
                <c:pt idx="1080">
                  <c:v>324</c:v>
                </c:pt>
                <c:pt idx="1081">
                  <c:v>324.3</c:v>
                </c:pt>
                <c:pt idx="1082">
                  <c:v>324.60000000000002</c:v>
                </c:pt>
                <c:pt idx="1083">
                  <c:v>324.89999999999969</c:v>
                </c:pt>
                <c:pt idx="1084">
                  <c:v>325.2</c:v>
                </c:pt>
                <c:pt idx="1085">
                  <c:v>325.5</c:v>
                </c:pt>
                <c:pt idx="1086">
                  <c:v>325.8</c:v>
                </c:pt>
                <c:pt idx="1087">
                  <c:v>326.10000000000002</c:v>
                </c:pt>
                <c:pt idx="1088">
                  <c:v>326.39999999999969</c:v>
                </c:pt>
                <c:pt idx="1089">
                  <c:v>326.7</c:v>
                </c:pt>
                <c:pt idx="1090">
                  <c:v>327</c:v>
                </c:pt>
                <c:pt idx="1091">
                  <c:v>327.3</c:v>
                </c:pt>
                <c:pt idx="1092">
                  <c:v>327.60000000000002</c:v>
                </c:pt>
                <c:pt idx="1093">
                  <c:v>327.9</c:v>
                </c:pt>
                <c:pt idx="1094">
                  <c:v>328.2</c:v>
                </c:pt>
                <c:pt idx="1095">
                  <c:v>328.5</c:v>
                </c:pt>
                <c:pt idx="1096">
                  <c:v>328.8</c:v>
                </c:pt>
                <c:pt idx="1097">
                  <c:v>329.1</c:v>
                </c:pt>
                <c:pt idx="1098">
                  <c:v>329.4</c:v>
                </c:pt>
                <c:pt idx="1099">
                  <c:v>329.7</c:v>
                </c:pt>
                <c:pt idx="1100">
                  <c:v>330</c:v>
                </c:pt>
                <c:pt idx="1101">
                  <c:v>330.3</c:v>
                </c:pt>
                <c:pt idx="1102">
                  <c:v>330.6</c:v>
                </c:pt>
                <c:pt idx="1103">
                  <c:v>330.9</c:v>
                </c:pt>
                <c:pt idx="1104">
                  <c:v>331.2</c:v>
                </c:pt>
                <c:pt idx="1105">
                  <c:v>331.5</c:v>
                </c:pt>
                <c:pt idx="1106">
                  <c:v>331.8</c:v>
                </c:pt>
                <c:pt idx="1107">
                  <c:v>332.1</c:v>
                </c:pt>
                <c:pt idx="1108">
                  <c:v>332.4</c:v>
                </c:pt>
                <c:pt idx="1109">
                  <c:v>332.7</c:v>
                </c:pt>
                <c:pt idx="1110">
                  <c:v>333</c:v>
                </c:pt>
                <c:pt idx="1111">
                  <c:v>333.3</c:v>
                </c:pt>
                <c:pt idx="1112">
                  <c:v>333.6</c:v>
                </c:pt>
                <c:pt idx="1113">
                  <c:v>333.9</c:v>
                </c:pt>
                <c:pt idx="1114">
                  <c:v>334.2</c:v>
                </c:pt>
                <c:pt idx="1115">
                  <c:v>334.5</c:v>
                </c:pt>
                <c:pt idx="1116">
                  <c:v>334.8</c:v>
                </c:pt>
                <c:pt idx="1117">
                  <c:v>335.1</c:v>
                </c:pt>
                <c:pt idx="1118">
                  <c:v>335.4</c:v>
                </c:pt>
                <c:pt idx="1119">
                  <c:v>335.7</c:v>
                </c:pt>
                <c:pt idx="1120">
                  <c:v>336</c:v>
                </c:pt>
                <c:pt idx="1121">
                  <c:v>336.3</c:v>
                </c:pt>
                <c:pt idx="1122">
                  <c:v>336.6</c:v>
                </c:pt>
                <c:pt idx="1123">
                  <c:v>336.9</c:v>
                </c:pt>
                <c:pt idx="1124">
                  <c:v>337.2</c:v>
                </c:pt>
                <c:pt idx="1125">
                  <c:v>337.5</c:v>
                </c:pt>
                <c:pt idx="1126">
                  <c:v>337.8</c:v>
                </c:pt>
                <c:pt idx="1127">
                  <c:v>338.1</c:v>
                </c:pt>
                <c:pt idx="1128">
                  <c:v>338.4</c:v>
                </c:pt>
                <c:pt idx="1129">
                  <c:v>338.7</c:v>
                </c:pt>
                <c:pt idx="1130">
                  <c:v>339</c:v>
                </c:pt>
                <c:pt idx="1131">
                  <c:v>339.3</c:v>
                </c:pt>
                <c:pt idx="1132">
                  <c:v>339.6</c:v>
                </c:pt>
                <c:pt idx="1133">
                  <c:v>339.9</c:v>
                </c:pt>
                <c:pt idx="1134">
                  <c:v>340.2</c:v>
                </c:pt>
                <c:pt idx="1135">
                  <c:v>340.5</c:v>
                </c:pt>
                <c:pt idx="1136">
                  <c:v>340.8</c:v>
                </c:pt>
                <c:pt idx="1137">
                  <c:v>341.1</c:v>
                </c:pt>
                <c:pt idx="1138">
                  <c:v>341.4</c:v>
                </c:pt>
                <c:pt idx="1139">
                  <c:v>341.7</c:v>
                </c:pt>
                <c:pt idx="1140">
                  <c:v>342</c:v>
                </c:pt>
                <c:pt idx="1141">
                  <c:v>342.3</c:v>
                </c:pt>
                <c:pt idx="1142">
                  <c:v>342.6</c:v>
                </c:pt>
                <c:pt idx="1143">
                  <c:v>342.9</c:v>
                </c:pt>
                <c:pt idx="1144">
                  <c:v>343.2</c:v>
                </c:pt>
                <c:pt idx="1145">
                  <c:v>343.5</c:v>
                </c:pt>
                <c:pt idx="1146">
                  <c:v>343.8</c:v>
                </c:pt>
                <c:pt idx="1147">
                  <c:v>344.1</c:v>
                </c:pt>
                <c:pt idx="1148">
                  <c:v>344.4</c:v>
                </c:pt>
                <c:pt idx="1149">
                  <c:v>344.7</c:v>
                </c:pt>
                <c:pt idx="1150">
                  <c:v>345</c:v>
                </c:pt>
                <c:pt idx="1151">
                  <c:v>345.3</c:v>
                </c:pt>
                <c:pt idx="1152">
                  <c:v>345.6</c:v>
                </c:pt>
                <c:pt idx="1153">
                  <c:v>345.9</c:v>
                </c:pt>
                <c:pt idx="1154">
                  <c:v>346.2</c:v>
                </c:pt>
                <c:pt idx="1155">
                  <c:v>346.5</c:v>
                </c:pt>
                <c:pt idx="1156">
                  <c:v>346.8</c:v>
                </c:pt>
                <c:pt idx="1157">
                  <c:v>347.1</c:v>
                </c:pt>
                <c:pt idx="1158">
                  <c:v>347.4</c:v>
                </c:pt>
                <c:pt idx="1159">
                  <c:v>347.7</c:v>
                </c:pt>
                <c:pt idx="1160">
                  <c:v>348</c:v>
                </c:pt>
                <c:pt idx="1161">
                  <c:v>348.3</c:v>
                </c:pt>
                <c:pt idx="1162">
                  <c:v>348.6</c:v>
                </c:pt>
                <c:pt idx="1163">
                  <c:v>348.9</c:v>
                </c:pt>
                <c:pt idx="1164">
                  <c:v>349.2</c:v>
                </c:pt>
                <c:pt idx="1165">
                  <c:v>349.5</c:v>
                </c:pt>
                <c:pt idx="1166">
                  <c:v>349.8</c:v>
                </c:pt>
                <c:pt idx="1167">
                  <c:v>350.1</c:v>
                </c:pt>
                <c:pt idx="1168">
                  <c:v>350.4</c:v>
                </c:pt>
                <c:pt idx="1169">
                  <c:v>350.7</c:v>
                </c:pt>
                <c:pt idx="1170">
                  <c:v>351</c:v>
                </c:pt>
                <c:pt idx="1171">
                  <c:v>351.3</c:v>
                </c:pt>
                <c:pt idx="1172">
                  <c:v>351.6</c:v>
                </c:pt>
                <c:pt idx="1173">
                  <c:v>351.9</c:v>
                </c:pt>
                <c:pt idx="1174">
                  <c:v>352.2</c:v>
                </c:pt>
                <c:pt idx="1175">
                  <c:v>352.5</c:v>
                </c:pt>
                <c:pt idx="1176">
                  <c:v>352.8</c:v>
                </c:pt>
                <c:pt idx="1177">
                  <c:v>353.1</c:v>
                </c:pt>
                <c:pt idx="1178">
                  <c:v>353.4</c:v>
                </c:pt>
                <c:pt idx="1179">
                  <c:v>353.7</c:v>
                </c:pt>
                <c:pt idx="1180">
                  <c:v>354</c:v>
                </c:pt>
                <c:pt idx="1181">
                  <c:v>354.3</c:v>
                </c:pt>
                <c:pt idx="1182">
                  <c:v>354.6</c:v>
                </c:pt>
                <c:pt idx="1183">
                  <c:v>354.9</c:v>
                </c:pt>
                <c:pt idx="1184">
                  <c:v>355.2</c:v>
                </c:pt>
                <c:pt idx="1185">
                  <c:v>355.5</c:v>
                </c:pt>
                <c:pt idx="1186">
                  <c:v>355.8</c:v>
                </c:pt>
                <c:pt idx="1187">
                  <c:v>356.1</c:v>
                </c:pt>
                <c:pt idx="1188">
                  <c:v>356.4</c:v>
                </c:pt>
                <c:pt idx="1189">
                  <c:v>356.7</c:v>
                </c:pt>
                <c:pt idx="1190">
                  <c:v>357</c:v>
                </c:pt>
                <c:pt idx="1191">
                  <c:v>357.3</c:v>
                </c:pt>
                <c:pt idx="1192">
                  <c:v>357.6</c:v>
                </c:pt>
                <c:pt idx="1193">
                  <c:v>357.9</c:v>
                </c:pt>
                <c:pt idx="1194">
                  <c:v>358.2</c:v>
                </c:pt>
                <c:pt idx="1195">
                  <c:v>358.5</c:v>
                </c:pt>
                <c:pt idx="1196">
                  <c:v>358.8</c:v>
                </c:pt>
                <c:pt idx="1197">
                  <c:v>359.1</c:v>
                </c:pt>
                <c:pt idx="1198">
                  <c:v>359.4</c:v>
                </c:pt>
                <c:pt idx="1199">
                  <c:v>359.7</c:v>
                </c:pt>
                <c:pt idx="1200">
                  <c:v>360</c:v>
                </c:pt>
                <c:pt idx="1201">
                  <c:v>360.3</c:v>
                </c:pt>
                <c:pt idx="1202">
                  <c:v>360.6</c:v>
                </c:pt>
                <c:pt idx="1203">
                  <c:v>360.9</c:v>
                </c:pt>
                <c:pt idx="1204">
                  <c:v>361.2</c:v>
                </c:pt>
                <c:pt idx="1205">
                  <c:v>361.5</c:v>
                </c:pt>
                <c:pt idx="1206">
                  <c:v>361.8</c:v>
                </c:pt>
                <c:pt idx="1207">
                  <c:v>362.1</c:v>
                </c:pt>
                <c:pt idx="1208">
                  <c:v>362.4</c:v>
                </c:pt>
                <c:pt idx="1209">
                  <c:v>362.7</c:v>
                </c:pt>
                <c:pt idx="1210">
                  <c:v>363</c:v>
                </c:pt>
                <c:pt idx="1211">
                  <c:v>363.3</c:v>
                </c:pt>
                <c:pt idx="1212">
                  <c:v>363.6</c:v>
                </c:pt>
                <c:pt idx="1213">
                  <c:v>363.9</c:v>
                </c:pt>
                <c:pt idx="1214">
                  <c:v>364.2</c:v>
                </c:pt>
                <c:pt idx="1215">
                  <c:v>364.5</c:v>
                </c:pt>
                <c:pt idx="1216">
                  <c:v>364.8</c:v>
                </c:pt>
                <c:pt idx="1217">
                  <c:v>365.1</c:v>
                </c:pt>
                <c:pt idx="1218">
                  <c:v>365.4</c:v>
                </c:pt>
                <c:pt idx="1219">
                  <c:v>365.7</c:v>
                </c:pt>
                <c:pt idx="1220">
                  <c:v>366</c:v>
                </c:pt>
                <c:pt idx="1221">
                  <c:v>366.3</c:v>
                </c:pt>
                <c:pt idx="1222">
                  <c:v>366.6</c:v>
                </c:pt>
                <c:pt idx="1223">
                  <c:v>366.9</c:v>
                </c:pt>
                <c:pt idx="1224">
                  <c:v>367.2</c:v>
                </c:pt>
                <c:pt idx="1225">
                  <c:v>367.5</c:v>
                </c:pt>
                <c:pt idx="1226">
                  <c:v>367.8</c:v>
                </c:pt>
                <c:pt idx="1227">
                  <c:v>368.1</c:v>
                </c:pt>
                <c:pt idx="1228">
                  <c:v>368.4</c:v>
                </c:pt>
                <c:pt idx="1229">
                  <c:v>368.7</c:v>
                </c:pt>
                <c:pt idx="1230">
                  <c:v>369</c:v>
                </c:pt>
                <c:pt idx="1231">
                  <c:v>369.3</c:v>
                </c:pt>
                <c:pt idx="1232">
                  <c:v>369.6</c:v>
                </c:pt>
                <c:pt idx="1233">
                  <c:v>369.9</c:v>
                </c:pt>
                <c:pt idx="1234">
                  <c:v>370.2</c:v>
                </c:pt>
                <c:pt idx="1235">
                  <c:v>370.5</c:v>
                </c:pt>
                <c:pt idx="1236">
                  <c:v>370.8</c:v>
                </c:pt>
                <c:pt idx="1237">
                  <c:v>371.1</c:v>
                </c:pt>
                <c:pt idx="1238">
                  <c:v>371.4</c:v>
                </c:pt>
                <c:pt idx="1239">
                  <c:v>371.7</c:v>
                </c:pt>
                <c:pt idx="1240">
                  <c:v>372</c:v>
                </c:pt>
                <c:pt idx="1241">
                  <c:v>372.3</c:v>
                </c:pt>
                <c:pt idx="1242">
                  <c:v>372.6</c:v>
                </c:pt>
                <c:pt idx="1243">
                  <c:v>372.9</c:v>
                </c:pt>
                <c:pt idx="1244">
                  <c:v>373.2</c:v>
                </c:pt>
                <c:pt idx="1245">
                  <c:v>373.5</c:v>
                </c:pt>
                <c:pt idx="1246">
                  <c:v>373.8</c:v>
                </c:pt>
                <c:pt idx="1247">
                  <c:v>374.1</c:v>
                </c:pt>
                <c:pt idx="1248">
                  <c:v>374.4</c:v>
                </c:pt>
                <c:pt idx="1249">
                  <c:v>374.7</c:v>
                </c:pt>
                <c:pt idx="1250">
                  <c:v>375</c:v>
                </c:pt>
                <c:pt idx="1251">
                  <c:v>375.3</c:v>
                </c:pt>
                <c:pt idx="1252">
                  <c:v>375.6</c:v>
                </c:pt>
                <c:pt idx="1253">
                  <c:v>375.9</c:v>
                </c:pt>
                <c:pt idx="1254">
                  <c:v>376.2</c:v>
                </c:pt>
                <c:pt idx="1255">
                  <c:v>376.5</c:v>
                </c:pt>
                <c:pt idx="1256">
                  <c:v>376.8</c:v>
                </c:pt>
                <c:pt idx="1257">
                  <c:v>377.1</c:v>
                </c:pt>
                <c:pt idx="1258">
                  <c:v>377.4</c:v>
                </c:pt>
                <c:pt idx="1259">
                  <c:v>377.7</c:v>
                </c:pt>
                <c:pt idx="1260">
                  <c:v>378</c:v>
                </c:pt>
                <c:pt idx="1261">
                  <c:v>378.3</c:v>
                </c:pt>
                <c:pt idx="1262">
                  <c:v>378.6</c:v>
                </c:pt>
                <c:pt idx="1263">
                  <c:v>378.9</c:v>
                </c:pt>
                <c:pt idx="1264">
                  <c:v>379.2</c:v>
                </c:pt>
                <c:pt idx="1265">
                  <c:v>379.5</c:v>
                </c:pt>
                <c:pt idx="1266">
                  <c:v>379.8</c:v>
                </c:pt>
                <c:pt idx="1267">
                  <c:v>380.1</c:v>
                </c:pt>
                <c:pt idx="1268">
                  <c:v>380.4</c:v>
                </c:pt>
                <c:pt idx="1269">
                  <c:v>380.7</c:v>
                </c:pt>
                <c:pt idx="1270">
                  <c:v>381</c:v>
                </c:pt>
                <c:pt idx="1271">
                  <c:v>381.3</c:v>
                </c:pt>
                <c:pt idx="1272">
                  <c:v>381.6</c:v>
                </c:pt>
                <c:pt idx="1273">
                  <c:v>381.9</c:v>
                </c:pt>
                <c:pt idx="1274">
                  <c:v>382.2</c:v>
                </c:pt>
                <c:pt idx="1275">
                  <c:v>382.5</c:v>
                </c:pt>
                <c:pt idx="1276">
                  <c:v>382.8</c:v>
                </c:pt>
                <c:pt idx="1277">
                  <c:v>383.1</c:v>
                </c:pt>
                <c:pt idx="1278">
                  <c:v>383.4</c:v>
                </c:pt>
                <c:pt idx="1279">
                  <c:v>383.7</c:v>
                </c:pt>
                <c:pt idx="1280">
                  <c:v>384</c:v>
                </c:pt>
                <c:pt idx="1281">
                  <c:v>384.3</c:v>
                </c:pt>
                <c:pt idx="1282">
                  <c:v>384.6</c:v>
                </c:pt>
                <c:pt idx="1283">
                  <c:v>384.9</c:v>
                </c:pt>
                <c:pt idx="1284">
                  <c:v>385.2</c:v>
                </c:pt>
                <c:pt idx="1285">
                  <c:v>385.5</c:v>
                </c:pt>
                <c:pt idx="1286">
                  <c:v>385.8</c:v>
                </c:pt>
                <c:pt idx="1287">
                  <c:v>386.1</c:v>
                </c:pt>
                <c:pt idx="1288">
                  <c:v>386.4</c:v>
                </c:pt>
                <c:pt idx="1289">
                  <c:v>386.7</c:v>
                </c:pt>
                <c:pt idx="1290">
                  <c:v>387</c:v>
                </c:pt>
                <c:pt idx="1291">
                  <c:v>387.3</c:v>
                </c:pt>
                <c:pt idx="1292">
                  <c:v>387.6</c:v>
                </c:pt>
                <c:pt idx="1293">
                  <c:v>387.9</c:v>
                </c:pt>
                <c:pt idx="1294">
                  <c:v>388.2</c:v>
                </c:pt>
                <c:pt idx="1295">
                  <c:v>388.5</c:v>
                </c:pt>
                <c:pt idx="1296">
                  <c:v>388.8</c:v>
                </c:pt>
                <c:pt idx="1297">
                  <c:v>389.1</c:v>
                </c:pt>
                <c:pt idx="1298">
                  <c:v>389.4</c:v>
                </c:pt>
                <c:pt idx="1299">
                  <c:v>389.7</c:v>
                </c:pt>
                <c:pt idx="1300">
                  <c:v>390</c:v>
                </c:pt>
                <c:pt idx="1301">
                  <c:v>390.3</c:v>
                </c:pt>
                <c:pt idx="1302">
                  <c:v>390.6</c:v>
                </c:pt>
                <c:pt idx="1303">
                  <c:v>390.9</c:v>
                </c:pt>
                <c:pt idx="1304">
                  <c:v>391.2</c:v>
                </c:pt>
                <c:pt idx="1305">
                  <c:v>391.5</c:v>
                </c:pt>
                <c:pt idx="1306">
                  <c:v>391.8</c:v>
                </c:pt>
                <c:pt idx="1307">
                  <c:v>392.1</c:v>
                </c:pt>
                <c:pt idx="1308">
                  <c:v>392.4</c:v>
                </c:pt>
                <c:pt idx="1309">
                  <c:v>392.7</c:v>
                </c:pt>
                <c:pt idx="1310">
                  <c:v>393</c:v>
                </c:pt>
                <c:pt idx="1311">
                  <c:v>393.3</c:v>
                </c:pt>
                <c:pt idx="1312">
                  <c:v>393.6</c:v>
                </c:pt>
                <c:pt idx="1313">
                  <c:v>393.9</c:v>
                </c:pt>
                <c:pt idx="1314">
                  <c:v>394.2</c:v>
                </c:pt>
                <c:pt idx="1315">
                  <c:v>394.5</c:v>
                </c:pt>
                <c:pt idx="1316">
                  <c:v>394.8</c:v>
                </c:pt>
                <c:pt idx="1317">
                  <c:v>395.1</c:v>
                </c:pt>
                <c:pt idx="1318">
                  <c:v>395.4</c:v>
                </c:pt>
                <c:pt idx="1319">
                  <c:v>395.7</c:v>
                </c:pt>
                <c:pt idx="1320">
                  <c:v>396</c:v>
                </c:pt>
                <c:pt idx="1321">
                  <c:v>396.3</c:v>
                </c:pt>
                <c:pt idx="1322">
                  <c:v>396.6</c:v>
                </c:pt>
                <c:pt idx="1323">
                  <c:v>396.9</c:v>
                </c:pt>
                <c:pt idx="1324">
                  <c:v>397.2</c:v>
                </c:pt>
                <c:pt idx="1325">
                  <c:v>397.5</c:v>
                </c:pt>
                <c:pt idx="1326">
                  <c:v>397.8</c:v>
                </c:pt>
                <c:pt idx="1327">
                  <c:v>398.1</c:v>
                </c:pt>
                <c:pt idx="1328">
                  <c:v>398.4</c:v>
                </c:pt>
                <c:pt idx="1329">
                  <c:v>398.7</c:v>
                </c:pt>
                <c:pt idx="1330">
                  <c:v>399</c:v>
                </c:pt>
                <c:pt idx="1331">
                  <c:v>399.3</c:v>
                </c:pt>
                <c:pt idx="1332">
                  <c:v>399.6</c:v>
                </c:pt>
                <c:pt idx="1333">
                  <c:v>399.9</c:v>
                </c:pt>
                <c:pt idx="1334">
                  <c:v>400.2</c:v>
                </c:pt>
                <c:pt idx="1335">
                  <c:v>400.5</c:v>
                </c:pt>
                <c:pt idx="1336">
                  <c:v>400.8</c:v>
                </c:pt>
                <c:pt idx="1337">
                  <c:v>401.1</c:v>
                </c:pt>
                <c:pt idx="1338">
                  <c:v>401.4</c:v>
                </c:pt>
                <c:pt idx="1339">
                  <c:v>401.7</c:v>
                </c:pt>
                <c:pt idx="1340">
                  <c:v>402</c:v>
                </c:pt>
                <c:pt idx="1341">
                  <c:v>402.3</c:v>
                </c:pt>
                <c:pt idx="1342">
                  <c:v>402.6</c:v>
                </c:pt>
                <c:pt idx="1343">
                  <c:v>402.9</c:v>
                </c:pt>
                <c:pt idx="1344">
                  <c:v>403.2</c:v>
                </c:pt>
                <c:pt idx="1345">
                  <c:v>403.5</c:v>
                </c:pt>
                <c:pt idx="1346">
                  <c:v>403.8</c:v>
                </c:pt>
                <c:pt idx="1347">
                  <c:v>404.1</c:v>
                </c:pt>
                <c:pt idx="1348">
                  <c:v>404.4</c:v>
                </c:pt>
                <c:pt idx="1349">
                  <c:v>404.7</c:v>
                </c:pt>
                <c:pt idx="1350">
                  <c:v>405</c:v>
                </c:pt>
                <c:pt idx="1351">
                  <c:v>405.3</c:v>
                </c:pt>
                <c:pt idx="1352">
                  <c:v>405.6</c:v>
                </c:pt>
                <c:pt idx="1353">
                  <c:v>405.9</c:v>
                </c:pt>
                <c:pt idx="1354">
                  <c:v>406.2</c:v>
                </c:pt>
                <c:pt idx="1355">
                  <c:v>406.5</c:v>
                </c:pt>
                <c:pt idx="1356">
                  <c:v>406.8</c:v>
                </c:pt>
                <c:pt idx="1357">
                  <c:v>407.1</c:v>
                </c:pt>
                <c:pt idx="1358">
                  <c:v>407.4</c:v>
                </c:pt>
                <c:pt idx="1359">
                  <c:v>407.7</c:v>
                </c:pt>
                <c:pt idx="1360">
                  <c:v>408</c:v>
                </c:pt>
                <c:pt idx="1361">
                  <c:v>408.3</c:v>
                </c:pt>
                <c:pt idx="1362">
                  <c:v>408.6</c:v>
                </c:pt>
                <c:pt idx="1363">
                  <c:v>408.9</c:v>
                </c:pt>
                <c:pt idx="1364">
                  <c:v>409.2</c:v>
                </c:pt>
                <c:pt idx="1365">
                  <c:v>409.5</c:v>
                </c:pt>
                <c:pt idx="1366">
                  <c:v>409.8</c:v>
                </c:pt>
                <c:pt idx="1367">
                  <c:v>410.1</c:v>
                </c:pt>
                <c:pt idx="1368">
                  <c:v>410.4</c:v>
                </c:pt>
                <c:pt idx="1369">
                  <c:v>410.7</c:v>
                </c:pt>
                <c:pt idx="1370">
                  <c:v>411</c:v>
                </c:pt>
                <c:pt idx="1371">
                  <c:v>411.3</c:v>
                </c:pt>
                <c:pt idx="1372">
                  <c:v>411.6</c:v>
                </c:pt>
                <c:pt idx="1373">
                  <c:v>411.9</c:v>
                </c:pt>
                <c:pt idx="1374">
                  <c:v>412.2</c:v>
                </c:pt>
                <c:pt idx="1375">
                  <c:v>412.5</c:v>
                </c:pt>
                <c:pt idx="1376">
                  <c:v>412.8</c:v>
                </c:pt>
                <c:pt idx="1377">
                  <c:v>413.1</c:v>
                </c:pt>
                <c:pt idx="1378">
                  <c:v>413.4</c:v>
                </c:pt>
                <c:pt idx="1379">
                  <c:v>413.7</c:v>
                </c:pt>
                <c:pt idx="1380">
                  <c:v>414</c:v>
                </c:pt>
                <c:pt idx="1381">
                  <c:v>414.3</c:v>
                </c:pt>
                <c:pt idx="1382">
                  <c:v>414.6</c:v>
                </c:pt>
                <c:pt idx="1383">
                  <c:v>414.9</c:v>
                </c:pt>
                <c:pt idx="1384">
                  <c:v>415.2</c:v>
                </c:pt>
                <c:pt idx="1385">
                  <c:v>415.5</c:v>
                </c:pt>
                <c:pt idx="1386">
                  <c:v>415.8</c:v>
                </c:pt>
                <c:pt idx="1387">
                  <c:v>416.1</c:v>
                </c:pt>
                <c:pt idx="1388">
                  <c:v>416.4</c:v>
                </c:pt>
                <c:pt idx="1389">
                  <c:v>416.7</c:v>
                </c:pt>
                <c:pt idx="1390">
                  <c:v>417</c:v>
                </c:pt>
                <c:pt idx="1391">
                  <c:v>417.3</c:v>
                </c:pt>
                <c:pt idx="1392">
                  <c:v>417.6</c:v>
                </c:pt>
                <c:pt idx="1393">
                  <c:v>417.9</c:v>
                </c:pt>
                <c:pt idx="1394">
                  <c:v>418.2</c:v>
                </c:pt>
                <c:pt idx="1395">
                  <c:v>418.5</c:v>
                </c:pt>
                <c:pt idx="1396">
                  <c:v>418.8</c:v>
                </c:pt>
                <c:pt idx="1397">
                  <c:v>419.1</c:v>
                </c:pt>
                <c:pt idx="1398">
                  <c:v>419.4</c:v>
                </c:pt>
                <c:pt idx="1399">
                  <c:v>419.7</c:v>
                </c:pt>
                <c:pt idx="1400">
                  <c:v>420</c:v>
                </c:pt>
                <c:pt idx="1401">
                  <c:v>420.3</c:v>
                </c:pt>
                <c:pt idx="1402">
                  <c:v>420.6</c:v>
                </c:pt>
                <c:pt idx="1403">
                  <c:v>420.9</c:v>
                </c:pt>
                <c:pt idx="1404">
                  <c:v>421.2</c:v>
                </c:pt>
                <c:pt idx="1405">
                  <c:v>421.5</c:v>
                </c:pt>
                <c:pt idx="1406">
                  <c:v>421.8</c:v>
                </c:pt>
                <c:pt idx="1407">
                  <c:v>422.1</c:v>
                </c:pt>
                <c:pt idx="1408">
                  <c:v>422.4</c:v>
                </c:pt>
                <c:pt idx="1409">
                  <c:v>422.7</c:v>
                </c:pt>
                <c:pt idx="1410">
                  <c:v>423</c:v>
                </c:pt>
                <c:pt idx="1411">
                  <c:v>423.3</c:v>
                </c:pt>
                <c:pt idx="1412">
                  <c:v>423.6</c:v>
                </c:pt>
                <c:pt idx="1413">
                  <c:v>423.9</c:v>
                </c:pt>
                <c:pt idx="1414">
                  <c:v>424.2</c:v>
                </c:pt>
                <c:pt idx="1415">
                  <c:v>424.5</c:v>
                </c:pt>
                <c:pt idx="1416">
                  <c:v>424.8</c:v>
                </c:pt>
                <c:pt idx="1417">
                  <c:v>425.1</c:v>
                </c:pt>
                <c:pt idx="1418">
                  <c:v>425.4</c:v>
                </c:pt>
                <c:pt idx="1419">
                  <c:v>425.7</c:v>
                </c:pt>
                <c:pt idx="1420">
                  <c:v>426</c:v>
                </c:pt>
                <c:pt idx="1421">
                  <c:v>426.3</c:v>
                </c:pt>
                <c:pt idx="1422">
                  <c:v>426.6</c:v>
                </c:pt>
                <c:pt idx="1423">
                  <c:v>426.9</c:v>
                </c:pt>
                <c:pt idx="1424">
                  <c:v>427.2</c:v>
                </c:pt>
                <c:pt idx="1425">
                  <c:v>427.5</c:v>
                </c:pt>
                <c:pt idx="1426">
                  <c:v>427.8</c:v>
                </c:pt>
                <c:pt idx="1427">
                  <c:v>428.1</c:v>
                </c:pt>
                <c:pt idx="1428">
                  <c:v>428.4</c:v>
                </c:pt>
                <c:pt idx="1429">
                  <c:v>428.7</c:v>
                </c:pt>
                <c:pt idx="1430">
                  <c:v>429</c:v>
                </c:pt>
                <c:pt idx="1431">
                  <c:v>429.3</c:v>
                </c:pt>
                <c:pt idx="1432">
                  <c:v>429.6</c:v>
                </c:pt>
                <c:pt idx="1433">
                  <c:v>429.9</c:v>
                </c:pt>
                <c:pt idx="1434">
                  <c:v>430.2</c:v>
                </c:pt>
                <c:pt idx="1435">
                  <c:v>430.5</c:v>
                </c:pt>
                <c:pt idx="1436">
                  <c:v>430.8</c:v>
                </c:pt>
                <c:pt idx="1437">
                  <c:v>431.1</c:v>
                </c:pt>
                <c:pt idx="1438">
                  <c:v>431.4</c:v>
                </c:pt>
                <c:pt idx="1439">
                  <c:v>431.7</c:v>
                </c:pt>
                <c:pt idx="1440">
                  <c:v>432</c:v>
                </c:pt>
                <c:pt idx="1441">
                  <c:v>432.3</c:v>
                </c:pt>
                <c:pt idx="1442">
                  <c:v>432.6</c:v>
                </c:pt>
                <c:pt idx="1443">
                  <c:v>432.9</c:v>
                </c:pt>
                <c:pt idx="1444">
                  <c:v>433.2</c:v>
                </c:pt>
                <c:pt idx="1445">
                  <c:v>433.5</c:v>
                </c:pt>
                <c:pt idx="1446">
                  <c:v>433.8</c:v>
                </c:pt>
                <c:pt idx="1447">
                  <c:v>434.1</c:v>
                </c:pt>
                <c:pt idx="1448">
                  <c:v>434.4</c:v>
                </c:pt>
                <c:pt idx="1449">
                  <c:v>434.7</c:v>
                </c:pt>
                <c:pt idx="1450">
                  <c:v>435</c:v>
                </c:pt>
                <c:pt idx="1451">
                  <c:v>435.3</c:v>
                </c:pt>
                <c:pt idx="1452">
                  <c:v>435.6</c:v>
                </c:pt>
                <c:pt idx="1453">
                  <c:v>435.9</c:v>
                </c:pt>
                <c:pt idx="1454">
                  <c:v>436.2</c:v>
                </c:pt>
                <c:pt idx="1455">
                  <c:v>436.5</c:v>
                </c:pt>
                <c:pt idx="1456">
                  <c:v>436.8</c:v>
                </c:pt>
                <c:pt idx="1457">
                  <c:v>437.1</c:v>
                </c:pt>
                <c:pt idx="1458">
                  <c:v>437.4</c:v>
                </c:pt>
                <c:pt idx="1459">
                  <c:v>437.7</c:v>
                </c:pt>
                <c:pt idx="1460">
                  <c:v>438</c:v>
                </c:pt>
                <c:pt idx="1461">
                  <c:v>438.3</c:v>
                </c:pt>
                <c:pt idx="1462">
                  <c:v>438.6</c:v>
                </c:pt>
                <c:pt idx="1463">
                  <c:v>438.9</c:v>
                </c:pt>
                <c:pt idx="1464">
                  <c:v>439.2</c:v>
                </c:pt>
                <c:pt idx="1465">
                  <c:v>439.5</c:v>
                </c:pt>
                <c:pt idx="1466">
                  <c:v>439.8</c:v>
                </c:pt>
                <c:pt idx="1467">
                  <c:v>440.1</c:v>
                </c:pt>
                <c:pt idx="1468">
                  <c:v>440.4</c:v>
                </c:pt>
                <c:pt idx="1469">
                  <c:v>440.7</c:v>
                </c:pt>
                <c:pt idx="1470">
                  <c:v>441</c:v>
                </c:pt>
                <c:pt idx="1471">
                  <c:v>441.3</c:v>
                </c:pt>
                <c:pt idx="1472">
                  <c:v>441.6</c:v>
                </c:pt>
                <c:pt idx="1473">
                  <c:v>441.9</c:v>
                </c:pt>
                <c:pt idx="1474">
                  <c:v>442.2</c:v>
                </c:pt>
                <c:pt idx="1475">
                  <c:v>442.5</c:v>
                </c:pt>
                <c:pt idx="1476">
                  <c:v>442.8</c:v>
                </c:pt>
                <c:pt idx="1477">
                  <c:v>443.1</c:v>
                </c:pt>
                <c:pt idx="1478">
                  <c:v>443.4</c:v>
                </c:pt>
                <c:pt idx="1479">
                  <c:v>443.7</c:v>
                </c:pt>
                <c:pt idx="1480">
                  <c:v>444</c:v>
                </c:pt>
                <c:pt idx="1481">
                  <c:v>444.3</c:v>
                </c:pt>
                <c:pt idx="1482">
                  <c:v>444.6</c:v>
                </c:pt>
                <c:pt idx="1483">
                  <c:v>444.9</c:v>
                </c:pt>
                <c:pt idx="1484">
                  <c:v>445.2</c:v>
                </c:pt>
                <c:pt idx="1485">
                  <c:v>445.5</c:v>
                </c:pt>
                <c:pt idx="1486">
                  <c:v>445.8</c:v>
                </c:pt>
                <c:pt idx="1487">
                  <c:v>446.1</c:v>
                </c:pt>
                <c:pt idx="1488">
                  <c:v>446.4</c:v>
                </c:pt>
                <c:pt idx="1489">
                  <c:v>446.7</c:v>
                </c:pt>
                <c:pt idx="1490">
                  <c:v>447</c:v>
                </c:pt>
                <c:pt idx="1491">
                  <c:v>447.3</c:v>
                </c:pt>
                <c:pt idx="1492">
                  <c:v>447.6</c:v>
                </c:pt>
                <c:pt idx="1493">
                  <c:v>447.9</c:v>
                </c:pt>
                <c:pt idx="1494">
                  <c:v>448.2</c:v>
                </c:pt>
                <c:pt idx="1495">
                  <c:v>448.5</c:v>
                </c:pt>
                <c:pt idx="1496">
                  <c:v>448.8</c:v>
                </c:pt>
                <c:pt idx="1497">
                  <c:v>449.1</c:v>
                </c:pt>
                <c:pt idx="1498">
                  <c:v>449.4</c:v>
                </c:pt>
                <c:pt idx="1499">
                  <c:v>449.7</c:v>
                </c:pt>
                <c:pt idx="1500">
                  <c:v>450</c:v>
                </c:pt>
                <c:pt idx="1501">
                  <c:v>450.3</c:v>
                </c:pt>
                <c:pt idx="1502">
                  <c:v>450.6</c:v>
                </c:pt>
                <c:pt idx="1503">
                  <c:v>450.9</c:v>
                </c:pt>
                <c:pt idx="1504">
                  <c:v>451.2</c:v>
                </c:pt>
                <c:pt idx="1505">
                  <c:v>451.5</c:v>
                </c:pt>
                <c:pt idx="1506">
                  <c:v>451.8</c:v>
                </c:pt>
                <c:pt idx="1507">
                  <c:v>452.1</c:v>
                </c:pt>
                <c:pt idx="1508">
                  <c:v>452.4</c:v>
                </c:pt>
                <c:pt idx="1509">
                  <c:v>452.7</c:v>
                </c:pt>
                <c:pt idx="1510">
                  <c:v>453</c:v>
                </c:pt>
                <c:pt idx="1511">
                  <c:v>453.3</c:v>
                </c:pt>
                <c:pt idx="1512">
                  <c:v>453.6</c:v>
                </c:pt>
                <c:pt idx="1513">
                  <c:v>453.9</c:v>
                </c:pt>
                <c:pt idx="1514">
                  <c:v>454.2</c:v>
                </c:pt>
                <c:pt idx="1515">
                  <c:v>454.5</c:v>
                </c:pt>
                <c:pt idx="1516">
                  <c:v>454.8</c:v>
                </c:pt>
                <c:pt idx="1517">
                  <c:v>455.1</c:v>
                </c:pt>
                <c:pt idx="1518">
                  <c:v>455.4</c:v>
                </c:pt>
                <c:pt idx="1519">
                  <c:v>455.7</c:v>
                </c:pt>
                <c:pt idx="1520">
                  <c:v>456</c:v>
                </c:pt>
                <c:pt idx="1521">
                  <c:v>456.3</c:v>
                </c:pt>
                <c:pt idx="1522">
                  <c:v>456.6</c:v>
                </c:pt>
                <c:pt idx="1523">
                  <c:v>456.9</c:v>
                </c:pt>
                <c:pt idx="1524">
                  <c:v>457.2</c:v>
                </c:pt>
                <c:pt idx="1525">
                  <c:v>457.5</c:v>
                </c:pt>
                <c:pt idx="1526">
                  <c:v>457.8</c:v>
                </c:pt>
                <c:pt idx="1527">
                  <c:v>458.1</c:v>
                </c:pt>
                <c:pt idx="1528">
                  <c:v>458.4</c:v>
                </c:pt>
                <c:pt idx="1529">
                  <c:v>458.7</c:v>
                </c:pt>
                <c:pt idx="1530">
                  <c:v>459</c:v>
                </c:pt>
                <c:pt idx="1531">
                  <c:v>459.3</c:v>
                </c:pt>
                <c:pt idx="1532">
                  <c:v>459.6</c:v>
                </c:pt>
                <c:pt idx="1533">
                  <c:v>459.9</c:v>
                </c:pt>
                <c:pt idx="1534">
                  <c:v>460.2</c:v>
                </c:pt>
                <c:pt idx="1535">
                  <c:v>460.5</c:v>
                </c:pt>
                <c:pt idx="1536">
                  <c:v>460.8</c:v>
                </c:pt>
                <c:pt idx="1537">
                  <c:v>461.1</c:v>
                </c:pt>
                <c:pt idx="1538">
                  <c:v>461.4</c:v>
                </c:pt>
                <c:pt idx="1539">
                  <c:v>461.7</c:v>
                </c:pt>
                <c:pt idx="1540">
                  <c:v>462</c:v>
                </c:pt>
                <c:pt idx="1541">
                  <c:v>462.3</c:v>
                </c:pt>
                <c:pt idx="1542">
                  <c:v>462.6</c:v>
                </c:pt>
                <c:pt idx="1543">
                  <c:v>462.9</c:v>
                </c:pt>
                <c:pt idx="1544">
                  <c:v>463.2</c:v>
                </c:pt>
                <c:pt idx="1545">
                  <c:v>463.5</c:v>
                </c:pt>
                <c:pt idx="1546">
                  <c:v>463.8</c:v>
                </c:pt>
                <c:pt idx="1547">
                  <c:v>464.1</c:v>
                </c:pt>
                <c:pt idx="1548">
                  <c:v>464.4</c:v>
                </c:pt>
                <c:pt idx="1549">
                  <c:v>464.7</c:v>
                </c:pt>
                <c:pt idx="1550">
                  <c:v>465</c:v>
                </c:pt>
                <c:pt idx="1551">
                  <c:v>465.3</c:v>
                </c:pt>
                <c:pt idx="1552">
                  <c:v>465.6</c:v>
                </c:pt>
                <c:pt idx="1553">
                  <c:v>465.9</c:v>
                </c:pt>
                <c:pt idx="1554">
                  <c:v>466.2</c:v>
                </c:pt>
                <c:pt idx="1555">
                  <c:v>466.5</c:v>
                </c:pt>
                <c:pt idx="1556">
                  <c:v>466.8</c:v>
                </c:pt>
                <c:pt idx="1557">
                  <c:v>467.1</c:v>
                </c:pt>
                <c:pt idx="1558">
                  <c:v>467.4</c:v>
                </c:pt>
                <c:pt idx="1559">
                  <c:v>467.7</c:v>
                </c:pt>
                <c:pt idx="1560">
                  <c:v>468</c:v>
                </c:pt>
                <c:pt idx="1561">
                  <c:v>468.3</c:v>
                </c:pt>
                <c:pt idx="1562">
                  <c:v>468.6</c:v>
                </c:pt>
                <c:pt idx="1563">
                  <c:v>468.9</c:v>
                </c:pt>
                <c:pt idx="1564">
                  <c:v>469.2</c:v>
                </c:pt>
                <c:pt idx="1565">
                  <c:v>469.5</c:v>
                </c:pt>
                <c:pt idx="1566">
                  <c:v>469.8</c:v>
                </c:pt>
                <c:pt idx="1567">
                  <c:v>470.1</c:v>
                </c:pt>
                <c:pt idx="1568">
                  <c:v>470.4</c:v>
                </c:pt>
                <c:pt idx="1569">
                  <c:v>470.7</c:v>
                </c:pt>
                <c:pt idx="1570">
                  <c:v>471</c:v>
                </c:pt>
                <c:pt idx="1571">
                  <c:v>471.3</c:v>
                </c:pt>
                <c:pt idx="1572">
                  <c:v>471.6</c:v>
                </c:pt>
                <c:pt idx="1573">
                  <c:v>471.9</c:v>
                </c:pt>
                <c:pt idx="1574">
                  <c:v>472.2</c:v>
                </c:pt>
                <c:pt idx="1575">
                  <c:v>472.5</c:v>
                </c:pt>
                <c:pt idx="1576">
                  <c:v>472.8</c:v>
                </c:pt>
                <c:pt idx="1577">
                  <c:v>473.1</c:v>
                </c:pt>
                <c:pt idx="1578">
                  <c:v>473.4</c:v>
                </c:pt>
                <c:pt idx="1579">
                  <c:v>473.7</c:v>
                </c:pt>
                <c:pt idx="1580">
                  <c:v>474</c:v>
                </c:pt>
                <c:pt idx="1581">
                  <c:v>474.3</c:v>
                </c:pt>
                <c:pt idx="1582">
                  <c:v>474.6</c:v>
                </c:pt>
                <c:pt idx="1583">
                  <c:v>474.9</c:v>
                </c:pt>
                <c:pt idx="1584">
                  <c:v>475.2</c:v>
                </c:pt>
                <c:pt idx="1585">
                  <c:v>475.5</c:v>
                </c:pt>
                <c:pt idx="1586">
                  <c:v>475.8</c:v>
                </c:pt>
                <c:pt idx="1587">
                  <c:v>476.1</c:v>
                </c:pt>
                <c:pt idx="1588">
                  <c:v>476.4</c:v>
                </c:pt>
                <c:pt idx="1589">
                  <c:v>476.7</c:v>
                </c:pt>
                <c:pt idx="1590">
                  <c:v>477</c:v>
                </c:pt>
                <c:pt idx="1591">
                  <c:v>477.3</c:v>
                </c:pt>
                <c:pt idx="1592">
                  <c:v>477.6</c:v>
                </c:pt>
                <c:pt idx="1593">
                  <c:v>477.9</c:v>
                </c:pt>
                <c:pt idx="1594">
                  <c:v>478.2</c:v>
                </c:pt>
                <c:pt idx="1595">
                  <c:v>478.5</c:v>
                </c:pt>
                <c:pt idx="1596">
                  <c:v>478.8</c:v>
                </c:pt>
                <c:pt idx="1597">
                  <c:v>479.1</c:v>
                </c:pt>
                <c:pt idx="1598">
                  <c:v>479.4</c:v>
                </c:pt>
                <c:pt idx="1599">
                  <c:v>479.7</c:v>
                </c:pt>
                <c:pt idx="1600">
                  <c:v>480</c:v>
                </c:pt>
                <c:pt idx="1601">
                  <c:v>480.3</c:v>
                </c:pt>
                <c:pt idx="1602">
                  <c:v>480.6</c:v>
                </c:pt>
                <c:pt idx="1603">
                  <c:v>480.9</c:v>
                </c:pt>
                <c:pt idx="1604">
                  <c:v>481.2</c:v>
                </c:pt>
                <c:pt idx="1605">
                  <c:v>481.5</c:v>
                </c:pt>
                <c:pt idx="1606">
                  <c:v>481.8</c:v>
                </c:pt>
                <c:pt idx="1607">
                  <c:v>482.1</c:v>
                </c:pt>
                <c:pt idx="1608">
                  <c:v>482.4</c:v>
                </c:pt>
                <c:pt idx="1609">
                  <c:v>482.7</c:v>
                </c:pt>
                <c:pt idx="1610">
                  <c:v>483</c:v>
                </c:pt>
                <c:pt idx="1611">
                  <c:v>483.3</c:v>
                </c:pt>
                <c:pt idx="1612">
                  <c:v>483.6</c:v>
                </c:pt>
                <c:pt idx="1613">
                  <c:v>483.9</c:v>
                </c:pt>
                <c:pt idx="1614">
                  <c:v>484.2</c:v>
                </c:pt>
                <c:pt idx="1615">
                  <c:v>484.5</c:v>
                </c:pt>
                <c:pt idx="1616">
                  <c:v>484.8</c:v>
                </c:pt>
                <c:pt idx="1617">
                  <c:v>485.1</c:v>
                </c:pt>
                <c:pt idx="1618">
                  <c:v>485.4</c:v>
                </c:pt>
                <c:pt idx="1619">
                  <c:v>485.7</c:v>
                </c:pt>
                <c:pt idx="1620">
                  <c:v>486</c:v>
                </c:pt>
                <c:pt idx="1621">
                  <c:v>486.3</c:v>
                </c:pt>
                <c:pt idx="1622">
                  <c:v>486.6</c:v>
                </c:pt>
                <c:pt idx="1623">
                  <c:v>486.9</c:v>
                </c:pt>
                <c:pt idx="1624">
                  <c:v>487.2</c:v>
                </c:pt>
                <c:pt idx="1625">
                  <c:v>487.5</c:v>
                </c:pt>
                <c:pt idx="1626">
                  <c:v>487.8</c:v>
                </c:pt>
                <c:pt idx="1627">
                  <c:v>488.1</c:v>
                </c:pt>
                <c:pt idx="1628">
                  <c:v>488.4</c:v>
                </c:pt>
                <c:pt idx="1629">
                  <c:v>488.7</c:v>
                </c:pt>
                <c:pt idx="1630">
                  <c:v>489</c:v>
                </c:pt>
                <c:pt idx="1631">
                  <c:v>489.3</c:v>
                </c:pt>
                <c:pt idx="1632">
                  <c:v>489.6</c:v>
                </c:pt>
                <c:pt idx="1633">
                  <c:v>489.9</c:v>
                </c:pt>
                <c:pt idx="1634">
                  <c:v>490.2</c:v>
                </c:pt>
                <c:pt idx="1635">
                  <c:v>490.5</c:v>
                </c:pt>
                <c:pt idx="1636">
                  <c:v>490.8</c:v>
                </c:pt>
                <c:pt idx="1637">
                  <c:v>491.1</c:v>
                </c:pt>
                <c:pt idx="1638">
                  <c:v>491.4</c:v>
                </c:pt>
                <c:pt idx="1639">
                  <c:v>491.7</c:v>
                </c:pt>
                <c:pt idx="1640">
                  <c:v>492</c:v>
                </c:pt>
                <c:pt idx="1641">
                  <c:v>492.3</c:v>
                </c:pt>
                <c:pt idx="1642">
                  <c:v>492.6</c:v>
                </c:pt>
                <c:pt idx="1643">
                  <c:v>492.9</c:v>
                </c:pt>
                <c:pt idx="1644">
                  <c:v>493.2</c:v>
                </c:pt>
                <c:pt idx="1645">
                  <c:v>493.5</c:v>
                </c:pt>
                <c:pt idx="1646">
                  <c:v>493.8</c:v>
                </c:pt>
                <c:pt idx="1647">
                  <c:v>494.1</c:v>
                </c:pt>
                <c:pt idx="1648">
                  <c:v>494.4</c:v>
                </c:pt>
                <c:pt idx="1649">
                  <c:v>494.7</c:v>
                </c:pt>
                <c:pt idx="1650">
                  <c:v>495</c:v>
                </c:pt>
                <c:pt idx="1651">
                  <c:v>495.3</c:v>
                </c:pt>
                <c:pt idx="1652">
                  <c:v>495.6</c:v>
                </c:pt>
                <c:pt idx="1653">
                  <c:v>495.9</c:v>
                </c:pt>
                <c:pt idx="1654">
                  <c:v>496.2</c:v>
                </c:pt>
                <c:pt idx="1655">
                  <c:v>496.5</c:v>
                </c:pt>
                <c:pt idx="1656">
                  <c:v>496.8</c:v>
                </c:pt>
                <c:pt idx="1657">
                  <c:v>497.1</c:v>
                </c:pt>
                <c:pt idx="1658">
                  <c:v>497.4</c:v>
                </c:pt>
                <c:pt idx="1659">
                  <c:v>497.7</c:v>
                </c:pt>
                <c:pt idx="1660">
                  <c:v>498</c:v>
                </c:pt>
                <c:pt idx="1661">
                  <c:v>498.3</c:v>
                </c:pt>
                <c:pt idx="1662">
                  <c:v>498.6</c:v>
                </c:pt>
                <c:pt idx="1663">
                  <c:v>498.9</c:v>
                </c:pt>
                <c:pt idx="1664">
                  <c:v>499.2</c:v>
                </c:pt>
                <c:pt idx="1665">
                  <c:v>499.5</c:v>
                </c:pt>
                <c:pt idx="1666">
                  <c:v>499.8</c:v>
                </c:pt>
                <c:pt idx="1667">
                  <c:v>500.1</c:v>
                </c:pt>
                <c:pt idx="1668">
                  <c:v>500.4</c:v>
                </c:pt>
                <c:pt idx="1669">
                  <c:v>500.7</c:v>
                </c:pt>
                <c:pt idx="1670">
                  <c:v>501</c:v>
                </c:pt>
                <c:pt idx="1671">
                  <c:v>501.3</c:v>
                </c:pt>
                <c:pt idx="1672">
                  <c:v>501.6</c:v>
                </c:pt>
                <c:pt idx="1673">
                  <c:v>501.9</c:v>
                </c:pt>
                <c:pt idx="1674">
                  <c:v>502.2</c:v>
                </c:pt>
                <c:pt idx="1675">
                  <c:v>502.5</c:v>
                </c:pt>
                <c:pt idx="1676">
                  <c:v>502.8</c:v>
                </c:pt>
                <c:pt idx="1677">
                  <c:v>503.1</c:v>
                </c:pt>
                <c:pt idx="1678">
                  <c:v>503.4</c:v>
                </c:pt>
                <c:pt idx="1679">
                  <c:v>503.7</c:v>
                </c:pt>
                <c:pt idx="1680">
                  <c:v>504</c:v>
                </c:pt>
                <c:pt idx="1681">
                  <c:v>504.3</c:v>
                </c:pt>
                <c:pt idx="1682">
                  <c:v>504.6</c:v>
                </c:pt>
                <c:pt idx="1683">
                  <c:v>504.9</c:v>
                </c:pt>
                <c:pt idx="1684">
                  <c:v>505.2</c:v>
                </c:pt>
                <c:pt idx="1685">
                  <c:v>505.5</c:v>
                </c:pt>
                <c:pt idx="1686">
                  <c:v>505.8</c:v>
                </c:pt>
                <c:pt idx="1687">
                  <c:v>506.1</c:v>
                </c:pt>
                <c:pt idx="1688">
                  <c:v>506.4</c:v>
                </c:pt>
                <c:pt idx="1689">
                  <c:v>506.7</c:v>
                </c:pt>
                <c:pt idx="1690">
                  <c:v>507</c:v>
                </c:pt>
                <c:pt idx="1691">
                  <c:v>507.3</c:v>
                </c:pt>
                <c:pt idx="1692">
                  <c:v>507.6</c:v>
                </c:pt>
                <c:pt idx="1693">
                  <c:v>507.9</c:v>
                </c:pt>
                <c:pt idx="1694">
                  <c:v>508.2</c:v>
                </c:pt>
                <c:pt idx="1695">
                  <c:v>508.5</c:v>
                </c:pt>
                <c:pt idx="1696">
                  <c:v>508.8</c:v>
                </c:pt>
                <c:pt idx="1697">
                  <c:v>509.1</c:v>
                </c:pt>
                <c:pt idx="1698">
                  <c:v>509.4</c:v>
                </c:pt>
                <c:pt idx="1699">
                  <c:v>509.7</c:v>
                </c:pt>
                <c:pt idx="1700">
                  <c:v>510</c:v>
                </c:pt>
                <c:pt idx="1701">
                  <c:v>510.3</c:v>
                </c:pt>
                <c:pt idx="1702">
                  <c:v>510.6</c:v>
                </c:pt>
                <c:pt idx="1703">
                  <c:v>510.9</c:v>
                </c:pt>
                <c:pt idx="1704">
                  <c:v>511.2</c:v>
                </c:pt>
                <c:pt idx="1705">
                  <c:v>511.5</c:v>
                </c:pt>
                <c:pt idx="1706">
                  <c:v>511.8</c:v>
                </c:pt>
                <c:pt idx="1707">
                  <c:v>512.1</c:v>
                </c:pt>
                <c:pt idx="1708">
                  <c:v>512.4</c:v>
                </c:pt>
                <c:pt idx="1709">
                  <c:v>512.70000000000005</c:v>
                </c:pt>
                <c:pt idx="1710">
                  <c:v>513</c:v>
                </c:pt>
                <c:pt idx="1711">
                  <c:v>513.29999999999995</c:v>
                </c:pt>
                <c:pt idx="1712">
                  <c:v>513.6</c:v>
                </c:pt>
                <c:pt idx="1713">
                  <c:v>513.9</c:v>
                </c:pt>
                <c:pt idx="1714">
                  <c:v>514.20000000000005</c:v>
                </c:pt>
                <c:pt idx="1715">
                  <c:v>514.5</c:v>
                </c:pt>
                <c:pt idx="1716">
                  <c:v>514.79999999999995</c:v>
                </c:pt>
                <c:pt idx="1717">
                  <c:v>515.1</c:v>
                </c:pt>
                <c:pt idx="1718">
                  <c:v>515.4</c:v>
                </c:pt>
                <c:pt idx="1719">
                  <c:v>515.70000000000005</c:v>
                </c:pt>
                <c:pt idx="1720">
                  <c:v>516</c:v>
                </c:pt>
                <c:pt idx="1721">
                  <c:v>516.29999999999995</c:v>
                </c:pt>
                <c:pt idx="1722">
                  <c:v>516.6</c:v>
                </c:pt>
                <c:pt idx="1723">
                  <c:v>516.9</c:v>
                </c:pt>
                <c:pt idx="1724">
                  <c:v>517.20000000000005</c:v>
                </c:pt>
                <c:pt idx="1725">
                  <c:v>517.5</c:v>
                </c:pt>
                <c:pt idx="1726">
                  <c:v>517.79999999999995</c:v>
                </c:pt>
                <c:pt idx="1727">
                  <c:v>518.1</c:v>
                </c:pt>
                <c:pt idx="1728">
                  <c:v>518.4</c:v>
                </c:pt>
                <c:pt idx="1729">
                  <c:v>518.70000000000005</c:v>
                </c:pt>
                <c:pt idx="1730">
                  <c:v>519</c:v>
                </c:pt>
                <c:pt idx="1731">
                  <c:v>519.29999999999995</c:v>
                </c:pt>
                <c:pt idx="1732">
                  <c:v>519.6</c:v>
                </c:pt>
                <c:pt idx="1733">
                  <c:v>519.9</c:v>
                </c:pt>
                <c:pt idx="1734">
                  <c:v>520.20000000000005</c:v>
                </c:pt>
                <c:pt idx="1735">
                  <c:v>520.5</c:v>
                </c:pt>
                <c:pt idx="1736">
                  <c:v>520.79999999999995</c:v>
                </c:pt>
                <c:pt idx="1737">
                  <c:v>521.1</c:v>
                </c:pt>
                <c:pt idx="1738">
                  <c:v>521.4</c:v>
                </c:pt>
                <c:pt idx="1739">
                  <c:v>521.70000000000005</c:v>
                </c:pt>
                <c:pt idx="1740">
                  <c:v>522</c:v>
                </c:pt>
                <c:pt idx="1741">
                  <c:v>522.29999999999995</c:v>
                </c:pt>
                <c:pt idx="1742">
                  <c:v>522.6</c:v>
                </c:pt>
                <c:pt idx="1743">
                  <c:v>522.9</c:v>
                </c:pt>
                <c:pt idx="1744">
                  <c:v>523.20000000000005</c:v>
                </c:pt>
                <c:pt idx="1745">
                  <c:v>523.5</c:v>
                </c:pt>
                <c:pt idx="1746">
                  <c:v>523.79999999999995</c:v>
                </c:pt>
                <c:pt idx="1747">
                  <c:v>524.1</c:v>
                </c:pt>
                <c:pt idx="1748">
                  <c:v>524.4</c:v>
                </c:pt>
                <c:pt idx="1749">
                  <c:v>524.70000000000005</c:v>
                </c:pt>
                <c:pt idx="1750">
                  <c:v>525</c:v>
                </c:pt>
                <c:pt idx="1751">
                  <c:v>525.29999999999995</c:v>
                </c:pt>
                <c:pt idx="1752">
                  <c:v>525.6</c:v>
                </c:pt>
                <c:pt idx="1753">
                  <c:v>525.9</c:v>
                </c:pt>
                <c:pt idx="1754">
                  <c:v>526.20000000000005</c:v>
                </c:pt>
                <c:pt idx="1755">
                  <c:v>526.5</c:v>
                </c:pt>
                <c:pt idx="1756">
                  <c:v>526.79999999999995</c:v>
                </c:pt>
                <c:pt idx="1757">
                  <c:v>527.1</c:v>
                </c:pt>
                <c:pt idx="1758">
                  <c:v>527.4</c:v>
                </c:pt>
                <c:pt idx="1759">
                  <c:v>527.70000000000005</c:v>
                </c:pt>
                <c:pt idx="1760">
                  <c:v>528</c:v>
                </c:pt>
                <c:pt idx="1761">
                  <c:v>528.29999999999995</c:v>
                </c:pt>
                <c:pt idx="1762">
                  <c:v>528.6</c:v>
                </c:pt>
                <c:pt idx="1763">
                  <c:v>528.9</c:v>
                </c:pt>
                <c:pt idx="1764">
                  <c:v>529.20000000000005</c:v>
                </c:pt>
                <c:pt idx="1765">
                  <c:v>529.5</c:v>
                </c:pt>
                <c:pt idx="1766">
                  <c:v>529.79999999999995</c:v>
                </c:pt>
                <c:pt idx="1767">
                  <c:v>530.1</c:v>
                </c:pt>
                <c:pt idx="1768">
                  <c:v>530.4</c:v>
                </c:pt>
                <c:pt idx="1769">
                  <c:v>530.70000000000005</c:v>
                </c:pt>
                <c:pt idx="1770">
                  <c:v>531</c:v>
                </c:pt>
                <c:pt idx="1771">
                  <c:v>531.29999999999995</c:v>
                </c:pt>
                <c:pt idx="1772">
                  <c:v>531.6</c:v>
                </c:pt>
                <c:pt idx="1773">
                  <c:v>531.9</c:v>
                </c:pt>
                <c:pt idx="1774">
                  <c:v>532.20000000000005</c:v>
                </c:pt>
                <c:pt idx="1775">
                  <c:v>532.5</c:v>
                </c:pt>
                <c:pt idx="1776">
                  <c:v>532.79999999999995</c:v>
                </c:pt>
                <c:pt idx="1777">
                  <c:v>533.1</c:v>
                </c:pt>
                <c:pt idx="1778">
                  <c:v>533.4</c:v>
                </c:pt>
                <c:pt idx="1779">
                  <c:v>533.70000000000005</c:v>
                </c:pt>
                <c:pt idx="1780">
                  <c:v>534</c:v>
                </c:pt>
                <c:pt idx="1781">
                  <c:v>534.29999999999995</c:v>
                </c:pt>
                <c:pt idx="1782">
                  <c:v>534.6</c:v>
                </c:pt>
                <c:pt idx="1783">
                  <c:v>534.9</c:v>
                </c:pt>
                <c:pt idx="1784">
                  <c:v>535.20000000000005</c:v>
                </c:pt>
                <c:pt idx="1785">
                  <c:v>535.5</c:v>
                </c:pt>
                <c:pt idx="1786">
                  <c:v>535.79999999999995</c:v>
                </c:pt>
                <c:pt idx="1787">
                  <c:v>536.1</c:v>
                </c:pt>
                <c:pt idx="1788">
                  <c:v>536.4</c:v>
                </c:pt>
                <c:pt idx="1789">
                  <c:v>536.70000000000005</c:v>
                </c:pt>
                <c:pt idx="1790">
                  <c:v>537</c:v>
                </c:pt>
                <c:pt idx="1791">
                  <c:v>537.29999999999995</c:v>
                </c:pt>
                <c:pt idx="1792">
                  <c:v>537.6</c:v>
                </c:pt>
                <c:pt idx="1793">
                  <c:v>537.9</c:v>
                </c:pt>
                <c:pt idx="1794">
                  <c:v>538.20000000000005</c:v>
                </c:pt>
                <c:pt idx="1795">
                  <c:v>538.5</c:v>
                </c:pt>
                <c:pt idx="1796">
                  <c:v>538.79999999999995</c:v>
                </c:pt>
                <c:pt idx="1797">
                  <c:v>539.1</c:v>
                </c:pt>
                <c:pt idx="1798">
                  <c:v>539.4</c:v>
                </c:pt>
                <c:pt idx="1799">
                  <c:v>539.70000000000005</c:v>
                </c:pt>
                <c:pt idx="1800">
                  <c:v>540</c:v>
                </c:pt>
                <c:pt idx="1801">
                  <c:v>540.29999999999995</c:v>
                </c:pt>
                <c:pt idx="1802">
                  <c:v>540.6</c:v>
                </c:pt>
                <c:pt idx="1803">
                  <c:v>540.9</c:v>
                </c:pt>
                <c:pt idx="1804">
                  <c:v>541.20000000000005</c:v>
                </c:pt>
                <c:pt idx="1805">
                  <c:v>541.5</c:v>
                </c:pt>
                <c:pt idx="1806">
                  <c:v>541.79999999999995</c:v>
                </c:pt>
                <c:pt idx="1807">
                  <c:v>542.1</c:v>
                </c:pt>
                <c:pt idx="1808">
                  <c:v>542.4</c:v>
                </c:pt>
                <c:pt idx="1809">
                  <c:v>542.70000000000005</c:v>
                </c:pt>
                <c:pt idx="1810">
                  <c:v>543</c:v>
                </c:pt>
                <c:pt idx="1811">
                  <c:v>543.29999999999995</c:v>
                </c:pt>
                <c:pt idx="1812">
                  <c:v>543.6</c:v>
                </c:pt>
                <c:pt idx="1813">
                  <c:v>543.9</c:v>
                </c:pt>
                <c:pt idx="1814">
                  <c:v>544.20000000000005</c:v>
                </c:pt>
                <c:pt idx="1815">
                  <c:v>544.5</c:v>
                </c:pt>
                <c:pt idx="1816">
                  <c:v>544.79999999999995</c:v>
                </c:pt>
                <c:pt idx="1817">
                  <c:v>545.1</c:v>
                </c:pt>
                <c:pt idx="1818">
                  <c:v>545.4</c:v>
                </c:pt>
                <c:pt idx="1819">
                  <c:v>545.70000000000005</c:v>
                </c:pt>
                <c:pt idx="1820">
                  <c:v>546</c:v>
                </c:pt>
                <c:pt idx="1821">
                  <c:v>546.29999999999995</c:v>
                </c:pt>
                <c:pt idx="1822">
                  <c:v>546.6</c:v>
                </c:pt>
                <c:pt idx="1823">
                  <c:v>546.9</c:v>
                </c:pt>
                <c:pt idx="1824">
                  <c:v>547.20000000000005</c:v>
                </c:pt>
                <c:pt idx="1825">
                  <c:v>547.5</c:v>
                </c:pt>
                <c:pt idx="1826">
                  <c:v>547.79999999999995</c:v>
                </c:pt>
                <c:pt idx="1827">
                  <c:v>548.1</c:v>
                </c:pt>
                <c:pt idx="1828">
                  <c:v>548.4</c:v>
                </c:pt>
                <c:pt idx="1829">
                  <c:v>548.70000000000005</c:v>
                </c:pt>
                <c:pt idx="1830">
                  <c:v>549</c:v>
                </c:pt>
                <c:pt idx="1831">
                  <c:v>549.29999999999995</c:v>
                </c:pt>
                <c:pt idx="1832">
                  <c:v>549.6</c:v>
                </c:pt>
                <c:pt idx="1833">
                  <c:v>549.9</c:v>
                </c:pt>
                <c:pt idx="1834">
                  <c:v>550.20000000000005</c:v>
                </c:pt>
                <c:pt idx="1835">
                  <c:v>550.5</c:v>
                </c:pt>
                <c:pt idx="1836">
                  <c:v>550.79999999999995</c:v>
                </c:pt>
                <c:pt idx="1837">
                  <c:v>551.1</c:v>
                </c:pt>
                <c:pt idx="1838">
                  <c:v>551.4</c:v>
                </c:pt>
                <c:pt idx="1839">
                  <c:v>551.70000000000005</c:v>
                </c:pt>
                <c:pt idx="1840">
                  <c:v>552</c:v>
                </c:pt>
                <c:pt idx="1841">
                  <c:v>552.29999999999995</c:v>
                </c:pt>
                <c:pt idx="1842">
                  <c:v>552.6</c:v>
                </c:pt>
                <c:pt idx="1843">
                  <c:v>552.9</c:v>
                </c:pt>
                <c:pt idx="1844">
                  <c:v>553.20000000000005</c:v>
                </c:pt>
                <c:pt idx="1845">
                  <c:v>553.5</c:v>
                </c:pt>
                <c:pt idx="1846">
                  <c:v>553.79999999999995</c:v>
                </c:pt>
                <c:pt idx="1847">
                  <c:v>554.1</c:v>
                </c:pt>
                <c:pt idx="1848">
                  <c:v>554.4</c:v>
                </c:pt>
                <c:pt idx="1849">
                  <c:v>554.70000000000005</c:v>
                </c:pt>
                <c:pt idx="1850">
                  <c:v>555</c:v>
                </c:pt>
                <c:pt idx="1851">
                  <c:v>555.29999999999995</c:v>
                </c:pt>
                <c:pt idx="1852">
                  <c:v>555.6</c:v>
                </c:pt>
                <c:pt idx="1853">
                  <c:v>555.9</c:v>
                </c:pt>
                <c:pt idx="1854">
                  <c:v>556.20000000000005</c:v>
                </c:pt>
                <c:pt idx="1855">
                  <c:v>556.5</c:v>
                </c:pt>
                <c:pt idx="1856">
                  <c:v>556.79999999999995</c:v>
                </c:pt>
                <c:pt idx="1857">
                  <c:v>557.1</c:v>
                </c:pt>
                <c:pt idx="1858">
                  <c:v>557.4</c:v>
                </c:pt>
                <c:pt idx="1859">
                  <c:v>557.70000000000005</c:v>
                </c:pt>
                <c:pt idx="1860">
                  <c:v>558</c:v>
                </c:pt>
                <c:pt idx="1861">
                  <c:v>558.29999999999995</c:v>
                </c:pt>
                <c:pt idx="1862">
                  <c:v>558.6</c:v>
                </c:pt>
                <c:pt idx="1863">
                  <c:v>558.9</c:v>
                </c:pt>
                <c:pt idx="1864">
                  <c:v>559.20000000000005</c:v>
                </c:pt>
                <c:pt idx="1865">
                  <c:v>559.5</c:v>
                </c:pt>
                <c:pt idx="1866">
                  <c:v>559.79999999999995</c:v>
                </c:pt>
                <c:pt idx="1867">
                  <c:v>560.1</c:v>
                </c:pt>
                <c:pt idx="1868">
                  <c:v>560.4</c:v>
                </c:pt>
                <c:pt idx="1869">
                  <c:v>560.70000000000005</c:v>
                </c:pt>
                <c:pt idx="1870">
                  <c:v>561</c:v>
                </c:pt>
                <c:pt idx="1871">
                  <c:v>561.29999999999995</c:v>
                </c:pt>
                <c:pt idx="1872">
                  <c:v>561.6</c:v>
                </c:pt>
                <c:pt idx="1873">
                  <c:v>561.9</c:v>
                </c:pt>
                <c:pt idx="1874">
                  <c:v>562.20000000000005</c:v>
                </c:pt>
                <c:pt idx="1875">
                  <c:v>562.5</c:v>
                </c:pt>
                <c:pt idx="1876">
                  <c:v>562.79999999999995</c:v>
                </c:pt>
                <c:pt idx="1877">
                  <c:v>563.1</c:v>
                </c:pt>
                <c:pt idx="1878">
                  <c:v>563.4</c:v>
                </c:pt>
                <c:pt idx="1879">
                  <c:v>563.70000000000005</c:v>
                </c:pt>
                <c:pt idx="1880">
                  <c:v>564</c:v>
                </c:pt>
                <c:pt idx="1881">
                  <c:v>564.29999999999995</c:v>
                </c:pt>
                <c:pt idx="1882">
                  <c:v>564.6</c:v>
                </c:pt>
                <c:pt idx="1883">
                  <c:v>564.9</c:v>
                </c:pt>
                <c:pt idx="1884">
                  <c:v>565.20000000000005</c:v>
                </c:pt>
                <c:pt idx="1885">
                  <c:v>565.5</c:v>
                </c:pt>
                <c:pt idx="1886">
                  <c:v>565.79999999999995</c:v>
                </c:pt>
                <c:pt idx="1887">
                  <c:v>566.1</c:v>
                </c:pt>
                <c:pt idx="1888">
                  <c:v>566.4</c:v>
                </c:pt>
                <c:pt idx="1889">
                  <c:v>566.70000000000005</c:v>
                </c:pt>
                <c:pt idx="1890">
                  <c:v>567</c:v>
                </c:pt>
                <c:pt idx="1891">
                  <c:v>567.29999999999995</c:v>
                </c:pt>
                <c:pt idx="1892">
                  <c:v>567.6</c:v>
                </c:pt>
                <c:pt idx="1893">
                  <c:v>567.9</c:v>
                </c:pt>
                <c:pt idx="1894">
                  <c:v>568.20000000000005</c:v>
                </c:pt>
                <c:pt idx="1895">
                  <c:v>568.5</c:v>
                </c:pt>
                <c:pt idx="1896">
                  <c:v>568.79999999999995</c:v>
                </c:pt>
                <c:pt idx="1897">
                  <c:v>569.1</c:v>
                </c:pt>
                <c:pt idx="1898">
                  <c:v>569.4</c:v>
                </c:pt>
                <c:pt idx="1899">
                  <c:v>569.70000000000005</c:v>
                </c:pt>
                <c:pt idx="1900">
                  <c:v>570</c:v>
                </c:pt>
                <c:pt idx="1901">
                  <c:v>570.29999999999995</c:v>
                </c:pt>
                <c:pt idx="1902">
                  <c:v>570.6</c:v>
                </c:pt>
                <c:pt idx="1903">
                  <c:v>570.9</c:v>
                </c:pt>
                <c:pt idx="1904">
                  <c:v>571.20000000000005</c:v>
                </c:pt>
                <c:pt idx="1905">
                  <c:v>571.5</c:v>
                </c:pt>
                <c:pt idx="1906">
                  <c:v>571.79999999999995</c:v>
                </c:pt>
                <c:pt idx="1907">
                  <c:v>572.1</c:v>
                </c:pt>
                <c:pt idx="1908">
                  <c:v>572.4</c:v>
                </c:pt>
                <c:pt idx="1909">
                  <c:v>572.70000000000005</c:v>
                </c:pt>
                <c:pt idx="1910">
                  <c:v>573</c:v>
                </c:pt>
                <c:pt idx="1911">
                  <c:v>573.29999999999995</c:v>
                </c:pt>
                <c:pt idx="1912">
                  <c:v>573.6</c:v>
                </c:pt>
                <c:pt idx="1913">
                  <c:v>573.9</c:v>
                </c:pt>
                <c:pt idx="1914">
                  <c:v>574.20000000000005</c:v>
                </c:pt>
                <c:pt idx="1915">
                  <c:v>574.5</c:v>
                </c:pt>
                <c:pt idx="1916">
                  <c:v>574.79999999999995</c:v>
                </c:pt>
                <c:pt idx="1917">
                  <c:v>575.1</c:v>
                </c:pt>
                <c:pt idx="1918">
                  <c:v>575.4</c:v>
                </c:pt>
                <c:pt idx="1919">
                  <c:v>575.70000000000005</c:v>
                </c:pt>
                <c:pt idx="1920">
                  <c:v>576</c:v>
                </c:pt>
                <c:pt idx="1921">
                  <c:v>576.29999999999995</c:v>
                </c:pt>
                <c:pt idx="1922">
                  <c:v>576.6</c:v>
                </c:pt>
                <c:pt idx="1923">
                  <c:v>576.9</c:v>
                </c:pt>
                <c:pt idx="1924">
                  <c:v>577.20000000000005</c:v>
                </c:pt>
                <c:pt idx="1925">
                  <c:v>577.5</c:v>
                </c:pt>
                <c:pt idx="1926">
                  <c:v>577.79999999999995</c:v>
                </c:pt>
                <c:pt idx="1927">
                  <c:v>578.1</c:v>
                </c:pt>
                <c:pt idx="1928">
                  <c:v>578.4</c:v>
                </c:pt>
                <c:pt idx="1929">
                  <c:v>578.70000000000005</c:v>
                </c:pt>
                <c:pt idx="1930">
                  <c:v>579</c:v>
                </c:pt>
                <c:pt idx="1931">
                  <c:v>579.29999999999995</c:v>
                </c:pt>
                <c:pt idx="1932">
                  <c:v>579.6</c:v>
                </c:pt>
                <c:pt idx="1933">
                  <c:v>579.9</c:v>
                </c:pt>
                <c:pt idx="1934">
                  <c:v>580.20000000000005</c:v>
                </c:pt>
                <c:pt idx="1935">
                  <c:v>580.5</c:v>
                </c:pt>
                <c:pt idx="1936">
                  <c:v>580.79999999999995</c:v>
                </c:pt>
                <c:pt idx="1937">
                  <c:v>581.1</c:v>
                </c:pt>
                <c:pt idx="1938">
                  <c:v>581.4</c:v>
                </c:pt>
                <c:pt idx="1939">
                  <c:v>581.70000000000005</c:v>
                </c:pt>
                <c:pt idx="1940">
                  <c:v>582</c:v>
                </c:pt>
                <c:pt idx="1941">
                  <c:v>582.29999999999995</c:v>
                </c:pt>
                <c:pt idx="1942">
                  <c:v>582.6</c:v>
                </c:pt>
                <c:pt idx="1943">
                  <c:v>582.9</c:v>
                </c:pt>
                <c:pt idx="1944">
                  <c:v>583.20000000000005</c:v>
                </c:pt>
                <c:pt idx="1945">
                  <c:v>583.5</c:v>
                </c:pt>
                <c:pt idx="1946">
                  <c:v>583.79999999999995</c:v>
                </c:pt>
                <c:pt idx="1947">
                  <c:v>584.1</c:v>
                </c:pt>
                <c:pt idx="1948">
                  <c:v>584.4</c:v>
                </c:pt>
                <c:pt idx="1949">
                  <c:v>584.70000000000005</c:v>
                </c:pt>
                <c:pt idx="1950">
                  <c:v>585</c:v>
                </c:pt>
                <c:pt idx="1951">
                  <c:v>585.29999999999995</c:v>
                </c:pt>
                <c:pt idx="1952">
                  <c:v>585.6</c:v>
                </c:pt>
                <c:pt idx="1953">
                  <c:v>585.9</c:v>
                </c:pt>
                <c:pt idx="1954">
                  <c:v>586.20000000000005</c:v>
                </c:pt>
                <c:pt idx="1955">
                  <c:v>586.5</c:v>
                </c:pt>
                <c:pt idx="1956">
                  <c:v>586.79999999999995</c:v>
                </c:pt>
                <c:pt idx="1957">
                  <c:v>587.1</c:v>
                </c:pt>
                <c:pt idx="1958">
                  <c:v>587.4</c:v>
                </c:pt>
                <c:pt idx="1959">
                  <c:v>587.70000000000005</c:v>
                </c:pt>
                <c:pt idx="1960">
                  <c:v>588</c:v>
                </c:pt>
                <c:pt idx="1961">
                  <c:v>588.29999999999995</c:v>
                </c:pt>
                <c:pt idx="1962">
                  <c:v>588.6</c:v>
                </c:pt>
                <c:pt idx="1963">
                  <c:v>588.9</c:v>
                </c:pt>
                <c:pt idx="1964">
                  <c:v>589.20000000000005</c:v>
                </c:pt>
                <c:pt idx="1965">
                  <c:v>589.5</c:v>
                </c:pt>
                <c:pt idx="1966">
                  <c:v>589.79999999999995</c:v>
                </c:pt>
                <c:pt idx="1967">
                  <c:v>590.1</c:v>
                </c:pt>
                <c:pt idx="1968">
                  <c:v>590.4</c:v>
                </c:pt>
                <c:pt idx="1969">
                  <c:v>590.70000000000005</c:v>
                </c:pt>
                <c:pt idx="1970">
                  <c:v>591</c:v>
                </c:pt>
                <c:pt idx="1971">
                  <c:v>591.29999999999995</c:v>
                </c:pt>
                <c:pt idx="1972">
                  <c:v>591.6</c:v>
                </c:pt>
                <c:pt idx="1973">
                  <c:v>591.9</c:v>
                </c:pt>
                <c:pt idx="1974">
                  <c:v>592.20000000000005</c:v>
                </c:pt>
                <c:pt idx="1975">
                  <c:v>592.5</c:v>
                </c:pt>
                <c:pt idx="1976">
                  <c:v>592.79999999999995</c:v>
                </c:pt>
                <c:pt idx="1977">
                  <c:v>593.1</c:v>
                </c:pt>
                <c:pt idx="1978">
                  <c:v>593.4</c:v>
                </c:pt>
                <c:pt idx="1979">
                  <c:v>593.70000000000005</c:v>
                </c:pt>
                <c:pt idx="1980">
                  <c:v>594</c:v>
                </c:pt>
                <c:pt idx="1981">
                  <c:v>594.29999999999995</c:v>
                </c:pt>
                <c:pt idx="1982">
                  <c:v>594.6</c:v>
                </c:pt>
                <c:pt idx="1983">
                  <c:v>594.9</c:v>
                </c:pt>
                <c:pt idx="1984">
                  <c:v>595.20000000000005</c:v>
                </c:pt>
                <c:pt idx="1985">
                  <c:v>595.5</c:v>
                </c:pt>
                <c:pt idx="1986">
                  <c:v>595.79999999999995</c:v>
                </c:pt>
                <c:pt idx="1987">
                  <c:v>596.1</c:v>
                </c:pt>
                <c:pt idx="1988">
                  <c:v>596.4</c:v>
                </c:pt>
                <c:pt idx="1989">
                  <c:v>596.70000000000005</c:v>
                </c:pt>
                <c:pt idx="1990">
                  <c:v>597</c:v>
                </c:pt>
                <c:pt idx="1991">
                  <c:v>597.29999999999995</c:v>
                </c:pt>
                <c:pt idx="1992">
                  <c:v>597.6</c:v>
                </c:pt>
                <c:pt idx="1993">
                  <c:v>597.9</c:v>
                </c:pt>
                <c:pt idx="1994">
                  <c:v>598.20000000000005</c:v>
                </c:pt>
                <c:pt idx="1995">
                  <c:v>598.5</c:v>
                </c:pt>
                <c:pt idx="1996">
                  <c:v>598.79999999999995</c:v>
                </c:pt>
                <c:pt idx="1997">
                  <c:v>599.1</c:v>
                </c:pt>
                <c:pt idx="1998">
                  <c:v>599.4</c:v>
                </c:pt>
                <c:pt idx="1999">
                  <c:v>599.70000000000005</c:v>
                </c:pt>
                <c:pt idx="2000">
                  <c:v>600</c:v>
                </c:pt>
                <c:pt idx="2001">
                  <c:v>600.29999999999995</c:v>
                </c:pt>
                <c:pt idx="2002">
                  <c:v>600.6</c:v>
                </c:pt>
                <c:pt idx="2003">
                  <c:v>600.9</c:v>
                </c:pt>
                <c:pt idx="2004">
                  <c:v>601.20000000000005</c:v>
                </c:pt>
                <c:pt idx="2005">
                  <c:v>601.5</c:v>
                </c:pt>
                <c:pt idx="2006">
                  <c:v>601.79999999999995</c:v>
                </c:pt>
                <c:pt idx="2007">
                  <c:v>602.1</c:v>
                </c:pt>
                <c:pt idx="2008">
                  <c:v>602.4</c:v>
                </c:pt>
                <c:pt idx="2009">
                  <c:v>602.70000000000005</c:v>
                </c:pt>
                <c:pt idx="2010">
                  <c:v>603</c:v>
                </c:pt>
                <c:pt idx="2011">
                  <c:v>603.29999999999995</c:v>
                </c:pt>
                <c:pt idx="2012">
                  <c:v>603.6</c:v>
                </c:pt>
                <c:pt idx="2013">
                  <c:v>603.9</c:v>
                </c:pt>
                <c:pt idx="2014">
                  <c:v>604.20000000000005</c:v>
                </c:pt>
                <c:pt idx="2015">
                  <c:v>604.5</c:v>
                </c:pt>
                <c:pt idx="2016">
                  <c:v>604.79999999999995</c:v>
                </c:pt>
                <c:pt idx="2017">
                  <c:v>605.1</c:v>
                </c:pt>
                <c:pt idx="2018">
                  <c:v>605.4</c:v>
                </c:pt>
                <c:pt idx="2019">
                  <c:v>605.70000000000005</c:v>
                </c:pt>
                <c:pt idx="2020">
                  <c:v>606</c:v>
                </c:pt>
                <c:pt idx="2021">
                  <c:v>606.29999999999995</c:v>
                </c:pt>
                <c:pt idx="2022">
                  <c:v>606.6</c:v>
                </c:pt>
                <c:pt idx="2023">
                  <c:v>606.9</c:v>
                </c:pt>
                <c:pt idx="2024">
                  <c:v>607.20000000000005</c:v>
                </c:pt>
                <c:pt idx="2025">
                  <c:v>607.5</c:v>
                </c:pt>
                <c:pt idx="2026">
                  <c:v>607.79999999999995</c:v>
                </c:pt>
                <c:pt idx="2027">
                  <c:v>608.1</c:v>
                </c:pt>
                <c:pt idx="2028">
                  <c:v>608.4</c:v>
                </c:pt>
                <c:pt idx="2029">
                  <c:v>608.70000000000005</c:v>
                </c:pt>
                <c:pt idx="2030">
                  <c:v>609</c:v>
                </c:pt>
                <c:pt idx="2031">
                  <c:v>609.29999999999995</c:v>
                </c:pt>
                <c:pt idx="2032">
                  <c:v>609.6</c:v>
                </c:pt>
                <c:pt idx="2033">
                  <c:v>609.9</c:v>
                </c:pt>
                <c:pt idx="2034">
                  <c:v>610.20000000000005</c:v>
                </c:pt>
                <c:pt idx="2035">
                  <c:v>610.5</c:v>
                </c:pt>
                <c:pt idx="2036">
                  <c:v>610.79999999999995</c:v>
                </c:pt>
                <c:pt idx="2037">
                  <c:v>611.1</c:v>
                </c:pt>
                <c:pt idx="2038">
                  <c:v>611.4</c:v>
                </c:pt>
                <c:pt idx="2039">
                  <c:v>611.70000000000005</c:v>
                </c:pt>
                <c:pt idx="2040">
                  <c:v>612</c:v>
                </c:pt>
                <c:pt idx="2041">
                  <c:v>612.29999999999995</c:v>
                </c:pt>
                <c:pt idx="2042">
                  <c:v>612.6</c:v>
                </c:pt>
                <c:pt idx="2043">
                  <c:v>612.9</c:v>
                </c:pt>
                <c:pt idx="2044">
                  <c:v>613.20000000000005</c:v>
                </c:pt>
                <c:pt idx="2045">
                  <c:v>613.5</c:v>
                </c:pt>
                <c:pt idx="2046">
                  <c:v>613.79999999999995</c:v>
                </c:pt>
                <c:pt idx="2047">
                  <c:v>614.1</c:v>
                </c:pt>
                <c:pt idx="2048">
                  <c:v>614.4</c:v>
                </c:pt>
                <c:pt idx="2049">
                  <c:v>614.70000000000005</c:v>
                </c:pt>
                <c:pt idx="2050">
                  <c:v>615</c:v>
                </c:pt>
                <c:pt idx="2051">
                  <c:v>615.29999999999995</c:v>
                </c:pt>
                <c:pt idx="2052">
                  <c:v>615.6</c:v>
                </c:pt>
                <c:pt idx="2053">
                  <c:v>615.9</c:v>
                </c:pt>
                <c:pt idx="2054">
                  <c:v>616.20000000000005</c:v>
                </c:pt>
                <c:pt idx="2055">
                  <c:v>616.5</c:v>
                </c:pt>
                <c:pt idx="2056">
                  <c:v>616.79999999999995</c:v>
                </c:pt>
                <c:pt idx="2057">
                  <c:v>617.1</c:v>
                </c:pt>
                <c:pt idx="2058">
                  <c:v>617.4</c:v>
                </c:pt>
                <c:pt idx="2059">
                  <c:v>617.70000000000005</c:v>
                </c:pt>
                <c:pt idx="2060">
                  <c:v>618</c:v>
                </c:pt>
                <c:pt idx="2061">
                  <c:v>618.29999999999995</c:v>
                </c:pt>
                <c:pt idx="2062">
                  <c:v>618.6</c:v>
                </c:pt>
                <c:pt idx="2063">
                  <c:v>618.9</c:v>
                </c:pt>
                <c:pt idx="2064">
                  <c:v>619.20000000000005</c:v>
                </c:pt>
                <c:pt idx="2065">
                  <c:v>619.5</c:v>
                </c:pt>
                <c:pt idx="2066">
                  <c:v>619.79999999999995</c:v>
                </c:pt>
                <c:pt idx="2067">
                  <c:v>620.1</c:v>
                </c:pt>
                <c:pt idx="2068">
                  <c:v>620.4</c:v>
                </c:pt>
                <c:pt idx="2069">
                  <c:v>620.70000000000005</c:v>
                </c:pt>
                <c:pt idx="2070">
                  <c:v>621</c:v>
                </c:pt>
                <c:pt idx="2071">
                  <c:v>621.29999999999995</c:v>
                </c:pt>
                <c:pt idx="2072">
                  <c:v>621.6</c:v>
                </c:pt>
                <c:pt idx="2073">
                  <c:v>621.9</c:v>
                </c:pt>
                <c:pt idx="2074">
                  <c:v>622.20000000000005</c:v>
                </c:pt>
                <c:pt idx="2075">
                  <c:v>622.5</c:v>
                </c:pt>
                <c:pt idx="2076">
                  <c:v>622.79999999999995</c:v>
                </c:pt>
                <c:pt idx="2077">
                  <c:v>623.1</c:v>
                </c:pt>
                <c:pt idx="2078">
                  <c:v>623.4</c:v>
                </c:pt>
                <c:pt idx="2079">
                  <c:v>623.70000000000005</c:v>
                </c:pt>
                <c:pt idx="2080">
                  <c:v>624</c:v>
                </c:pt>
                <c:pt idx="2081">
                  <c:v>624.29999999999995</c:v>
                </c:pt>
                <c:pt idx="2082">
                  <c:v>624.6</c:v>
                </c:pt>
                <c:pt idx="2083">
                  <c:v>624.9</c:v>
                </c:pt>
                <c:pt idx="2084">
                  <c:v>625.20000000000005</c:v>
                </c:pt>
                <c:pt idx="2085">
                  <c:v>625.5</c:v>
                </c:pt>
                <c:pt idx="2086">
                  <c:v>625.79999999999995</c:v>
                </c:pt>
                <c:pt idx="2087">
                  <c:v>626.1</c:v>
                </c:pt>
                <c:pt idx="2088">
                  <c:v>626.4</c:v>
                </c:pt>
                <c:pt idx="2089">
                  <c:v>626.70000000000005</c:v>
                </c:pt>
                <c:pt idx="2090">
                  <c:v>627</c:v>
                </c:pt>
                <c:pt idx="2091">
                  <c:v>627.29999999999995</c:v>
                </c:pt>
                <c:pt idx="2092">
                  <c:v>627.6</c:v>
                </c:pt>
                <c:pt idx="2093">
                  <c:v>627.9</c:v>
                </c:pt>
                <c:pt idx="2094">
                  <c:v>628.20000000000005</c:v>
                </c:pt>
                <c:pt idx="2095">
                  <c:v>628.5</c:v>
                </c:pt>
                <c:pt idx="2096">
                  <c:v>628.79999999999995</c:v>
                </c:pt>
                <c:pt idx="2097">
                  <c:v>629.1</c:v>
                </c:pt>
                <c:pt idx="2098">
                  <c:v>629.4</c:v>
                </c:pt>
                <c:pt idx="2099">
                  <c:v>629.70000000000005</c:v>
                </c:pt>
                <c:pt idx="2100">
                  <c:v>630</c:v>
                </c:pt>
                <c:pt idx="2101">
                  <c:v>630.29999999999995</c:v>
                </c:pt>
                <c:pt idx="2102">
                  <c:v>630.6</c:v>
                </c:pt>
                <c:pt idx="2103">
                  <c:v>630.9</c:v>
                </c:pt>
                <c:pt idx="2104">
                  <c:v>631.20000000000005</c:v>
                </c:pt>
                <c:pt idx="2105">
                  <c:v>631.5</c:v>
                </c:pt>
                <c:pt idx="2106">
                  <c:v>631.79999999999995</c:v>
                </c:pt>
                <c:pt idx="2107">
                  <c:v>632.1</c:v>
                </c:pt>
                <c:pt idx="2108">
                  <c:v>632.4</c:v>
                </c:pt>
                <c:pt idx="2109">
                  <c:v>632.70000000000005</c:v>
                </c:pt>
                <c:pt idx="2110">
                  <c:v>633</c:v>
                </c:pt>
                <c:pt idx="2111">
                  <c:v>633.29999999999995</c:v>
                </c:pt>
                <c:pt idx="2112">
                  <c:v>633.6</c:v>
                </c:pt>
                <c:pt idx="2113">
                  <c:v>633.9</c:v>
                </c:pt>
                <c:pt idx="2114">
                  <c:v>634.20000000000005</c:v>
                </c:pt>
                <c:pt idx="2115">
                  <c:v>634.5</c:v>
                </c:pt>
                <c:pt idx="2116">
                  <c:v>634.79999999999995</c:v>
                </c:pt>
                <c:pt idx="2117">
                  <c:v>635.1</c:v>
                </c:pt>
                <c:pt idx="2118">
                  <c:v>635.4</c:v>
                </c:pt>
                <c:pt idx="2119">
                  <c:v>635.70000000000005</c:v>
                </c:pt>
                <c:pt idx="2120">
                  <c:v>636</c:v>
                </c:pt>
                <c:pt idx="2121">
                  <c:v>636.29999999999995</c:v>
                </c:pt>
                <c:pt idx="2122">
                  <c:v>636.6</c:v>
                </c:pt>
                <c:pt idx="2123">
                  <c:v>636.9</c:v>
                </c:pt>
                <c:pt idx="2124">
                  <c:v>637.20000000000005</c:v>
                </c:pt>
                <c:pt idx="2125">
                  <c:v>637.5</c:v>
                </c:pt>
                <c:pt idx="2126">
                  <c:v>637.79999999999995</c:v>
                </c:pt>
                <c:pt idx="2127">
                  <c:v>638.1</c:v>
                </c:pt>
                <c:pt idx="2128">
                  <c:v>638.4</c:v>
                </c:pt>
                <c:pt idx="2129">
                  <c:v>638.70000000000005</c:v>
                </c:pt>
                <c:pt idx="2130">
                  <c:v>639</c:v>
                </c:pt>
                <c:pt idx="2131">
                  <c:v>639.29999999999995</c:v>
                </c:pt>
                <c:pt idx="2132">
                  <c:v>639.6</c:v>
                </c:pt>
                <c:pt idx="2133">
                  <c:v>639.9</c:v>
                </c:pt>
                <c:pt idx="2134">
                  <c:v>640.20000000000005</c:v>
                </c:pt>
                <c:pt idx="2135">
                  <c:v>640.5</c:v>
                </c:pt>
                <c:pt idx="2136">
                  <c:v>640.79999999999995</c:v>
                </c:pt>
                <c:pt idx="2137">
                  <c:v>641.1</c:v>
                </c:pt>
                <c:pt idx="2138">
                  <c:v>641.4</c:v>
                </c:pt>
                <c:pt idx="2139">
                  <c:v>641.70000000000005</c:v>
                </c:pt>
                <c:pt idx="2140">
                  <c:v>642</c:v>
                </c:pt>
                <c:pt idx="2141">
                  <c:v>642.29999999999995</c:v>
                </c:pt>
                <c:pt idx="2142">
                  <c:v>642.6</c:v>
                </c:pt>
                <c:pt idx="2143">
                  <c:v>642.9</c:v>
                </c:pt>
                <c:pt idx="2144">
                  <c:v>643.20000000000005</c:v>
                </c:pt>
                <c:pt idx="2145">
                  <c:v>643.5</c:v>
                </c:pt>
                <c:pt idx="2146">
                  <c:v>643.79999999999995</c:v>
                </c:pt>
                <c:pt idx="2147">
                  <c:v>644.1</c:v>
                </c:pt>
                <c:pt idx="2148">
                  <c:v>644.4</c:v>
                </c:pt>
                <c:pt idx="2149">
                  <c:v>644.70000000000005</c:v>
                </c:pt>
                <c:pt idx="2150">
                  <c:v>645</c:v>
                </c:pt>
                <c:pt idx="2151">
                  <c:v>645.29999999999995</c:v>
                </c:pt>
                <c:pt idx="2152">
                  <c:v>645.6</c:v>
                </c:pt>
                <c:pt idx="2153">
                  <c:v>645.9</c:v>
                </c:pt>
                <c:pt idx="2154">
                  <c:v>646.20000000000005</c:v>
                </c:pt>
                <c:pt idx="2155">
                  <c:v>646.5</c:v>
                </c:pt>
                <c:pt idx="2156">
                  <c:v>646.79999999999995</c:v>
                </c:pt>
                <c:pt idx="2157">
                  <c:v>647.1</c:v>
                </c:pt>
                <c:pt idx="2158">
                  <c:v>647.4</c:v>
                </c:pt>
                <c:pt idx="2159">
                  <c:v>647.70000000000005</c:v>
                </c:pt>
                <c:pt idx="2160">
                  <c:v>648</c:v>
                </c:pt>
                <c:pt idx="2161">
                  <c:v>648.29999999999995</c:v>
                </c:pt>
                <c:pt idx="2162">
                  <c:v>648.6</c:v>
                </c:pt>
                <c:pt idx="2163">
                  <c:v>648.9</c:v>
                </c:pt>
                <c:pt idx="2164">
                  <c:v>649.20000000000005</c:v>
                </c:pt>
                <c:pt idx="2165">
                  <c:v>649.5</c:v>
                </c:pt>
                <c:pt idx="2166">
                  <c:v>649.79999999999995</c:v>
                </c:pt>
                <c:pt idx="2167">
                  <c:v>650.1</c:v>
                </c:pt>
                <c:pt idx="2168">
                  <c:v>650.4</c:v>
                </c:pt>
                <c:pt idx="2169">
                  <c:v>650.70000000000005</c:v>
                </c:pt>
                <c:pt idx="2170">
                  <c:v>651</c:v>
                </c:pt>
                <c:pt idx="2171">
                  <c:v>651.29999999999995</c:v>
                </c:pt>
                <c:pt idx="2172">
                  <c:v>651.6</c:v>
                </c:pt>
                <c:pt idx="2173">
                  <c:v>651.9</c:v>
                </c:pt>
                <c:pt idx="2174">
                  <c:v>652.20000000000005</c:v>
                </c:pt>
                <c:pt idx="2175">
                  <c:v>652.5</c:v>
                </c:pt>
                <c:pt idx="2176">
                  <c:v>652.79999999999995</c:v>
                </c:pt>
                <c:pt idx="2177">
                  <c:v>653.1</c:v>
                </c:pt>
                <c:pt idx="2178">
                  <c:v>653.4</c:v>
                </c:pt>
                <c:pt idx="2179">
                  <c:v>653.70000000000005</c:v>
                </c:pt>
                <c:pt idx="2180">
                  <c:v>654</c:v>
                </c:pt>
                <c:pt idx="2181">
                  <c:v>654.29999999999995</c:v>
                </c:pt>
                <c:pt idx="2182">
                  <c:v>654.6</c:v>
                </c:pt>
                <c:pt idx="2183">
                  <c:v>654.9</c:v>
                </c:pt>
                <c:pt idx="2184">
                  <c:v>655.20000000000005</c:v>
                </c:pt>
                <c:pt idx="2185">
                  <c:v>655.5</c:v>
                </c:pt>
                <c:pt idx="2186">
                  <c:v>655.8</c:v>
                </c:pt>
                <c:pt idx="2187">
                  <c:v>656.1</c:v>
                </c:pt>
                <c:pt idx="2188">
                  <c:v>656.4</c:v>
                </c:pt>
                <c:pt idx="2189">
                  <c:v>656.7</c:v>
                </c:pt>
                <c:pt idx="2190">
                  <c:v>657</c:v>
                </c:pt>
                <c:pt idx="2191">
                  <c:v>657.3</c:v>
                </c:pt>
                <c:pt idx="2192">
                  <c:v>657.6</c:v>
                </c:pt>
                <c:pt idx="2193">
                  <c:v>657.9</c:v>
                </c:pt>
                <c:pt idx="2194">
                  <c:v>658.2</c:v>
                </c:pt>
                <c:pt idx="2195">
                  <c:v>658.5</c:v>
                </c:pt>
                <c:pt idx="2196">
                  <c:v>658.8</c:v>
                </c:pt>
                <c:pt idx="2197">
                  <c:v>659.1</c:v>
                </c:pt>
                <c:pt idx="2198">
                  <c:v>659.4</c:v>
                </c:pt>
                <c:pt idx="2199">
                  <c:v>659.7</c:v>
                </c:pt>
                <c:pt idx="2200">
                  <c:v>660</c:v>
                </c:pt>
                <c:pt idx="2201">
                  <c:v>660.3</c:v>
                </c:pt>
                <c:pt idx="2202">
                  <c:v>660.6</c:v>
                </c:pt>
                <c:pt idx="2203">
                  <c:v>660.9</c:v>
                </c:pt>
                <c:pt idx="2204">
                  <c:v>661.2</c:v>
                </c:pt>
                <c:pt idx="2205">
                  <c:v>661.5</c:v>
                </c:pt>
                <c:pt idx="2206">
                  <c:v>661.8</c:v>
                </c:pt>
                <c:pt idx="2207">
                  <c:v>662.1</c:v>
                </c:pt>
                <c:pt idx="2208">
                  <c:v>662.4</c:v>
                </c:pt>
                <c:pt idx="2209">
                  <c:v>662.7</c:v>
                </c:pt>
                <c:pt idx="2210">
                  <c:v>663</c:v>
                </c:pt>
                <c:pt idx="2211">
                  <c:v>663.3</c:v>
                </c:pt>
                <c:pt idx="2212">
                  <c:v>663.6</c:v>
                </c:pt>
                <c:pt idx="2213">
                  <c:v>663.9</c:v>
                </c:pt>
                <c:pt idx="2214">
                  <c:v>664.2</c:v>
                </c:pt>
                <c:pt idx="2215">
                  <c:v>664.5</c:v>
                </c:pt>
                <c:pt idx="2216">
                  <c:v>664.8</c:v>
                </c:pt>
                <c:pt idx="2217">
                  <c:v>665.1</c:v>
                </c:pt>
                <c:pt idx="2218">
                  <c:v>665.4</c:v>
                </c:pt>
                <c:pt idx="2219">
                  <c:v>665.7</c:v>
                </c:pt>
                <c:pt idx="2220">
                  <c:v>666</c:v>
                </c:pt>
                <c:pt idx="2221">
                  <c:v>666.3</c:v>
                </c:pt>
                <c:pt idx="2222">
                  <c:v>666.6</c:v>
                </c:pt>
                <c:pt idx="2223">
                  <c:v>666.9</c:v>
                </c:pt>
                <c:pt idx="2224">
                  <c:v>667.2</c:v>
                </c:pt>
                <c:pt idx="2225">
                  <c:v>667.5</c:v>
                </c:pt>
                <c:pt idx="2226">
                  <c:v>667.8</c:v>
                </c:pt>
                <c:pt idx="2227">
                  <c:v>668.1</c:v>
                </c:pt>
                <c:pt idx="2228">
                  <c:v>668.4</c:v>
                </c:pt>
                <c:pt idx="2229">
                  <c:v>668.7</c:v>
                </c:pt>
                <c:pt idx="2230">
                  <c:v>669</c:v>
                </c:pt>
                <c:pt idx="2231">
                  <c:v>669.3</c:v>
                </c:pt>
                <c:pt idx="2232">
                  <c:v>669.6</c:v>
                </c:pt>
                <c:pt idx="2233">
                  <c:v>669.9</c:v>
                </c:pt>
                <c:pt idx="2234">
                  <c:v>670.2</c:v>
                </c:pt>
                <c:pt idx="2235">
                  <c:v>670.5</c:v>
                </c:pt>
                <c:pt idx="2236">
                  <c:v>670.8</c:v>
                </c:pt>
                <c:pt idx="2237">
                  <c:v>671.1</c:v>
                </c:pt>
                <c:pt idx="2238">
                  <c:v>671.4</c:v>
                </c:pt>
                <c:pt idx="2239">
                  <c:v>671.7</c:v>
                </c:pt>
                <c:pt idx="2240">
                  <c:v>672</c:v>
                </c:pt>
                <c:pt idx="2241">
                  <c:v>672.3</c:v>
                </c:pt>
                <c:pt idx="2242">
                  <c:v>672.6</c:v>
                </c:pt>
                <c:pt idx="2243">
                  <c:v>672.9</c:v>
                </c:pt>
                <c:pt idx="2244">
                  <c:v>673.2</c:v>
                </c:pt>
                <c:pt idx="2245">
                  <c:v>673.5</c:v>
                </c:pt>
                <c:pt idx="2246">
                  <c:v>673.8</c:v>
                </c:pt>
                <c:pt idx="2247">
                  <c:v>674.1</c:v>
                </c:pt>
                <c:pt idx="2248">
                  <c:v>674.4</c:v>
                </c:pt>
                <c:pt idx="2249">
                  <c:v>674.7</c:v>
                </c:pt>
                <c:pt idx="2250">
                  <c:v>675</c:v>
                </c:pt>
                <c:pt idx="2251">
                  <c:v>675.3</c:v>
                </c:pt>
                <c:pt idx="2252">
                  <c:v>675.6</c:v>
                </c:pt>
                <c:pt idx="2253">
                  <c:v>675.9</c:v>
                </c:pt>
                <c:pt idx="2254">
                  <c:v>676.2</c:v>
                </c:pt>
                <c:pt idx="2255">
                  <c:v>676.5</c:v>
                </c:pt>
                <c:pt idx="2256">
                  <c:v>676.8</c:v>
                </c:pt>
                <c:pt idx="2257">
                  <c:v>677.1</c:v>
                </c:pt>
                <c:pt idx="2258">
                  <c:v>677.4</c:v>
                </c:pt>
                <c:pt idx="2259">
                  <c:v>677.7</c:v>
                </c:pt>
                <c:pt idx="2260">
                  <c:v>678</c:v>
                </c:pt>
                <c:pt idx="2261">
                  <c:v>678.3</c:v>
                </c:pt>
                <c:pt idx="2262">
                  <c:v>678.6</c:v>
                </c:pt>
                <c:pt idx="2263">
                  <c:v>678.9</c:v>
                </c:pt>
                <c:pt idx="2264">
                  <c:v>679.2</c:v>
                </c:pt>
                <c:pt idx="2265">
                  <c:v>679.5</c:v>
                </c:pt>
                <c:pt idx="2266">
                  <c:v>679.8</c:v>
                </c:pt>
                <c:pt idx="2267">
                  <c:v>680.1</c:v>
                </c:pt>
                <c:pt idx="2268">
                  <c:v>680.4</c:v>
                </c:pt>
                <c:pt idx="2269">
                  <c:v>680.7</c:v>
                </c:pt>
                <c:pt idx="2270">
                  <c:v>681</c:v>
                </c:pt>
                <c:pt idx="2271">
                  <c:v>681.3</c:v>
                </c:pt>
                <c:pt idx="2272">
                  <c:v>681.6</c:v>
                </c:pt>
                <c:pt idx="2273">
                  <c:v>681.9</c:v>
                </c:pt>
                <c:pt idx="2274">
                  <c:v>682.2</c:v>
                </c:pt>
                <c:pt idx="2275">
                  <c:v>682.5</c:v>
                </c:pt>
                <c:pt idx="2276">
                  <c:v>682.8</c:v>
                </c:pt>
                <c:pt idx="2277">
                  <c:v>683.1</c:v>
                </c:pt>
                <c:pt idx="2278">
                  <c:v>683.4</c:v>
                </c:pt>
                <c:pt idx="2279">
                  <c:v>683.7</c:v>
                </c:pt>
                <c:pt idx="2280">
                  <c:v>684</c:v>
                </c:pt>
                <c:pt idx="2281">
                  <c:v>684.3</c:v>
                </c:pt>
                <c:pt idx="2282">
                  <c:v>684.6</c:v>
                </c:pt>
                <c:pt idx="2283">
                  <c:v>684.9</c:v>
                </c:pt>
                <c:pt idx="2284">
                  <c:v>685.2</c:v>
                </c:pt>
                <c:pt idx="2285">
                  <c:v>685.5</c:v>
                </c:pt>
                <c:pt idx="2286">
                  <c:v>685.8</c:v>
                </c:pt>
                <c:pt idx="2287">
                  <c:v>686.1</c:v>
                </c:pt>
                <c:pt idx="2288">
                  <c:v>686.4</c:v>
                </c:pt>
                <c:pt idx="2289">
                  <c:v>686.7</c:v>
                </c:pt>
                <c:pt idx="2290">
                  <c:v>687</c:v>
                </c:pt>
                <c:pt idx="2291">
                  <c:v>687.3</c:v>
                </c:pt>
                <c:pt idx="2292">
                  <c:v>687.6</c:v>
                </c:pt>
                <c:pt idx="2293">
                  <c:v>687.9</c:v>
                </c:pt>
                <c:pt idx="2294">
                  <c:v>688.2</c:v>
                </c:pt>
                <c:pt idx="2295">
                  <c:v>688.5</c:v>
                </c:pt>
                <c:pt idx="2296">
                  <c:v>688.8</c:v>
                </c:pt>
                <c:pt idx="2297">
                  <c:v>689.1</c:v>
                </c:pt>
                <c:pt idx="2298">
                  <c:v>689.4</c:v>
                </c:pt>
                <c:pt idx="2299">
                  <c:v>689.7</c:v>
                </c:pt>
                <c:pt idx="2300">
                  <c:v>690</c:v>
                </c:pt>
                <c:pt idx="2301">
                  <c:v>690.3</c:v>
                </c:pt>
                <c:pt idx="2302">
                  <c:v>690.6</c:v>
                </c:pt>
                <c:pt idx="2303">
                  <c:v>690.9</c:v>
                </c:pt>
                <c:pt idx="2304">
                  <c:v>691.2</c:v>
                </c:pt>
                <c:pt idx="2305">
                  <c:v>691.5</c:v>
                </c:pt>
                <c:pt idx="2306">
                  <c:v>691.8</c:v>
                </c:pt>
                <c:pt idx="2307">
                  <c:v>692.1</c:v>
                </c:pt>
                <c:pt idx="2308">
                  <c:v>692.4</c:v>
                </c:pt>
                <c:pt idx="2309">
                  <c:v>692.7</c:v>
                </c:pt>
                <c:pt idx="2310">
                  <c:v>693</c:v>
                </c:pt>
                <c:pt idx="2311">
                  <c:v>693.3</c:v>
                </c:pt>
                <c:pt idx="2312">
                  <c:v>693.6</c:v>
                </c:pt>
                <c:pt idx="2313">
                  <c:v>693.9</c:v>
                </c:pt>
                <c:pt idx="2314">
                  <c:v>694.2</c:v>
                </c:pt>
                <c:pt idx="2315">
                  <c:v>694.5</c:v>
                </c:pt>
                <c:pt idx="2316">
                  <c:v>694.8</c:v>
                </c:pt>
                <c:pt idx="2317">
                  <c:v>695.1</c:v>
                </c:pt>
                <c:pt idx="2318">
                  <c:v>695.4</c:v>
                </c:pt>
                <c:pt idx="2319">
                  <c:v>695.7</c:v>
                </c:pt>
                <c:pt idx="2320">
                  <c:v>696</c:v>
                </c:pt>
                <c:pt idx="2321">
                  <c:v>696.3</c:v>
                </c:pt>
                <c:pt idx="2322">
                  <c:v>696.6</c:v>
                </c:pt>
                <c:pt idx="2323">
                  <c:v>696.9</c:v>
                </c:pt>
                <c:pt idx="2324">
                  <c:v>697.2</c:v>
                </c:pt>
                <c:pt idx="2325">
                  <c:v>697.5</c:v>
                </c:pt>
                <c:pt idx="2326">
                  <c:v>697.8</c:v>
                </c:pt>
                <c:pt idx="2327">
                  <c:v>698.1</c:v>
                </c:pt>
                <c:pt idx="2328">
                  <c:v>698.4</c:v>
                </c:pt>
                <c:pt idx="2329">
                  <c:v>698.7</c:v>
                </c:pt>
                <c:pt idx="2330">
                  <c:v>699</c:v>
                </c:pt>
                <c:pt idx="2331">
                  <c:v>699.3</c:v>
                </c:pt>
                <c:pt idx="2332">
                  <c:v>699.6</c:v>
                </c:pt>
                <c:pt idx="2333">
                  <c:v>699.9</c:v>
                </c:pt>
                <c:pt idx="2334">
                  <c:v>700.2</c:v>
                </c:pt>
                <c:pt idx="2335">
                  <c:v>700.5</c:v>
                </c:pt>
                <c:pt idx="2336">
                  <c:v>700.8</c:v>
                </c:pt>
                <c:pt idx="2337">
                  <c:v>701.1</c:v>
                </c:pt>
                <c:pt idx="2338">
                  <c:v>701.4</c:v>
                </c:pt>
                <c:pt idx="2339">
                  <c:v>701.7</c:v>
                </c:pt>
                <c:pt idx="2340">
                  <c:v>702</c:v>
                </c:pt>
                <c:pt idx="2341">
                  <c:v>702.3</c:v>
                </c:pt>
                <c:pt idx="2342">
                  <c:v>702.6</c:v>
                </c:pt>
                <c:pt idx="2343">
                  <c:v>702.9</c:v>
                </c:pt>
                <c:pt idx="2344">
                  <c:v>703.2</c:v>
                </c:pt>
                <c:pt idx="2345">
                  <c:v>703.5</c:v>
                </c:pt>
                <c:pt idx="2346">
                  <c:v>703.8</c:v>
                </c:pt>
                <c:pt idx="2347">
                  <c:v>704.1</c:v>
                </c:pt>
                <c:pt idx="2348">
                  <c:v>704.4</c:v>
                </c:pt>
                <c:pt idx="2349">
                  <c:v>704.7</c:v>
                </c:pt>
                <c:pt idx="2350">
                  <c:v>705</c:v>
                </c:pt>
                <c:pt idx="2351">
                  <c:v>705.3</c:v>
                </c:pt>
                <c:pt idx="2352">
                  <c:v>705.6</c:v>
                </c:pt>
                <c:pt idx="2353">
                  <c:v>705.9</c:v>
                </c:pt>
                <c:pt idx="2354">
                  <c:v>706.2</c:v>
                </c:pt>
                <c:pt idx="2355">
                  <c:v>706.5</c:v>
                </c:pt>
                <c:pt idx="2356">
                  <c:v>706.8</c:v>
                </c:pt>
                <c:pt idx="2357">
                  <c:v>707.1</c:v>
                </c:pt>
                <c:pt idx="2358">
                  <c:v>707.4</c:v>
                </c:pt>
                <c:pt idx="2359">
                  <c:v>707.7</c:v>
                </c:pt>
                <c:pt idx="2360">
                  <c:v>708</c:v>
                </c:pt>
                <c:pt idx="2361">
                  <c:v>708.3</c:v>
                </c:pt>
                <c:pt idx="2362">
                  <c:v>708.6</c:v>
                </c:pt>
                <c:pt idx="2363">
                  <c:v>708.9</c:v>
                </c:pt>
                <c:pt idx="2364">
                  <c:v>709.2</c:v>
                </c:pt>
                <c:pt idx="2365">
                  <c:v>709.5</c:v>
                </c:pt>
                <c:pt idx="2366">
                  <c:v>709.8</c:v>
                </c:pt>
                <c:pt idx="2367">
                  <c:v>710.1</c:v>
                </c:pt>
                <c:pt idx="2368">
                  <c:v>710.4</c:v>
                </c:pt>
                <c:pt idx="2369">
                  <c:v>710.7</c:v>
                </c:pt>
                <c:pt idx="2370">
                  <c:v>711</c:v>
                </c:pt>
                <c:pt idx="2371">
                  <c:v>711.3</c:v>
                </c:pt>
                <c:pt idx="2372">
                  <c:v>711.6</c:v>
                </c:pt>
                <c:pt idx="2373">
                  <c:v>711.9</c:v>
                </c:pt>
                <c:pt idx="2374">
                  <c:v>712.2</c:v>
                </c:pt>
                <c:pt idx="2375">
                  <c:v>712.5</c:v>
                </c:pt>
                <c:pt idx="2376">
                  <c:v>712.8</c:v>
                </c:pt>
                <c:pt idx="2377">
                  <c:v>713.1</c:v>
                </c:pt>
                <c:pt idx="2378">
                  <c:v>713.4</c:v>
                </c:pt>
                <c:pt idx="2379">
                  <c:v>713.7</c:v>
                </c:pt>
                <c:pt idx="2380">
                  <c:v>714</c:v>
                </c:pt>
                <c:pt idx="2381">
                  <c:v>714.3</c:v>
                </c:pt>
                <c:pt idx="2382">
                  <c:v>714.6</c:v>
                </c:pt>
                <c:pt idx="2383">
                  <c:v>714.9</c:v>
                </c:pt>
                <c:pt idx="2384">
                  <c:v>715.2</c:v>
                </c:pt>
                <c:pt idx="2385">
                  <c:v>715.5</c:v>
                </c:pt>
                <c:pt idx="2386">
                  <c:v>715.8</c:v>
                </c:pt>
                <c:pt idx="2387">
                  <c:v>716.1</c:v>
                </c:pt>
                <c:pt idx="2388">
                  <c:v>716.4</c:v>
                </c:pt>
                <c:pt idx="2389">
                  <c:v>716.7</c:v>
                </c:pt>
                <c:pt idx="2390">
                  <c:v>717</c:v>
                </c:pt>
                <c:pt idx="2391">
                  <c:v>717.3</c:v>
                </c:pt>
                <c:pt idx="2392">
                  <c:v>717.6</c:v>
                </c:pt>
                <c:pt idx="2393">
                  <c:v>717.9</c:v>
                </c:pt>
                <c:pt idx="2394">
                  <c:v>718.2</c:v>
                </c:pt>
                <c:pt idx="2395">
                  <c:v>718.5</c:v>
                </c:pt>
                <c:pt idx="2396">
                  <c:v>718.8</c:v>
                </c:pt>
                <c:pt idx="2397">
                  <c:v>719.1</c:v>
                </c:pt>
                <c:pt idx="2398">
                  <c:v>719.4</c:v>
                </c:pt>
                <c:pt idx="2399">
                  <c:v>719.7</c:v>
                </c:pt>
                <c:pt idx="2400">
                  <c:v>720</c:v>
                </c:pt>
                <c:pt idx="2401">
                  <c:v>720.3</c:v>
                </c:pt>
                <c:pt idx="2402">
                  <c:v>720.6</c:v>
                </c:pt>
                <c:pt idx="2403">
                  <c:v>720.9</c:v>
                </c:pt>
                <c:pt idx="2404">
                  <c:v>721.2</c:v>
                </c:pt>
                <c:pt idx="2405">
                  <c:v>721.5</c:v>
                </c:pt>
                <c:pt idx="2406">
                  <c:v>721.8</c:v>
                </c:pt>
                <c:pt idx="2407">
                  <c:v>722.1</c:v>
                </c:pt>
                <c:pt idx="2408">
                  <c:v>722.4</c:v>
                </c:pt>
                <c:pt idx="2409">
                  <c:v>722.7</c:v>
                </c:pt>
                <c:pt idx="2410">
                  <c:v>723</c:v>
                </c:pt>
                <c:pt idx="2411">
                  <c:v>723.3</c:v>
                </c:pt>
                <c:pt idx="2412">
                  <c:v>723.6</c:v>
                </c:pt>
                <c:pt idx="2413">
                  <c:v>723.9</c:v>
                </c:pt>
                <c:pt idx="2414">
                  <c:v>724.2</c:v>
                </c:pt>
                <c:pt idx="2415">
                  <c:v>724.5</c:v>
                </c:pt>
                <c:pt idx="2416">
                  <c:v>724.8</c:v>
                </c:pt>
                <c:pt idx="2417">
                  <c:v>725.1</c:v>
                </c:pt>
                <c:pt idx="2418">
                  <c:v>725.4</c:v>
                </c:pt>
                <c:pt idx="2419">
                  <c:v>725.7</c:v>
                </c:pt>
                <c:pt idx="2420">
                  <c:v>726</c:v>
                </c:pt>
                <c:pt idx="2421">
                  <c:v>726.3</c:v>
                </c:pt>
                <c:pt idx="2422">
                  <c:v>726.6</c:v>
                </c:pt>
                <c:pt idx="2423">
                  <c:v>726.9</c:v>
                </c:pt>
                <c:pt idx="2424">
                  <c:v>727.2</c:v>
                </c:pt>
                <c:pt idx="2425">
                  <c:v>727.5</c:v>
                </c:pt>
                <c:pt idx="2426">
                  <c:v>727.8</c:v>
                </c:pt>
                <c:pt idx="2427">
                  <c:v>728.1</c:v>
                </c:pt>
                <c:pt idx="2428">
                  <c:v>728.4</c:v>
                </c:pt>
                <c:pt idx="2429">
                  <c:v>728.7</c:v>
                </c:pt>
                <c:pt idx="2430">
                  <c:v>729</c:v>
                </c:pt>
                <c:pt idx="2431">
                  <c:v>729.3</c:v>
                </c:pt>
                <c:pt idx="2432">
                  <c:v>729.6</c:v>
                </c:pt>
                <c:pt idx="2433">
                  <c:v>729.9</c:v>
                </c:pt>
                <c:pt idx="2434">
                  <c:v>730.2</c:v>
                </c:pt>
                <c:pt idx="2435">
                  <c:v>730.5</c:v>
                </c:pt>
                <c:pt idx="2436">
                  <c:v>730.8</c:v>
                </c:pt>
                <c:pt idx="2437">
                  <c:v>731.1</c:v>
                </c:pt>
                <c:pt idx="2438">
                  <c:v>731.4</c:v>
                </c:pt>
                <c:pt idx="2439">
                  <c:v>731.7</c:v>
                </c:pt>
                <c:pt idx="2440">
                  <c:v>732</c:v>
                </c:pt>
                <c:pt idx="2441">
                  <c:v>732.3</c:v>
                </c:pt>
                <c:pt idx="2442">
                  <c:v>732.6</c:v>
                </c:pt>
                <c:pt idx="2443">
                  <c:v>732.9</c:v>
                </c:pt>
                <c:pt idx="2444">
                  <c:v>733.2</c:v>
                </c:pt>
                <c:pt idx="2445">
                  <c:v>733.5</c:v>
                </c:pt>
                <c:pt idx="2446">
                  <c:v>733.8</c:v>
                </c:pt>
                <c:pt idx="2447">
                  <c:v>734.1</c:v>
                </c:pt>
                <c:pt idx="2448">
                  <c:v>734.4</c:v>
                </c:pt>
                <c:pt idx="2449">
                  <c:v>734.7</c:v>
                </c:pt>
                <c:pt idx="2450">
                  <c:v>735</c:v>
                </c:pt>
                <c:pt idx="2451">
                  <c:v>735.3</c:v>
                </c:pt>
                <c:pt idx="2452">
                  <c:v>735.6</c:v>
                </c:pt>
                <c:pt idx="2453">
                  <c:v>735.9</c:v>
                </c:pt>
                <c:pt idx="2454">
                  <c:v>736.2</c:v>
                </c:pt>
                <c:pt idx="2455">
                  <c:v>736.5</c:v>
                </c:pt>
                <c:pt idx="2456">
                  <c:v>736.8</c:v>
                </c:pt>
                <c:pt idx="2457">
                  <c:v>737.1</c:v>
                </c:pt>
                <c:pt idx="2458">
                  <c:v>737.4</c:v>
                </c:pt>
                <c:pt idx="2459">
                  <c:v>737.7</c:v>
                </c:pt>
                <c:pt idx="2460">
                  <c:v>738</c:v>
                </c:pt>
                <c:pt idx="2461">
                  <c:v>738.3</c:v>
                </c:pt>
                <c:pt idx="2462">
                  <c:v>738.6</c:v>
                </c:pt>
                <c:pt idx="2463">
                  <c:v>738.9</c:v>
                </c:pt>
                <c:pt idx="2464">
                  <c:v>739.2</c:v>
                </c:pt>
                <c:pt idx="2465">
                  <c:v>739.5</c:v>
                </c:pt>
                <c:pt idx="2466">
                  <c:v>739.8</c:v>
                </c:pt>
                <c:pt idx="2467">
                  <c:v>740.1</c:v>
                </c:pt>
                <c:pt idx="2468">
                  <c:v>740.4</c:v>
                </c:pt>
                <c:pt idx="2469">
                  <c:v>740.7</c:v>
                </c:pt>
                <c:pt idx="2470">
                  <c:v>741</c:v>
                </c:pt>
                <c:pt idx="2471">
                  <c:v>741.3</c:v>
                </c:pt>
                <c:pt idx="2472">
                  <c:v>741.6</c:v>
                </c:pt>
                <c:pt idx="2473">
                  <c:v>741.9</c:v>
                </c:pt>
                <c:pt idx="2474">
                  <c:v>742.2</c:v>
                </c:pt>
                <c:pt idx="2475">
                  <c:v>742.5</c:v>
                </c:pt>
                <c:pt idx="2476">
                  <c:v>742.8</c:v>
                </c:pt>
                <c:pt idx="2477">
                  <c:v>743.1</c:v>
                </c:pt>
                <c:pt idx="2478">
                  <c:v>743.4</c:v>
                </c:pt>
                <c:pt idx="2479">
                  <c:v>743.7</c:v>
                </c:pt>
                <c:pt idx="2480">
                  <c:v>744</c:v>
                </c:pt>
                <c:pt idx="2481">
                  <c:v>744.3</c:v>
                </c:pt>
                <c:pt idx="2482">
                  <c:v>744.6</c:v>
                </c:pt>
                <c:pt idx="2483">
                  <c:v>744.9</c:v>
                </c:pt>
                <c:pt idx="2484">
                  <c:v>745.2</c:v>
                </c:pt>
                <c:pt idx="2485">
                  <c:v>745.5</c:v>
                </c:pt>
                <c:pt idx="2486">
                  <c:v>745.8</c:v>
                </c:pt>
                <c:pt idx="2487">
                  <c:v>746.1</c:v>
                </c:pt>
                <c:pt idx="2488">
                  <c:v>746.4</c:v>
                </c:pt>
                <c:pt idx="2489">
                  <c:v>746.7</c:v>
                </c:pt>
                <c:pt idx="2490">
                  <c:v>747</c:v>
                </c:pt>
                <c:pt idx="2491">
                  <c:v>747.3</c:v>
                </c:pt>
                <c:pt idx="2492">
                  <c:v>747.6</c:v>
                </c:pt>
                <c:pt idx="2493">
                  <c:v>747.9</c:v>
                </c:pt>
                <c:pt idx="2494">
                  <c:v>748.2</c:v>
                </c:pt>
                <c:pt idx="2495">
                  <c:v>748.5</c:v>
                </c:pt>
                <c:pt idx="2496">
                  <c:v>748.8</c:v>
                </c:pt>
                <c:pt idx="2497">
                  <c:v>749.1</c:v>
                </c:pt>
                <c:pt idx="2498">
                  <c:v>749.4</c:v>
                </c:pt>
                <c:pt idx="2499">
                  <c:v>749.7</c:v>
                </c:pt>
                <c:pt idx="2500">
                  <c:v>750</c:v>
                </c:pt>
                <c:pt idx="2501">
                  <c:v>750.3</c:v>
                </c:pt>
                <c:pt idx="2502">
                  <c:v>750.6</c:v>
                </c:pt>
                <c:pt idx="2503">
                  <c:v>750.9</c:v>
                </c:pt>
                <c:pt idx="2504">
                  <c:v>751.2</c:v>
                </c:pt>
                <c:pt idx="2505">
                  <c:v>751.5</c:v>
                </c:pt>
                <c:pt idx="2506">
                  <c:v>751.8</c:v>
                </c:pt>
                <c:pt idx="2507">
                  <c:v>752.1</c:v>
                </c:pt>
                <c:pt idx="2508">
                  <c:v>752.4</c:v>
                </c:pt>
                <c:pt idx="2509">
                  <c:v>752.7</c:v>
                </c:pt>
                <c:pt idx="2510">
                  <c:v>753</c:v>
                </c:pt>
                <c:pt idx="2511">
                  <c:v>753.3</c:v>
                </c:pt>
                <c:pt idx="2512">
                  <c:v>753.6</c:v>
                </c:pt>
                <c:pt idx="2513">
                  <c:v>753.9</c:v>
                </c:pt>
                <c:pt idx="2514">
                  <c:v>754.2</c:v>
                </c:pt>
                <c:pt idx="2515">
                  <c:v>754.5</c:v>
                </c:pt>
                <c:pt idx="2516">
                  <c:v>754.8</c:v>
                </c:pt>
                <c:pt idx="2517">
                  <c:v>755.1</c:v>
                </c:pt>
                <c:pt idx="2518">
                  <c:v>755.4</c:v>
                </c:pt>
                <c:pt idx="2519">
                  <c:v>755.7</c:v>
                </c:pt>
                <c:pt idx="2520">
                  <c:v>756</c:v>
                </c:pt>
                <c:pt idx="2521">
                  <c:v>756.3</c:v>
                </c:pt>
                <c:pt idx="2522">
                  <c:v>756.6</c:v>
                </c:pt>
                <c:pt idx="2523">
                  <c:v>756.9</c:v>
                </c:pt>
                <c:pt idx="2524">
                  <c:v>757.2</c:v>
                </c:pt>
                <c:pt idx="2525">
                  <c:v>757.5</c:v>
                </c:pt>
                <c:pt idx="2526">
                  <c:v>757.8</c:v>
                </c:pt>
                <c:pt idx="2527">
                  <c:v>758.1</c:v>
                </c:pt>
                <c:pt idx="2528">
                  <c:v>758.4</c:v>
                </c:pt>
                <c:pt idx="2529">
                  <c:v>758.7</c:v>
                </c:pt>
                <c:pt idx="2530">
                  <c:v>759</c:v>
                </c:pt>
                <c:pt idx="2531">
                  <c:v>759.3</c:v>
                </c:pt>
                <c:pt idx="2532">
                  <c:v>759.6</c:v>
                </c:pt>
                <c:pt idx="2533">
                  <c:v>759.9</c:v>
                </c:pt>
                <c:pt idx="2534">
                  <c:v>760.2</c:v>
                </c:pt>
                <c:pt idx="2535">
                  <c:v>760.5</c:v>
                </c:pt>
                <c:pt idx="2536">
                  <c:v>760.8</c:v>
                </c:pt>
                <c:pt idx="2537">
                  <c:v>761.1</c:v>
                </c:pt>
                <c:pt idx="2538">
                  <c:v>761.4</c:v>
                </c:pt>
                <c:pt idx="2539">
                  <c:v>761.7</c:v>
                </c:pt>
                <c:pt idx="2540">
                  <c:v>762</c:v>
                </c:pt>
                <c:pt idx="2541">
                  <c:v>762.3</c:v>
                </c:pt>
                <c:pt idx="2542">
                  <c:v>762.6</c:v>
                </c:pt>
                <c:pt idx="2543">
                  <c:v>762.9</c:v>
                </c:pt>
                <c:pt idx="2544">
                  <c:v>763.2</c:v>
                </c:pt>
                <c:pt idx="2545">
                  <c:v>763.5</c:v>
                </c:pt>
                <c:pt idx="2546">
                  <c:v>763.8</c:v>
                </c:pt>
                <c:pt idx="2547">
                  <c:v>764.1</c:v>
                </c:pt>
                <c:pt idx="2548">
                  <c:v>764.4</c:v>
                </c:pt>
                <c:pt idx="2549">
                  <c:v>764.7</c:v>
                </c:pt>
                <c:pt idx="2550">
                  <c:v>765</c:v>
                </c:pt>
                <c:pt idx="2551">
                  <c:v>765.3</c:v>
                </c:pt>
                <c:pt idx="2552">
                  <c:v>765.6</c:v>
                </c:pt>
                <c:pt idx="2553">
                  <c:v>765.9</c:v>
                </c:pt>
                <c:pt idx="2554">
                  <c:v>766.2</c:v>
                </c:pt>
                <c:pt idx="2555">
                  <c:v>766.5</c:v>
                </c:pt>
                <c:pt idx="2556">
                  <c:v>766.8</c:v>
                </c:pt>
                <c:pt idx="2557">
                  <c:v>767.1</c:v>
                </c:pt>
                <c:pt idx="2558">
                  <c:v>767.4</c:v>
                </c:pt>
                <c:pt idx="2559">
                  <c:v>767.7</c:v>
                </c:pt>
                <c:pt idx="2560">
                  <c:v>768</c:v>
                </c:pt>
                <c:pt idx="2561">
                  <c:v>768.3</c:v>
                </c:pt>
                <c:pt idx="2562">
                  <c:v>768.6</c:v>
                </c:pt>
                <c:pt idx="2563">
                  <c:v>768.9</c:v>
                </c:pt>
                <c:pt idx="2564">
                  <c:v>769.2</c:v>
                </c:pt>
                <c:pt idx="2565">
                  <c:v>769.5</c:v>
                </c:pt>
                <c:pt idx="2566">
                  <c:v>769.8</c:v>
                </c:pt>
                <c:pt idx="2567">
                  <c:v>770.1</c:v>
                </c:pt>
                <c:pt idx="2568">
                  <c:v>770.4</c:v>
                </c:pt>
                <c:pt idx="2569">
                  <c:v>770.7</c:v>
                </c:pt>
                <c:pt idx="2570">
                  <c:v>771</c:v>
                </c:pt>
                <c:pt idx="2571">
                  <c:v>771.3</c:v>
                </c:pt>
                <c:pt idx="2572">
                  <c:v>771.6</c:v>
                </c:pt>
                <c:pt idx="2573">
                  <c:v>771.9</c:v>
                </c:pt>
                <c:pt idx="2574">
                  <c:v>772.2</c:v>
                </c:pt>
                <c:pt idx="2575">
                  <c:v>772.5</c:v>
                </c:pt>
                <c:pt idx="2576">
                  <c:v>772.8</c:v>
                </c:pt>
                <c:pt idx="2577">
                  <c:v>773.1</c:v>
                </c:pt>
                <c:pt idx="2578">
                  <c:v>773.4</c:v>
                </c:pt>
                <c:pt idx="2579">
                  <c:v>773.7</c:v>
                </c:pt>
                <c:pt idx="2580">
                  <c:v>774</c:v>
                </c:pt>
                <c:pt idx="2581">
                  <c:v>774.3</c:v>
                </c:pt>
                <c:pt idx="2582">
                  <c:v>774.6</c:v>
                </c:pt>
                <c:pt idx="2583">
                  <c:v>774.9</c:v>
                </c:pt>
                <c:pt idx="2584">
                  <c:v>775.2</c:v>
                </c:pt>
                <c:pt idx="2585">
                  <c:v>775.5</c:v>
                </c:pt>
                <c:pt idx="2586">
                  <c:v>775.8</c:v>
                </c:pt>
                <c:pt idx="2587">
                  <c:v>776.1</c:v>
                </c:pt>
                <c:pt idx="2588">
                  <c:v>776.4</c:v>
                </c:pt>
                <c:pt idx="2589">
                  <c:v>776.7</c:v>
                </c:pt>
                <c:pt idx="2590">
                  <c:v>777</c:v>
                </c:pt>
                <c:pt idx="2591">
                  <c:v>777.3</c:v>
                </c:pt>
                <c:pt idx="2592">
                  <c:v>777.6</c:v>
                </c:pt>
                <c:pt idx="2593">
                  <c:v>777.9</c:v>
                </c:pt>
                <c:pt idx="2594">
                  <c:v>778.2</c:v>
                </c:pt>
                <c:pt idx="2595">
                  <c:v>778.5</c:v>
                </c:pt>
                <c:pt idx="2596">
                  <c:v>778.8</c:v>
                </c:pt>
                <c:pt idx="2597">
                  <c:v>779.1</c:v>
                </c:pt>
                <c:pt idx="2598">
                  <c:v>779.4</c:v>
                </c:pt>
                <c:pt idx="2599">
                  <c:v>779.7</c:v>
                </c:pt>
                <c:pt idx="2600">
                  <c:v>780</c:v>
                </c:pt>
                <c:pt idx="2601">
                  <c:v>780.3</c:v>
                </c:pt>
                <c:pt idx="2602">
                  <c:v>780.6</c:v>
                </c:pt>
                <c:pt idx="2603">
                  <c:v>780.9</c:v>
                </c:pt>
                <c:pt idx="2604">
                  <c:v>781.2</c:v>
                </c:pt>
                <c:pt idx="2605">
                  <c:v>781.5</c:v>
                </c:pt>
                <c:pt idx="2606">
                  <c:v>781.8</c:v>
                </c:pt>
                <c:pt idx="2607">
                  <c:v>782.1</c:v>
                </c:pt>
                <c:pt idx="2608">
                  <c:v>782.4</c:v>
                </c:pt>
                <c:pt idx="2609">
                  <c:v>782.7</c:v>
                </c:pt>
                <c:pt idx="2610">
                  <c:v>783</c:v>
                </c:pt>
                <c:pt idx="2611">
                  <c:v>783.3</c:v>
                </c:pt>
                <c:pt idx="2612">
                  <c:v>783.6</c:v>
                </c:pt>
                <c:pt idx="2613">
                  <c:v>783.9</c:v>
                </c:pt>
                <c:pt idx="2614">
                  <c:v>784.2</c:v>
                </c:pt>
                <c:pt idx="2615">
                  <c:v>784.5</c:v>
                </c:pt>
                <c:pt idx="2616">
                  <c:v>784.8</c:v>
                </c:pt>
                <c:pt idx="2617">
                  <c:v>785.1</c:v>
                </c:pt>
                <c:pt idx="2618">
                  <c:v>785.4</c:v>
                </c:pt>
                <c:pt idx="2619">
                  <c:v>785.7</c:v>
                </c:pt>
                <c:pt idx="2620">
                  <c:v>786</c:v>
                </c:pt>
                <c:pt idx="2621">
                  <c:v>786.3</c:v>
                </c:pt>
                <c:pt idx="2622">
                  <c:v>786.6</c:v>
                </c:pt>
                <c:pt idx="2623">
                  <c:v>786.9</c:v>
                </c:pt>
                <c:pt idx="2624">
                  <c:v>787.2</c:v>
                </c:pt>
                <c:pt idx="2625">
                  <c:v>787.5</c:v>
                </c:pt>
                <c:pt idx="2626">
                  <c:v>787.8</c:v>
                </c:pt>
                <c:pt idx="2627">
                  <c:v>788.1</c:v>
                </c:pt>
                <c:pt idx="2628">
                  <c:v>788.4</c:v>
                </c:pt>
                <c:pt idx="2629">
                  <c:v>788.7</c:v>
                </c:pt>
                <c:pt idx="2630">
                  <c:v>789</c:v>
                </c:pt>
                <c:pt idx="2631">
                  <c:v>789.3</c:v>
                </c:pt>
                <c:pt idx="2632">
                  <c:v>789.6</c:v>
                </c:pt>
                <c:pt idx="2633">
                  <c:v>789.9</c:v>
                </c:pt>
                <c:pt idx="2634">
                  <c:v>790.2</c:v>
                </c:pt>
                <c:pt idx="2635">
                  <c:v>790.5</c:v>
                </c:pt>
                <c:pt idx="2636">
                  <c:v>790.8</c:v>
                </c:pt>
                <c:pt idx="2637">
                  <c:v>791.1</c:v>
                </c:pt>
                <c:pt idx="2638">
                  <c:v>791.4</c:v>
                </c:pt>
                <c:pt idx="2639">
                  <c:v>791.7</c:v>
                </c:pt>
                <c:pt idx="2640">
                  <c:v>792</c:v>
                </c:pt>
                <c:pt idx="2641">
                  <c:v>792.3</c:v>
                </c:pt>
                <c:pt idx="2642">
                  <c:v>792.6</c:v>
                </c:pt>
                <c:pt idx="2643">
                  <c:v>792.9</c:v>
                </c:pt>
                <c:pt idx="2644">
                  <c:v>793.2</c:v>
                </c:pt>
                <c:pt idx="2645">
                  <c:v>793.5</c:v>
                </c:pt>
                <c:pt idx="2646">
                  <c:v>793.8</c:v>
                </c:pt>
                <c:pt idx="2647">
                  <c:v>794.1</c:v>
                </c:pt>
                <c:pt idx="2648">
                  <c:v>794.4</c:v>
                </c:pt>
                <c:pt idx="2649">
                  <c:v>794.7</c:v>
                </c:pt>
                <c:pt idx="2650">
                  <c:v>795</c:v>
                </c:pt>
                <c:pt idx="2651">
                  <c:v>795.3</c:v>
                </c:pt>
                <c:pt idx="2652">
                  <c:v>795.6</c:v>
                </c:pt>
                <c:pt idx="2653">
                  <c:v>795.9</c:v>
                </c:pt>
                <c:pt idx="2654">
                  <c:v>796.2</c:v>
                </c:pt>
                <c:pt idx="2655">
                  <c:v>796.5</c:v>
                </c:pt>
                <c:pt idx="2656">
                  <c:v>796.8</c:v>
                </c:pt>
                <c:pt idx="2657">
                  <c:v>797.1</c:v>
                </c:pt>
                <c:pt idx="2658">
                  <c:v>797.4</c:v>
                </c:pt>
                <c:pt idx="2659">
                  <c:v>797.7</c:v>
                </c:pt>
                <c:pt idx="2660">
                  <c:v>798</c:v>
                </c:pt>
                <c:pt idx="2661">
                  <c:v>798.3</c:v>
                </c:pt>
                <c:pt idx="2662">
                  <c:v>798.6</c:v>
                </c:pt>
                <c:pt idx="2663">
                  <c:v>798.9</c:v>
                </c:pt>
                <c:pt idx="2664">
                  <c:v>799.2</c:v>
                </c:pt>
                <c:pt idx="2665">
                  <c:v>799.5</c:v>
                </c:pt>
                <c:pt idx="2666">
                  <c:v>799.8</c:v>
                </c:pt>
                <c:pt idx="2667">
                  <c:v>800.1</c:v>
                </c:pt>
                <c:pt idx="2668">
                  <c:v>800.4</c:v>
                </c:pt>
                <c:pt idx="2669">
                  <c:v>800.7</c:v>
                </c:pt>
                <c:pt idx="2670">
                  <c:v>801</c:v>
                </c:pt>
                <c:pt idx="2671">
                  <c:v>801.3</c:v>
                </c:pt>
                <c:pt idx="2672">
                  <c:v>801.6</c:v>
                </c:pt>
                <c:pt idx="2673">
                  <c:v>801.9</c:v>
                </c:pt>
                <c:pt idx="2674">
                  <c:v>802.2</c:v>
                </c:pt>
                <c:pt idx="2675">
                  <c:v>802.5</c:v>
                </c:pt>
                <c:pt idx="2676">
                  <c:v>802.8</c:v>
                </c:pt>
                <c:pt idx="2677">
                  <c:v>803.1</c:v>
                </c:pt>
                <c:pt idx="2678">
                  <c:v>803.4</c:v>
                </c:pt>
                <c:pt idx="2679">
                  <c:v>803.7</c:v>
                </c:pt>
                <c:pt idx="2680">
                  <c:v>804</c:v>
                </c:pt>
                <c:pt idx="2681">
                  <c:v>804.3</c:v>
                </c:pt>
                <c:pt idx="2682">
                  <c:v>804.6</c:v>
                </c:pt>
                <c:pt idx="2683">
                  <c:v>804.9</c:v>
                </c:pt>
                <c:pt idx="2684">
                  <c:v>805.2</c:v>
                </c:pt>
                <c:pt idx="2685">
                  <c:v>805.5</c:v>
                </c:pt>
                <c:pt idx="2686">
                  <c:v>805.8</c:v>
                </c:pt>
                <c:pt idx="2687">
                  <c:v>806.1</c:v>
                </c:pt>
                <c:pt idx="2688">
                  <c:v>806.4</c:v>
                </c:pt>
                <c:pt idx="2689">
                  <c:v>806.7</c:v>
                </c:pt>
                <c:pt idx="2690">
                  <c:v>807</c:v>
                </c:pt>
                <c:pt idx="2691">
                  <c:v>807.3</c:v>
                </c:pt>
                <c:pt idx="2692">
                  <c:v>807.6</c:v>
                </c:pt>
                <c:pt idx="2693">
                  <c:v>807.9</c:v>
                </c:pt>
                <c:pt idx="2694">
                  <c:v>808.2</c:v>
                </c:pt>
                <c:pt idx="2695">
                  <c:v>808.5</c:v>
                </c:pt>
                <c:pt idx="2696">
                  <c:v>808.8</c:v>
                </c:pt>
                <c:pt idx="2697">
                  <c:v>809.1</c:v>
                </c:pt>
                <c:pt idx="2698">
                  <c:v>809.4</c:v>
                </c:pt>
                <c:pt idx="2699">
                  <c:v>809.7</c:v>
                </c:pt>
                <c:pt idx="2700">
                  <c:v>810</c:v>
                </c:pt>
                <c:pt idx="2701">
                  <c:v>810.3</c:v>
                </c:pt>
                <c:pt idx="2702">
                  <c:v>810.6</c:v>
                </c:pt>
                <c:pt idx="2703">
                  <c:v>810.9</c:v>
                </c:pt>
                <c:pt idx="2704">
                  <c:v>811.2</c:v>
                </c:pt>
                <c:pt idx="2705">
                  <c:v>811.5</c:v>
                </c:pt>
                <c:pt idx="2706">
                  <c:v>811.8</c:v>
                </c:pt>
                <c:pt idx="2707">
                  <c:v>812.1</c:v>
                </c:pt>
                <c:pt idx="2708">
                  <c:v>812.4</c:v>
                </c:pt>
                <c:pt idx="2709">
                  <c:v>812.7</c:v>
                </c:pt>
                <c:pt idx="2710">
                  <c:v>813</c:v>
                </c:pt>
                <c:pt idx="2711">
                  <c:v>813.3</c:v>
                </c:pt>
                <c:pt idx="2712">
                  <c:v>813.6</c:v>
                </c:pt>
                <c:pt idx="2713">
                  <c:v>813.9</c:v>
                </c:pt>
                <c:pt idx="2714">
                  <c:v>814.2</c:v>
                </c:pt>
                <c:pt idx="2715">
                  <c:v>814.5</c:v>
                </c:pt>
                <c:pt idx="2716">
                  <c:v>814.8</c:v>
                </c:pt>
                <c:pt idx="2717">
                  <c:v>815.1</c:v>
                </c:pt>
                <c:pt idx="2718">
                  <c:v>815.4</c:v>
                </c:pt>
                <c:pt idx="2719">
                  <c:v>815.7</c:v>
                </c:pt>
                <c:pt idx="2720">
                  <c:v>816</c:v>
                </c:pt>
                <c:pt idx="2721">
                  <c:v>816.3</c:v>
                </c:pt>
                <c:pt idx="2722">
                  <c:v>816.6</c:v>
                </c:pt>
                <c:pt idx="2723">
                  <c:v>816.9</c:v>
                </c:pt>
                <c:pt idx="2724">
                  <c:v>817.2</c:v>
                </c:pt>
                <c:pt idx="2725">
                  <c:v>817.5</c:v>
                </c:pt>
                <c:pt idx="2726">
                  <c:v>817.8</c:v>
                </c:pt>
                <c:pt idx="2727">
                  <c:v>818.1</c:v>
                </c:pt>
                <c:pt idx="2728">
                  <c:v>818.4</c:v>
                </c:pt>
                <c:pt idx="2729">
                  <c:v>818.7</c:v>
                </c:pt>
                <c:pt idx="2730">
                  <c:v>819</c:v>
                </c:pt>
                <c:pt idx="2731">
                  <c:v>819.3</c:v>
                </c:pt>
                <c:pt idx="2732">
                  <c:v>819.6</c:v>
                </c:pt>
                <c:pt idx="2733">
                  <c:v>819.9</c:v>
                </c:pt>
                <c:pt idx="2734">
                  <c:v>820.2</c:v>
                </c:pt>
                <c:pt idx="2735">
                  <c:v>820.5</c:v>
                </c:pt>
                <c:pt idx="2736">
                  <c:v>820.8</c:v>
                </c:pt>
                <c:pt idx="2737">
                  <c:v>821.1</c:v>
                </c:pt>
                <c:pt idx="2738">
                  <c:v>821.4</c:v>
                </c:pt>
                <c:pt idx="2739">
                  <c:v>821.7</c:v>
                </c:pt>
                <c:pt idx="2740">
                  <c:v>822</c:v>
                </c:pt>
                <c:pt idx="2741">
                  <c:v>822.3</c:v>
                </c:pt>
                <c:pt idx="2742">
                  <c:v>822.6</c:v>
                </c:pt>
                <c:pt idx="2743">
                  <c:v>822.9</c:v>
                </c:pt>
                <c:pt idx="2744">
                  <c:v>823.2</c:v>
                </c:pt>
                <c:pt idx="2745">
                  <c:v>823.5</c:v>
                </c:pt>
                <c:pt idx="2746">
                  <c:v>823.8</c:v>
                </c:pt>
                <c:pt idx="2747">
                  <c:v>824.1</c:v>
                </c:pt>
                <c:pt idx="2748">
                  <c:v>824.4</c:v>
                </c:pt>
                <c:pt idx="2749">
                  <c:v>824.7</c:v>
                </c:pt>
                <c:pt idx="2750">
                  <c:v>825</c:v>
                </c:pt>
                <c:pt idx="2751">
                  <c:v>825.3</c:v>
                </c:pt>
                <c:pt idx="2752">
                  <c:v>825.6</c:v>
                </c:pt>
                <c:pt idx="2753">
                  <c:v>825.9</c:v>
                </c:pt>
                <c:pt idx="2754">
                  <c:v>826.2</c:v>
                </c:pt>
                <c:pt idx="2755">
                  <c:v>826.5</c:v>
                </c:pt>
                <c:pt idx="2756">
                  <c:v>826.8</c:v>
                </c:pt>
                <c:pt idx="2757">
                  <c:v>827.1</c:v>
                </c:pt>
                <c:pt idx="2758">
                  <c:v>827.4</c:v>
                </c:pt>
                <c:pt idx="2759">
                  <c:v>827.7</c:v>
                </c:pt>
                <c:pt idx="2760">
                  <c:v>828</c:v>
                </c:pt>
                <c:pt idx="2761">
                  <c:v>828.3</c:v>
                </c:pt>
                <c:pt idx="2762">
                  <c:v>828.6</c:v>
                </c:pt>
                <c:pt idx="2763">
                  <c:v>828.9</c:v>
                </c:pt>
                <c:pt idx="2764">
                  <c:v>829.2</c:v>
                </c:pt>
                <c:pt idx="2765">
                  <c:v>829.5</c:v>
                </c:pt>
                <c:pt idx="2766">
                  <c:v>829.8</c:v>
                </c:pt>
                <c:pt idx="2767">
                  <c:v>830.1</c:v>
                </c:pt>
                <c:pt idx="2768">
                  <c:v>830.4</c:v>
                </c:pt>
                <c:pt idx="2769">
                  <c:v>830.7</c:v>
                </c:pt>
                <c:pt idx="2770">
                  <c:v>831</c:v>
                </c:pt>
                <c:pt idx="2771">
                  <c:v>831.3</c:v>
                </c:pt>
                <c:pt idx="2772">
                  <c:v>831.6</c:v>
                </c:pt>
                <c:pt idx="2773">
                  <c:v>831.9</c:v>
                </c:pt>
                <c:pt idx="2774">
                  <c:v>832.2</c:v>
                </c:pt>
                <c:pt idx="2775">
                  <c:v>832.5</c:v>
                </c:pt>
                <c:pt idx="2776">
                  <c:v>832.8</c:v>
                </c:pt>
                <c:pt idx="2777">
                  <c:v>833.1</c:v>
                </c:pt>
                <c:pt idx="2778">
                  <c:v>833.4</c:v>
                </c:pt>
                <c:pt idx="2779">
                  <c:v>833.7</c:v>
                </c:pt>
                <c:pt idx="2780">
                  <c:v>834</c:v>
                </c:pt>
                <c:pt idx="2781">
                  <c:v>834.3</c:v>
                </c:pt>
                <c:pt idx="2782">
                  <c:v>834.6</c:v>
                </c:pt>
                <c:pt idx="2783">
                  <c:v>834.9</c:v>
                </c:pt>
                <c:pt idx="2784">
                  <c:v>835.2</c:v>
                </c:pt>
                <c:pt idx="2785">
                  <c:v>835.5</c:v>
                </c:pt>
                <c:pt idx="2786">
                  <c:v>835.8</c:v>
                </c:pt>
                <c:pt idx="2787">
                  <c:v>836.1</c:v>
                </c:pt>
                <c:pt idx="2788">
                  <c:v>836.4</c:v>
                </c:pt>
                <c:pt idx="2789">
                  <c:v>836.7</c:v>
                </c:pt>
                <c:pt idx="2790">
                  <c:v>837</c:v>
                </c:pt>
                <c:pt idx="2791">
                  <c:v>837.3</c:v>
                </c:pt>
                <c:pt idx="2792">
                  <c:v>837.6</c:v>
                </c:pt>
                <c:pt idx="2793">
                  <c:v>837.9</c:v>
                </c:pt>
                <c:pt idx="2794">
                  <c:v>838.2</c:v>
                </c:pt>
                <c:pt idx="2795">
                  <c:v>838.5</c:v>
                </c:pt>
                <c:pt idx="2796">
                  <c:v>838.8</c:v>
                </c:pt>
                <c:pt idx="2797">
                  <c:v>839.1</c:v>
                </c:pt>
                <c:pt idx="2798">
                  <c:v>839.4</c:v>
                </c:pt>
                <c:pt idx="2799">
                  <c:v>839.7</c:v>
                </c:pt>
                <c:pt idx="2800">
                  <c:v>840</c:v>
                </c:pt>
                <c:pt idx="2801">
                  <c:v>840.3</c:v>
                </c:pt>
                <c:pt idx="2802">
                  <c:v>840.6</c:v>
                </c:pt>
                <c:pt idx="2803">
                  <c:v>840.9</c:v>
                </c:pt>
                <c:pt idx="2804">
                  <c:v>841.2</c:v>
                </c:pt>
                <c:pt idx="2805">
                  <c:v>841.5</c:v>
                </c:pt>
                <c:pt idx="2806">
                  <c:v>841.8</c:v>
                </c:pt>
                <c:pt idx="2807">
                  <c:v>842.1</c:v>
                </c:pt>
                <c:pt idx="2808">
                  <c:v>842.4</c:v>
                </c:pt>
                <c:pt idx="2809">
                  <c:v>842.7</c:v>
                </c:pt>
                <c:pt idx="2810">
                  <c:v>843</c:v>
                </c:pt>
                <c:pt idx="2811">
                  <c:v>843.3</c:v>
                </c:pt>
                <c:pt idx="2812">
                  <c:v>843.6</c:v>
                </c:pt>
                <c:pt idx="2813">
                  <c:v>843.9</c:v>
                </c:pt>
                <c:pt idx="2814">
                  <c:v>844.2</c:v>
                </c:pt>
                <c:pt idx="2815">
                  <c:v>844.5</c:v>
                </c:pt>
                <c:pt idx="2816">
                  <c:v>844.8</c:v>
                </c:pt>
                <c:pt idx="2817">
                  <c:v>845.1</c:v>
                </c:pt>
                <c:pt idx="2818">
                  <c:v>845.4</c:v>
                </c:pt>
                <c:pt idx="2819">
                  <c:v>845.7</c:v>
                </c:pt>
                <c:pt idx="2820">
                  <c:v>846</c:v>
                </c:pt>
                <c:pt idx="2821">
                  <c:v>846.3</c:v>
                </c:pt>
                <c:pt idx="2822">
                  <c:v>846.6</c:v>
                </c:pt>
                <c:pt idx="2823">
                  <c:v>846.9</c:v>
                </c:pt>
                <c:pt idx="2824">
                  <c:v>847.2</c:v>
                </c:pt>
                <c:pt idx="2825">
                  <c:v>847.5</c:v>
                </c:pt>
                <c:pt idx="2826">
                  <c:v>847.8</c:v>
                </c:pt>
                <c:pt idx="2827">
                  <c:v>848.1</c:v>
                </c:pt>
                <c:pt idx="2828">
                  <c:v>848.4</c:v>
                </c:pt>
                <c:pt idx="2829">
                  <c:v>848.7</c:v>
                </c:pt>
                <c:pt idx="2830">
                  <c:v>849</c:v>
                </c:pt>
                <c:pt idx="2831">
                  <c:v>849.3</c:v>
                </c:pt>
                <c:pt idx="2832">
                  <c:v>849.6</c:v>
                </c:pt>
                <c:pt idx="2833">
                  <c:v>849.9</c:v>
                </c:pt>
                <c:pt idx="2834">
                  <c:v>850.2</c:v>
                </c:pt>
                <c:pt idx="2835">
                  <c:v>850.5</c:v>
                </c:pt>
                <c:pt idx="2836">
                  <c:v>850.8</c:v>
                </c:pt>
                <c:pt idx="2837">
                  <c:v>851.1</c:v>
                </c:pt>
                <c:pt idx="2838">
                  <c:v>851.4</c:v>
                </c:pt>
                <c:pt idx="2839">
                  <c:v>851.7</c:v>
                </c:pt>
                <c:pt idx="2840">
                  <c:v>852</c:v>
                </c:pt>
                <c:pt idx="2841">
                  <c:v>852.3</c:v>
                </c:pt>
                <c:pt idx="2842">
                  <c:v>852.6</c:v>
                </c:pt>
                <c:pt idx="2843">
                  <c:v>852.9</c:v>
                </c:pt>
                <c:pt idx="2844">
                  <c:v>853.2</c:v>
                </c:pt>
                <c:pt idx="2845">
                  <c:v>853.5</c:v>
                </c:pt>
                <c:pt idx="2846">
                  <c:v>853.8</c:v>
                </c:pt>
                <c:pt idx="2847">
                  <c:v>854.1</c:v>
                </c:pt>
                <c:pt idx="2848">
                  <c:v>854.4</c:v>
                </c:pt>
                <c:pt idx="2849">
                  <c:v>854.7</c:v>
                </c:pt>
                <c:pt idx="2850">
                  <c:v>855</c:v>
                </c:pt>
                <c:pt idx="2851">
                  <c:v>855.3</c:v>
                </c:pt>
                <c:pt idx="2852">
                  <c:v>855.6</c:v>
                </c:pt>
                <c:pt idx="2853">
                  <c:v>855.9</c:v>
                </c:pt>
                <c:pt idx="2854">
                  <c:v>856.2</c:v>
                </c:pt>
                <c:pt idx="2855">
                  <c:v>856.5</c:v>
                </c:pt>
                <c:pt idx="2856">
                  <c:v>856.8</c:v>
                </c:pt>
                <c:pt idx="2857">
                  <c:v>857.1</c:v>
                </c:pt>
                <c:pt idx="2858">
                  <c:v>857.4</c:v>
                </c:pt>
                <c:pt idx="2859">
                  <c:v>857.7</c:v>
                </c:pt>
                <c:pt idx="2860">
                  <c:v>858</c:v>
                </c:pt>
                <c:pt idx="2861">
                  <c:v>858.3</c:v>
                </c:pt>
                <c:pt idx="2862">
                  <c:v>858.6</c:v>
                </c:pt>
                <c:pt idx="2863">
                  <c:v>858.9</c:v>
                </c:pt>
                <c:pt idx="2864">
                  <c:v>859.2</c:v>
                </c:pt>
                <c:pt idx="2865">
                  <c:v>859.5</c:v>
                </c:pt>
                <c:pt idx="2866">
                  <c:v>859.8</c:v>
                </c:pt>
                <c:pt idx="2867">
                  <c:v>860.1</c:v>
                </c:pt>
                <c:pt idx="2868">
                  <c:v>860.4</c:v>
                </c:pt>
                <c:pt idx="2869">
                  <c:v>860.7</c:v>
                </c:pt>
                <c:pt idx="2870">
                  <c:v>861</c:v>
                </c:pt>
                <c:pt idx="2871">
                  <c:v>861.3</c:v>
                </c:pt>
                <c:pt idx="2872">
                  <c:v>861.6</c:v>
                </c:pt>
                <c:pt idx="2873">
                  <c:v>861.9</c:v>
                </c:pt>
                <c:pt idx="2874">
                  <c:v>862.2</c:v>
                </c:pt>
                <c:pt idx="2875">
                  <c:v>862.5</c:v>
                </c:pt>
                <c:pt idx="2876">
                  <c:v>862.8</c:v>
                </c:pt>
                <c:pt idx="2877">
                  <c:v>863.1</c:v>
                </c:pt>
                <c:pt idx="2878">
                  <c:v>863.4</c:v>
                </c:pt>
                <c:pt idx="2879">
                  <c:v>863.7</c:v>
                </c:pt>
                <c:pt idx="2880">
                  <c:v>864</c:v>
                </c:pt>
                <c:pt idx="2881">
                  <c:v>864.3</c:v>
                </c:pt>
                <c:pt idx="2882">
                  <c:v>864.6</c:v>
                </c:pt>
                <c:pt idx="2883">
                  <c:v>864.9</c:v>
                </c:pt>
                <c:pt idx="2884">
                  <c:v>865.2</c:v>
                </c:pt>
                <c:pt idx="2885">
                  <c:v>865.5</c:v>
                </c:pt>
                <c:pt idx="2886">
                  <c:v>865.8</c:v>
                </c:pt>
                <c:pt idx="2887">
                  <c:v>866.1</c:v>
                </c:pt>
                <c:pt idx="2888">
                  <c:v>866.4</c:v>
                </c:pt>
                <c:pt idx="2889">
                  <c:v>866.7</c:v>
                </c:pt>
                <c:pt idx="2890">
                  <c:v>867</c:v>
                </c:pt>
                <c:pt idx="2891">
                  <c:v>867.3</c:v>
                </c:pt>
                <c:pt idx="2892">
                  <c:v>867.6</c:v>
                </c:pt>
                <c:pt idx="2893">
                  <c:v>867.9</c:v>
                </c:pt>
                <c:pt idx="2894">
                  <c:v>868.2</c:v>
                </c:pt>
                <c:pt idx="2895">
                  <c:v>868.5</c:v>
                </c:pt>
                <c:pt idx="2896">
                  <c:v>868.8</c:v>
                </c:pt>
                <c:pt idx="2897">
                  <c:v>869.1</c:v>
                </c:pt>
                <c:pt idx="2898">
                  <c:v>869.4</c:v>
                </c:pt>
                <c:pt idx="2899">
                  <c:v>869.7</c:v>
                </c:pt>
                <c:pt idx="2900">
                  <c:v>870</c:v>
                </c:pt>
                <c:pt idx="2901">
                  <c:v>870.3</c:v>
                </c:pt>
                <c:pt idx="2902">
                  <c:v>870.6</c:v>
                </c:pt>
                <c:pt idx="2903">
                  <c:v>870.9</c:v>
                </c:pt>
                <c:pt idx="2904">
                  <c:v>871.2</c:v>
                </c:pt>
                <c:pt idx="2905">
                  <c:v>871.5</c:v>
                </c:pt>
                <c:pt idx="2906">
                  <c:v>871.8</c:v>
                </c:pt>
                <c:pt idx="2907">
                  <c:v>872.1</c:v>
                </c:pt>
                <c:pt idx="2908">
                  <c:v>872.4</c:v>
                </c:pt>
                <c:pt idx="2909">
                  <c:v>872.7</c:v>
                </c:pt>
                <c:pt idx="2910">
                  <c:v>873</c:v>
                </c:pt>
                <c:pt idx="2911">
                  <c:v>873.3</c:v>
                </c:pt>
                <c:pt idx="2912">
                  <c:v>873.6</c:v>
                </c:pt>
                <c:pt idx="2913">
                  <c:v>873.9</c:v>
                </c:pt>
                <c:pt idx="2914">
                  <c:v>874.2</c:v>
                </c:pt>
                <c:pt idx="2915">
                  <c:v>874.5</c:v>
                </c:pt>
                <c:pt idx="2916">
                  <c:v>874.8</c:v>
                </c:pt>
                <c:pt idx="2917">
                  <c:v>875.1</c:v>
                </c:pt>
                <c:pt idx="2918">
                  <c:v>875.4</c:v>
                </c:pt>
                <c:pt idx="2919">
                  <c:v>875.7</c:v>
                </c:pt>
                <c:pt idx="2920">
                  <c:v>876</c:v>
                </c:pt>
                <c:pt idx="2921">
                  <c:v>876.3</c:v>
                </c:pt>
                <c:pt idx="2922">
                  <c:v>876.6</c:v>
                </c:pt>
                <c:pt idx="2923">
                  <c:v>876.9</c:v>
                </c:pt>
                <c:pt idx="2924">
                  <c:v>877.2</c:v>
                </c:pt>
                <c:pt idx="2925">
                  <c:v>877.5</c:v>
                </c:pt>
                <c:pt idx="2926">
                  <c:v>877.8</c:v>
                </c:pt>
                <c:pt idx="2927">
                  <c:v>878.1</c:v>
                </c:pt>
                <c:pt idx="2928">
                  <c:v>878.4</c:v>
                </c:pt>
                <c:pt idx="2929">
                  <c:v>878.7</c:v>
                </c:pt>
                <c:pt idx="2930">
                  <c:v>879</c:v>
                </c:pt>
                <c:pt idx="2931">
                  <c:v>879.3</c:v>
                </c:pt>
                <c:pt idx="2932">
                  <c:v>879.6</c:v>
                </c:pt>
                <c:pt idx="2933">
                  <c:v>879.9</c:v>
                </c:pt>
                <c:pt idx="2934">
                  <c:v>880.2</c:v>
                </c:pt>
                <c:pt idx="2935">
                  <c:v>880.5</c:v>
                </c:pt>
                <c:pt idx="2936">
                  <c:v>880.8</c:v>
                </c:pt>
                <c:pt idx="2937">
                  <c:v>881.1</c:v>
                </c:pt>
                <c:pt idx="2938">
                  <c:v>881.4</c:v>
                </c:pt>
                <c:pt idx="2939">
                  <c:v>881.7</c:v>
                </c:pt>
                <c:pt idx="2940">
                  <c:v>882</c:v>
                </c:pt>
                <c:pt idx="2941">
                  <c:v>882.3</c:v>
                </c:pt>
                <c:pt idx="2942">
                  <c:v>882.6</c:v>
                </c:pt>
                <c:pt idx="2943">
                  <c:v>882.9</c:v>
                </c:pt>
                <c:pt idx="2944">
                  <c:v>883.2</c:v>
                </c:pt>
                <c:pt idx="2945">
                  <c:v>883.5</c:v>
                </c:pt>
                <c:pt idx="2946">
                  <c:v>883.8</c:v>
                </c:pt>
                <c:pt idx="2947">
                  <c:v>884.1</c:v>
                </c:pt>
                <c:pt idx="2948">
                  <c:v>884.4</c:v>
                </c:pt>
                <c:pt idx="2949">
                  <c:v>884.7</c:v>
                </c:pt>
                <c:pt idx="2950">
                  <c:v>885</c:v>
                </c:pt>
                <c:pt idx="2951">
                  <c:v>885.3</c:v>
                </c:pt>
                <c:pt idx="2952">
                  <c:v>885.6</c:v>
                </c:pt>
                <c:pt idx="2953">
                  <c:v>885.9</c:v>
                </c:pt>
                <c:pt idx="2954">
                  <c:v>886.2</c:v>
                </c:pt>
                <c:pt idx="2955">
                  <c:v>886.5</c:v>
                </c:pt>
                <c:pt idx="2956">
                  <c:v>886.8</c:v>
                </c:pt>
                <c:pt idx="2957">
                  <c:v>887.1</c:v>
                </c:pt>
                <c:pt idx="2958">
                  <c:v>887.4</c:v>
                </c:pt>
                <c:pt idx="2959">
                  <c:v>887.7</c:v>
                </c:pt>
                <c:pt idx="2960">
                  <c:v>888</c:v>
                </c:pt>
                <c:pt idx="2961">
                  <c:v>888.3</c:v>
                </c:pt>
                <c:pt idx="2962">
                  <c:v>888.6</c:v>
                </c:pt>
                <c:pt idx="2963">
                  <c:v>888.9</c:v>
                </c:pt>
                <c:pt idx="2964">
                  <c:v>889.2</c:v>
                </c:pt>
                <c:pt idx="2965">
                  <c:v>889.5</c:v>
                </c:pt>
                <c:pt idx="2966">
                  <c:v>889.8</c:v>
                </c:pt>
                <c:pt idx="2967">
                  <c:v>890.1</c:v>
                </c:pt>
                <c:pt idx="2968">
                  <c:v>890.4</c:v>
                </c:pt>
                <c:pt idx="2969">
                  <c:v>890.7</c:v>
                </c:pt>
                <c:pt idx="2970">
                  <c:v>891</c:v>
                </c:pt>
                <c:pt idx="2971">
                  <c:v>891.3</c:v>
                </c:pt>
                <c:pt idx="2972">
                  <c:v>891.6</c:v>
                </c:pt>
                <c:pt idx="2973">
                  <c:v>891.9</c:v>
                </c:pt>
                <c:pt idx="2974">
                  <c:v>892.2</c:v>
                </c:pt>
                <c:pt idx="2975">
                  <c:v>892.5</c:v>
                </c:pt>
                <c:pt idx="2976">
                  <c:v>892.8</c:v>
                </c:pt>
                <c:pt idx="2977">
                  <c:v>893.1</c:v>
                </c:pt>
                <c:pt idx="2978">
                  <c:v>893.4</c:v>
                </c:pt>
                <c:pt idx="2979">
                  <c:v>893.7</c:v>
                </c:pt>
                <c:pt idx="2980">
                  <c:v>894</c:v>
                </c:pt>
                <c:pt idx="2981">
                  <c:v>894.3</c:v>
                </c:pt>
                <c:pt idx="2982">
                  <c:v>894.6</c:v>
                </c:pt>
                <c:pt idx="2983">
                  <c:v>894.9</c:v>
                </c:pt>
                <c:pt idx="2984">
                  <c:v>895.2</c:v>
                </c:pt>
                <c:pt idx="2985">
                  <c:v>895.5</c:v>
                </c:pt>
                <c:pt idx="2986">
                  <c:v>895.8</c:v>
                </c:pt>
                <c:pt idx="2987">
                  <c:v>896.1</c:v>
                </c:pt>
                <c:pt idx="2988">
                  <c:v>896.4</c:v>
                </c:pt>
                <c:pt idx="2989">
                  <c:v>896.7</c:v>
                </c:pt>
                <c:pt idx="2990">
                  <c:v>897</c:v>
                </c:pt>
                <c:pt idx="2991">
                  <c:v>897.3</c:v>
                </c:pt>
                <c:pt idx="2992">
                  <c:v>897.6</c:v>
                </c:pt>
                <c:pt idx="2993">
                  <c:v>897.9</c:v>
                </c:pt>
                <c:pt idx="2994">
                  <c:v>898.2</c:v>
                </c:pt>
                <c:pt idx="2995">
                  <c:v>898.5</c:v>
                </c:pt>
                <c:pt idx="2996">
                  <c:v>898.8</c:v>
                </c:pt>
                <c:pt idx="2997">
                  <c:v>899.1</c:v>
                </c:pt>
                <c:pt idx="2998">
                  <c:v>899.4</c:v>
                </c:pt>
                <c:pt idx="2999">
                  <c:v>899.7</c:v>
                </c:pt>
                <c:pt idx="3000">
                  <c:v>900</c:v>
                </c:pt>
                <c:pt idx="3001">
                  <c:v>900.3</c:v>
                </c:pt>
                <c:pt idx="3002">
                  <c:v>900.6</c:v>
                </c:pt>
                <c:pt idx="3003">
                  <c:v>900.9</c:v>
                </c:pt>
                <c:pt idx="3004">
                  <c:v>901.2</c:v>
                </c:pt>
                <c:pt idx="3005">
                  <c:v>901.5</c:v>
                </c:pt>
                <c:pt idx="3006">
                  <c:v>901.8</c:v>
                </c:pt>
                <c:pt idx="3007">
                  <c:v>902.1</c:v>
                </c:pt>
                <c:pt idx="3008">
                  <c:v>902.4</c:v>
                </c:pt>
                <c:pt idx="3009">
                  <c:v>902.7</c:v>
                </c:pt>
                <c:pt idx="3010">
                  <c:v>903</c:v>
                </c:pt>
                <c:pt idx="3011">
                  <c:v>903.3</c:v>
                </c:pt>
                <c:pt idx="3012">
                  <c:v>903.6</c:v>
                </c:pt>
                <c:pt idx="3013">
                  <c:v>903.9</c:v>
                </c:pt>
                <c:pt idx="3014">
                  <c:v>904.2</c:v>
                </c:pt>
                <c:pt idx="3015">
                  <c:v>904.5</c:v>
                </c:pt>
                <c:pt idx="3016">
                  <c:v>904.8</c:v>
                </c:pt>
                <c:pt idx="3017">
                  <c:v>905.1</c:v>
                </c:pt>
                <c:pt idx="3018">
                  <c:v>905.4</c:v>
                </c:pt>
                <c:pt idx="3019">
                  <c:v>905.7</c:v>
                </c:pt>
                <c:pt idx="3020">
                  <c:v>906</c:v>
                </c:pt>
                <c:pt idx="3021">
                  <c:v>906.3</c:v>
                </c:pt>
                <c:pt idx="3022">
                  <c:v>906.6</c:v>
                </c:pt>
                <c:pt idx="3023">
                  <c:v>906.9</c:v>
                </c:pt>
                <c:pt idx="3024">
                  <c:v>907.2</c:v>
                </c:pt>
                <c:pt idx="3025">
                  <c:v>907.5</c:v>
                </c:pt>
                <c:pt idx="3026">
                  <c:v>907.8</c:v>
                </c:pt>
                <c:pt idx="3027">
                  <c:v>908.1</c:v>
                </c:pt>
                <c:pt idx="3028">
                  <c:v>908.4</c:v>
                </c:pt>
                <c:pt idx="3029">
                  <c:v>908.7</c:v>
                </c:pt>
                <c:pt idx="3030">
                  <c:v>909</c:v>
                </c:pt>
                <c:pt idx="3031">
                  <c:v>909.3</c:v>
                </c:pt>
                <c:pt idx="3032">
                  <c:v>909.6</c:v>
                </c:pt>
                <c:pt idx="3033">
                  <c:v>909.9</c:v>
                </c:pt>
                <c:pt idx="3034">
                  <c:v>910.2</c:v>
                </c:pt>
                <c:pt idx="3035">
                  <c:v>910.5</c:v>
                </c:pt>
                <c:pt idx="3036">
                  <c:v>910.8</c:v>
                </c:pt>
                <c:pt idx="3037">
                  <c:v>911.1</c:v>
                </c:pt>
                <c:pt idx="3038">
                  <c:v>911.4</c:v>
                </c:pt>
                <c:pt idx="3039">
                  <c:v>911.7</c:v>
                </c:pt>
                <c:pt idx="3040">
                  <c:v>912</c:v>
                </c:pt>
                <c:pt idx="3041">
                  <c:v>912.3</c:v>
                </c:pt>
                <c:pt idx="3042">
                  <c:v>912.6</c:v>
                </c:pt>
                <c:pt idx="3043">
                  <c:v>912.9</c:v>
                </c:pt>
                <c:pt idx="3044">
                  <c:v>913.2</c:v>
                </c:pt>
                <c:pt idx="3045">
                  <c:v>913.5</c:v>
                </c:pt>
                <c:pt idx="3046">
                  <c:v>913.8</c:v>
                </c:pt>
                <c:pt idx="3047">
                  <c:v>914.1</c:v>
                </c:pt>
                <c:pt idx="3048">
                  <c:v>914.4</c:v>
                </c:pt>
                <c:pt idx="3049">
                  <c:v>914.7</c:v>
                </c:pt>
                <c:pt idx="3050">
                  <c:v>915</c:v>
                </c:pt>
                <c:pt idx="3051">
                  <c:v>915.3</c:v>
                </c:pt>
                <c:pt idx="3052">
                  <c:v>915.6</c:v>
                </c:pt>
                <c:pt idx="3053">
                  <c:v>915.9</c:v>
                </c:pt>
                <c:pt idx="3054">
                  <c:v>916.2</c:v>
                </c:pt>
                <c:pt idx="3055">
                  <c:v>916.5</c:v>
                </c:pt>
                <c:pt idx="3056">
                  <c:v>916.8</c:v>
                </c:pt>
                <c:pt idx="3057">
                  <c:v>917.1</c:v>
                </c:pt>
                <c:pt idx="3058">
                  <c:v>917.4</c:v>
                </c:pt>
                <c:pt idx="3059">
                  <c:v>917.7</c:v>
                </c:pt>
                <c:pt idx="3060">
                  <c:v>918</c:v>
                </c:pt>
                <c:pt idx="3061">
                  <c:v>918.3</c:v>
                </c:pt>
                <c:pt idx="3062">
                  <c:v>918.6</c:v>
                </c:pt>
                <c:pt idx="3063">
                  <c:v>918.9</c:v>
                </c:pt>
                <c:pt idx="3064">
                  <c:v>919.2</c:v>
                </c:pt>
                <c:pt idx="3065">
                  <c:v>919.5</c:v>
                </c:pt>
                <c:pt idx="3066">
                  <c:v>919.8</c:v>
                </c:pt>
                <c:pt idx="3067">
                  <c:v>920.1</c:v>
                </c:pt>
                <c:pt idx="3068">
                  <c:v>920.4</c:v>
                </c:pt>
                <c:pt idx="3069">
                  <c:v>920.7</c:v>
                </c:pt>
                <c:pt idx="3070">
                  <c:v>921</c:v>
                </c:pt>
                <c:pt idx="3071">
                  <c:v>921.3</c:v>
                </c:pt>
                <c:pt idx="3072">
                  <c:v>921.6</c:v>
                </c:pt>
                <c:pt idx="3073">
                  <c:v>921.9</c:v>
                </c:pt>
                <c:pt idx="3074">
                  <c:v>922.2</c:v>
                </c:pt>
                <c:pt idx="3075">
                  <c:v>922.5</c:v>
                </c:pt>
                <c:pt idx="3076">
                  <c:v>922.8</c:v>
                </c:pt>
                <c:pt idx="3077">
                  <c:v>923.1</c:v>
                </c:pt>
                <c:pt idx="3078">
                  <c:v>923.4</c:v>
                </c:pt>
                <c:pt idx="3079">
                  <c:v>923.7</c:v>
                </c:pt>
                <c:pt idx="3080">
                  <c:v>924</c:v>
                </c:pt>
                <c:pt idx="3081">
                  <c:v>924.3</c:v>
                </c:pt>
                <c:pt idx="3082">
                  <c:v>924.6</c:v>
                </c:pt>
                <c:pt idx="3083">
                  <c:v>924.9</c:v>
                </c:pt>
                <c:pt idx="3084">
                  <c:v>925.2</c:v>
                </c:pt>
                <c:pt idx="3085">
                  <c:v>925.5</c:v>
                </c:pt>
                <c:pt idx="3086">
                  <c:v>925.8</c:v>
                </c:pt>
                <c:pt idx="3087">
                  <c:v>926.1</c:v>
                </c:pt>
                <c:pt idx="3088">
                  <c:v>926.4</c:v>
                </c:pt>
                <c:pt idx="3089">
                  <c:v>926.7</c:v>
                </c:pt>
                <c:pt idx="3090">
                  <c:v>927</c:v>
                </c:pt>
                <c:pt idx="3091">
                  <c:v>927.3</c:v>
                </c:pt>
                <c:pt idx="3092">
                  <c:v>927.6</c:v>
                </c:pt>
                <c:pt idx="3093">
                  <c:v>927.9</c:v>
                </c:pt>
                <c:pt idx="3094">
                  <c:v>928.2</c:v>
                </c:pt>
                <c:pt idx="3095">
                  <c:v>928.5</c:v>
                </c:pt>
                <c:pt idx="3096">
                  <c:v>928.8</c:v>
                </c:pt>
                <c:pt idx="3097">
                  <c:v>929.1</c:v>
                </c:pt>
                <c:pt idx="3098">
                  <c:v>929.4</c:v>
                </c:pt>
                <c:pt idx="3099">
                  <c:v>929.7</c:v>
                </c:pt>
                <c:pt idx="3100">
                  <c:v>930</c:v>
                </c:pt>
                <c:pt idx="3101">
                  <c:v>930.3</c:v>
                </c:pt>
                <c:pt idx="3102">
                  <c:v>930.6</c:v>
                </c:pt>
                <c:pt idx="3103">
                  <c:v>930.9</c:v>
                </c:pt>
                <c:pt idx="3104">
                  <c:v>931.2</c:v>
                </c:pt>
                <c:pt idx="3105">
                  <c:v>931.5</c:v>
                </c:pt>
                <c:pt idx="3106">
                  <c:v>931.8</c:v>
                </c:pt>
                <c:pt idx="3107">
                  <c:v>932.1</c:v>
                </c:pt>
                <c:pt idx="3108">
                  <c:v>932.4</c:v>
                </c:pt>
                <c:pt idx="3109">
                  <c:v>932.7</c:v>
                </c:pt>
                <c:pt idx="3110">
                  <c:v>933</c:v>
                </c:pt>
                <c:pt idx="3111">
                  <c:v>933.3</c:v>
                </c:pt>
                <c:pt idx="3112">
                  <c:v>933.6</c:v>
                </c:pt>
                <c:pt idx="3113">
                  <c:v>933.9</c:v>
                </c:pt>
                <c:pt idx="3114">
                  <c:v>934.2</c:v>
                </c:pt>
                <c:pt idx="3115">
                  <c:v>934.5</c:v>
                </c:pt>
                <c:pt idx="3116">
                  <c:v>934.8</c:v>
                </c:pt>
                <c:pt idx="3117">
                  <c:v>935.1</c:v>
                </c:pt>
                <c:pt idx="3118">
                  <c:v>935.4</c:v>
                </c:pt>
                <c:pt idx="3119">
                  <c:v>935.7</c:v>
                </c:pt>
                <c:pt idx="3120">
                  <c:v>936</c:v>
                </c:pt>
                <c:pt idx="3121">
                  <c:v>936.3</c:v>
                </c:pt>
                <c:pt idx="3122">
                  <c:v>936.6</c:v>
                </c:pt>
                <c:pt idx="3123">
                  <c:v>936.9</c:v>
                </c:pt>
                <c:pt idx="3124">
                  <c:v>937.2</c:v>
                </c:pt>
                <c:pt idx="3125">
                  <c:v>937.5</c:v>
                </c:pt>
                <c:pt idx="3126">
                  <c:v>937.8</c:v>
                </c:pt>
                <c:pt idx="3127">
                  <c:v>938.1</c:v>
                </c:pt>
                <c:pt idx="3128">
                  <c:v>938.4</c:v>
                </c:pt>
                <c:pt idx="3129">
                  <c:v>938.7</c:v>
                </c:pt>
                <c:pt idx="3130">
                  <c:v>939</c:v>
                </c:pt>
                <c:pt idx="3131">
                  <c:v>939.3</c:v>
                </c:pt>
                <c:pt idx="3132">
                  <c:v>939.6</c:v>
                </c:pt>
                <c:pt idx="3133">
                  <c:v>939.9</c:v>
                </c:pt>
                <c:pt idx="3134">
                  <c:v>940.2</c:v>
                </c:pt>
                <c:pt idx="3135">
                  <c:v>940.5</c:v>
                </c:pt>
                <c:pt idx="3136">
                  <c:v>940.8</c:v>
                </c:pt>
                <c:pt idx="3137">
                  <c:v>941.1</c:v>
                </c:pt>
                <c:pt idx="3138">
                  <c:v>941.4</c:v>
                </c:pt>
                <c:pt idx="3139">
                  <c:v>941.7</c:v>
                </c:pt>
                <c:pt idx="3140">
                  <c:v>942</c:v>
                </c:pt>
                <c:pt idx="3141">
                  <c:v>942.3</c:v>
                </c:pt>
                <c:pt idx="3142">
                  <c:v>942.6</c:v>
                </c:pt>
                <c:pt idx="3143">
                  <c:v>942.9</c:v>
                </c:pt>
                <c:pt idx="3144">
                  <c:v>943.2</c:v>
                </c:pt>
                <c:pt idx="3145">
                  <c:v>943.5</c:v>
                </c:pt>
                <c:pt idx="3146">
                  <c:v>943.8</c:v>
                </c:pt>
                <c:pt idx="3147">
                  <c:v>944.1</c:v>
                </c:pt>
                <c:pt idx="3148">
                  <c:v>944.4</c:v>
                </c:pt>
                <c:pt idx="3149">
                  <c:v>944.7</c:v>
                </c:pt>
                <c:pt idx="3150">
                  <c:v>945</c:v>
                </c:pt>
                <c:pt idx="3151">
                  <c:v>945.3</c:v>
                </c:pt>
                <c:pt idx="3152">
                  <c:v>945.6</c:v>
                </c:pt>
                <c:pt idx="3153">
                  <c:v>945.9</c:v>
                </c:pt>
                <c:pt idx="3154">
                  <c:v>946.2</c:v>
                </c:pt>
                <c:pt idx="3155">
                  <c:v>946.5</c:v>
                </c:pt>
                <c:pt idx="3156">
                  <c:v>946.8</c:v>
                </c:pt>
                <c:pt idx="3157">
                  <c:v>947.1</c:v>
                </c:pt>
                <c:pt idx="3158">
                  <c:v>947.4</c:v>
                </c:pt>
                <c:pt idx="3159">
                  <c:v>947.7</c:v>
                </c:pt>
                <c:pt idx="3160">
                  <c:v>948</c:v>
                </c:pt>
                <c:pt idx="3161">
                  <c:v>948.3</c:v>
                </c:pt>
                <c:pt idx="3162">
                  <c:v>948.6</c:v>
                </c:pt>
                <c:pt idx="3163">
                  <c:v>948.9</c:v>
                </c:pt>
                <c:pt idx="3164">
                  <c:v>949.2</c:v>
                </c:pt>
                <c:pt idx="3165">
                  <c:v>949.5</c:v>
                </c:pt>
                <c:pt idx="3166">
                  <c:v>949.8</c:v>
                </c:pt>
                <c:pt idx="3167">
                  <c:v>950.1</c:v>
                </c:pt>
                <c:pt idx="3168">
                  <c:v>950.4</c:v>
                </c:pt>
                <c:pt idx="3169">
                  <c:v>950.7</c:v>
                </c:pt>
                <c:pt idx="3170">
                  <c:v>951</c:v>
                </c:pt>
                <c:pt idx="3171">
                  <c:v>951.3</c:v>
                </c:pt>
                <c:pt idx="3172">
                  <c:v>951.6</c:v>
                </c:pt>
                <c:pt idx="3173">
                  <c:v>951.9</c:v>
                </c:pt>
                <c:pt idx="3174">
                  <c:v>952.2</c:v>
                </c:pt>
                <c:pt idx="3175">
                  <c:v>952.5</c:v>
                </c:pt>
                <c:pt idx="3176">
                  <c:v>952.8</c:v>
                </c:pt>
                <c:pt idx="3177">
                  <c:v>953.1</c:v>
                </c:pt>
                <c:pt idx="3178">
                  <c:v>953.4</c:v>
                </c:pt>
                <c:pt idx="3179">
                  <c:v>953.7</c:v>
                </c:pt>
                <c:pt idx="3180">
                  <c:v>954</c:v>
                </c:pt>
                <c:pt idx="3181">
                  <c:v>954.3</c:v>
                </c:pt>
                <c:pt idx="3182">
                  <c:v>954.6</c:v>
                </c:pt>
                <c:pt idx="3183">
                  <c:v>954.9</c:v>
                </c:pt>
                <c:pt idx="3184">
                  <c:v>955.2</c:v>
                </c:pt>
                <c:pt idx="3185">
                  <c:v>955.5</c:v>
                </c:pt>
                <c:pt idx="3186">
                  <c:v>955.8</c:v>
                </c:pt>
                <c:pt idx="3187">
                  <c:v>956.1</c:v>
                </c:pt>
                <c:pt idx="3188">
                  <c:v>956.4</c:v>
                </c:pt>
                <c:pt idx="3189">
                  <c:v>956.7</c:v>
                </c:pt>
                <c:pt idx="3190">
                  <c:v>957</c:v>
                </c:pt>
                <c:pt idx="3191">
                  <c:v>957.3</c:v>
                </c:pt>
                <c:pt idx="3192">
                  <c:v>957.6</c:v>
                </c:pt>
                <c:pt idx="3193">
                  <c:v>957.9</c:v>
                </c:pt>
                <c:pt idx="3194">
                  <c:v>958.2</c:v>
                </c:pt>
                <c:pt idx="3195">
                  <c:v>958.5</c:v>
                </c:pt>
                <c:pt idx="3196">
                  <c:v>958.8</c:v>
                </c:pt>
                <c:pt idx="3197">
                  <c:v>959.1</c:v>
                </c:pt>
                <c:pt idx="3198">
                  <c:v>959.4</c:v>
                </c:pt>
                <c:pt idx="3199">
                  <c:v>959.7</c:v>
                </c:pt>
                <c:pt idx="3200">
                  <c:v>960</c:v>
                </c:pt>
                <c:pt idx="3201">
                  <c:v>960.3</c:v>
                </c:pt>
                <c:pt idx="3202">
                  <c:v>960.6</c:v>
                </c:pt>
                <c:pt idx="3203">
                  <c:v>960.9</c:v>
                </c:pt>
                <c:pt idx="3204">
                  <c:v>961.2</c:v>
                </c:pt>
                <c:pt idx="3205">
                  <c:v>961.5</c:v>
                </c:pt>
                <c:pt idx="3206">
                  <c:v>961.8</c:v>
                </c:pt>
                <c:pt idx="3207">
                  <c:v>962.1</c:v>
                </c:pt>
                <c:pt idx="3208">
                  <c:v>962.4</c:v>
                </c:pt>
                <c:pt idx="3209">
                  <c:v>962.7</c:v>
                </c:pt>
                <c:pt idx="3210">
                  <c:v>963</c:v>
                </c:pt>
                <c:pt idx="3211">
                  <c:v>963.3</c:v>
                </c:pt>
                <c:pt idx="3212">
                  <c:v>963.6</c:v>
                </c:pt>
                <c:pt idx="3213">
                  <c:v>963.9</c:v>
                </c:pt>
                <c:pt idx="3214">
                  <c:v>964.2</c:v>
                </c:pt>
                <c:pt idx="3215">
                  <c:v>964.5</c:v>
                </c:pt>
                <c:pt idx="3216">
                  <c:v>964.8</c:v>
                </c:pt>
                <c:pt idx="3217">
                  <c:v>965.1</c:v>
                </c:pt>
                <c:pt idx="3218">
                  <c:v>965.4</c:v>
                </c:pt>
                <c:pt idx="3219">
                  <c:v>965.7</c:v>
                </c:pt>
                <c:pt idx="3220">
                  <c:v>966</c:v>
                </c:pt>
                <c:pt idx="3221">
                  <c:v>966.3</c:v>
                </c:pt>
                <c:pt idx="3222">
                  <c:v>966.6</c:v>
                </c:pt>
                <c:pt idx="3223">
                  <c:v>966.9</c:v>
                </c:pt>
                <c:pt idx="3224">
                  <c:v>967.2</c:v>
                </c:pt>
                <c:pt idx="3225">
                  <c:v>967.5</c:v>
                </c:pt>
                <c:pt idx="3226">
                  <c:v>967.8</c:v>
                </c:pt>
                <c:pt idx="3227">
                  <c:v>968.1</c:v>
                </c:pt>
                <c:pt idx="3228">
                  <c:v>968.4</c:v>
                </c:pt>
                <c:pt idx="3229">
                  <c:v>968.7</c:v>
                </c:pt>
                <c:pt idx="3230">
                  <c:v>969</c:v>
                </c:pt>
                <c:pt idx="3231">
                  <c:v>969.3</c:v>
                </c:pt>
                <c:pt idx="3232">
                  <c:v>969.6</c:v>
                </c:pt>
                <c:pt idx="3233">
                  <c:v>969.9</c:v>
                </c:pt>
                <c:pt idx="3234">
                  <c:v>970.2</c:v>
                </c:pt>
                <c:pt idx="3235">
                  <c:v>970.5</c:v>
                </c:pt>
                <c:pt idx="3236">
                  <c:v>970.8</c:v>
                </c:pt>
                <c:pt idx="3237">
                  <c:v>971.1</c:v>
                </c:pt>
                <c:pt idx="3238">
                  <c:v>971.4</c:v>
                </c:pt>
                <c:pt idx="3239">
                  <c:v>971.7</c:v>
                </c:pt>
                <c:pt idx="3240">
                  <c:v>972</c:v>
                </c:pt>
                <c:pt idx="3241">
                  <c:v>972.3</c:v>
                </c:pt>
                <c:pt idx="3242">
                  <c:v>972.6</c:v>
                </c:pt>
                <c:pt idx="3243">
                  <c:v>972.9</c:v>
                </c:pt>
                <c:pt idx="3244">
                  <c:v>973.2</c:v>
                </c:pt>
                <c:pt idx="3245">
                  <c:v>973.5</c:v>
                </c:pt>
                <c:pt idx="3246">
                  <c:v>973.8</c:v>
                </c:pt>
                <c:pt idx="3247">
                  <c:v>974.1</c:v>
                </c:pt>
                <c:pt idx="3248">
                  <c:v>974.4</c:v>
                </c:pt>
                <c:pt idx="3249">
                  <c:v>974.7</c:v>
                </c:pt>
                <c:pt idx="3250">
                  <c:v>975</c:v>
                </c:pt>
                <c:pt idx="3251">
                  <c:v>975.3</c:v>
                </c:pt>
                <c:pt idx="3252">
                  <c:v>975.6</c:v>
                </c:pt>
                <c:pt idx="3253">
                  <c:v>975.9</c:v>
                </c:pt>
                <c:pt idx="3254">
                  <c:v>976.2</c:v>
                </c:pt>
                <c:pt idx="3255">
                  <c:v>976.5</c:v>
                </c:pt>
                <c:pt idx="3256">
                  <c:v>976.8</c:v>
                </c:pt>
                <c:pt idx="3257">
                  <c:v>977.1</c:v>
                </c:pt>
                <c:pt idx="3258">
                  <c:v>977.4</c:v>
                </c:pt>
                <c:pt idx="3259">
                  <c:v>977.7</c:v>
                </c:pt>
                <c:pt idx="3260">
                  <c:v>978</c:v>
                </c:pt>
                <c:pt idx="3261">
                  <c:v>978.3</c:v>
                </c:pt>
                <c:pt idx="3262">
                  <c:v>978.6</c:v>
                </c:pt>
                <c:pt idx="3263">
                  <c:v>978.9</c:v>
                </c:pt>
                <c:pt idx="3264">
                  <c:v>979.2</c:v>
                </c:pt>
                <c:pt idx="3265">
                  <c:v>979.5</c:v>
                </c:pt>
                <c:pt idx="3266">
                  <c:v>979.8</c:v>
                </c:pt>
                <c:pt idx="3267">
                  <c:v>980.1</c:v>
                </c:pt>
                <c:pt idx="3268">
                  <c:v>980.4</c:v>
                </c:pt>
                <c:pt idx="3269">
                  <c:v>980.7</c:v>
                </c:pt>
                <c:pt idx="3270">
                  <c:v>981</c:v>
                </c:pt>
                <c:pt idx="3271">
                  <c:v>981.3</c:v>
                </c:pt>
                <c:pt idx="3272">
                  <c:v>981.6</c:v>
                </c:pt>
                <c:pt idx="3273">
                  <c:v>981.9</c:v>
                </c:pt>
                <c:pt idx="3274">
                  <c:v>982.2</c:v>
                </c:pt>
                <c:pt idx="3275">
                  <c:v>982.5</c:v>
                </c:pt>
                <c:pt idx="3276">
                  <c:v>982.8</c:v>
                </c:pt>
                <c:pt idx="3277">
                  <c:v>983.1</c:v>
                </c:pt>
                <c:pt idx="3278">
                  <c:v>983.4</c:v>
                </c:pt>
                <c:pt idx="3279">
                  <c:v>983.7</c:v>
                </c:pt>
                <c:pt idx="3280">
                  <c:v>984</c:v>
                </c:pt>
                <c:pt idx="3281">
                  <c:v>984.3</c:v>
                </c:pt>
                <c:pt idx="3282">
                  <c:v>984.6</c:v>
                </c:pt>
                <c:pt idx="3283">
                  <c:v>984.9</c:v>
                </c:pt>
                <c:pt idx="3284">
                  <c:v>985.2</c:v>
                </c:pt>
                <c:pt idx="3285">
                  <c:v>985.5</c:v>
                </c:pt>
                <c:pt idx="3286">
                  <c:v>985.8</c:v>
                </c:pt>
                <c:pt idx="3287">
                  <c:v>986.1</c:v>
                </c:pt>
                <c:pt idx="3288">
                  <c:v>986.4</c:v>
                </c:pt>
                <c:pt idx="3289">
                  <c:v>986.7</c:v>
                </c:pt>
                <c:pt idx="3290">
                  <c:v>987</c:v>
                </c:pt>
                <c:pt idx="3291">
                  <c:v>987.3</c:v>
                </c:pt>
                <c:pt idx="3292">
                  <c:v>987.6</c:v>
                </c:pt>
                <c:pt idx="3293">
                  <c:v>987.9</c:v>
                </c:pt>
                <c:pt idx="3294">
                  <c:v>988.2</c:v>
                </c:pt>
                <c:pt idx="3295">
                  <c:v>988.5</c:v>
                </c:pt>
                <c:pt idx="3296">
                  <c:v>988.8</c:v>
                </c:pt>
                <c:pt idx="3297">
                  <c:v>989.1</c:v>
                </c:pt>
                <c:pt idx="3298">
                  <c:v>989.4</c:v>
                </c:pt>
                <c:pt idx="3299">
                  <c:v>989.7</c:v>
                </c:pt>
                <c:pt idx="3300">
                  <c:v>990</c:v>
                </c:pt>
                <c:pt idx="3301">
                  <c:v>990.3</c:v>
                </c:pt>
                <c:pt idx="3302">
                  <c:v>990.6</c:v>
                </c:pt>
                <c:pt idx="3303">
                  <c:v>990.9</c:v>
                </c:pt>
                <c:pt idx="3304">
                  <c:v>991.2</c:v>
                </c:pt>
                <c:pt idx="3305">
                  <c:v>991.5</c:v>
                </c:pt>
                <c:pt idx="3306">
                  <c:v>991.8</c:v>
                </c:pt>
                <c:pt idx="3307">
                  <c:v>992.1</c:v>
                </c:pt>
                <c:pt idx="3308">
                  <c:v>992.4</c:v>
                </c:pt>
                <c:pt idx="3309">
                  <c:v>992.7</c:v>
                </c:pt>
                <c:pt idx="3310">
                  <c:v>993</c:v>
                </c:pt>
                <c:pt idx="3311">
                  <c:v>993.3</c:v>
                </c:pt>
                <c:pt idx="3312">
                  <c:v>993.6</c:v>
                </c:pt>
                <c:pt idx="3313">
                  <c:v>993.9</c:v>
                </c:pt>
                <c:pt idx="3314">
                  <c:v>994.2</c:v>
                </c:pt>
                <c:pt idx="3315">
                  <c:v>994.5</c:v>
                </c:pt>
                <c:pt idx="3316">
                  <c:v>994.8</c:v>
                </c:pt>
                <c:pt idx="3317">
                  <c:v>995.1</c:v>
                </c:pt>
                <c:pt idx="3318">
                  <c:v>995.4</c:v>
                </c:pt>
                <c:pt idx="3319">
                  <c:v>995.7</c:v>
                </c:pt>
                <c:pt idx="3320">
                  <c:v>996</c:v>
                </c:pt>
                <c:pt idx="3321">
                  <c:v>996.3</c:v>
                </c:pt>
                <c:pt idx="3322">
                  <c:v>996.6</c:v>
                </c:pt>
                <c:pt idx="3323">
                  <c:v>996.9</c:v>
                </c:pt>
                <c:pt idx="3324">
                  <c:v>997.2</c:v>
                </c:pt>
                <c:pt idx="3325">
                  <c:v>997.5</c:v>
                </c:pt>
                <c:pt idx="3326">
                  <c:v>997.8</c:v>
                </c:pt>
                <c:pt idx="3327">
                  <c:v>998.1</c:v>
                </c:pt>
                <c:pt idx="3328">
                  <c:v>998.4</c:v>
                </c:pt>
                <c:pt idx="3329">
                  <c:v>998.7</c:v>
                </c:pt>
                <c:pt idx="3330">
                  <c:v>999</c:v>
                </c:pt>
                <c:pt idx="3331">
                  <c:v>999.3</c:v>
                </c:pt>
                <c:pt idx="3332">
                  <c:v>999.6</c:v>
                </c:pt>
                <c:pt idx="3333">
                  <c:v>999.9</c:v>
                </c:pt>
                <c:pt idx="3334">
                  <c:v>1000.2</c:v>
                </c:pt>
                <c:pt idx="3335">
                  <c:v>1000.5</c:v>
                </c:pt>
                <c:pt idx="3336">
                  <c:v>1000.8</c:v>
                </c:pt>
                <c:pt idx="3337">
                  <c:v>1001.1</c:v>
                </c:pt>
                <c:pt idx="3338">
                  <c:v>1001.4</c:v>
                </c:pt>
                <c:pt idx="3339">
                  <c:v>1001.7</c:v>
                </c:pt>
                <c:pt idx="3340">
                  <c:v>1002</c:v>
                </c:pt>
                <c:pt idx="3341">
                  <c:v>1002.3</c:v>
                </c:pt>
                <c:pt idx="3342">
                  <c:v>1002.6</c:v>
                </c:pt>
                <c:pt idx="3343">
                  <c:v>1002.9</c:v>
                </c:pt>
                <c:pt idx="3344">
                  <c:v>1003.2</c:v>
                </c:pt>
                <c:pt idx="3345">
                  <c:v>1003.5</c:v>
                </c:pt>
                <c:pt idx="3346">
                  <c:v>1003.8</c:v>
                </c:pt>
                <c:pt idx="3347">
                  <c:v>1004.1</c:v>
                </c:pt>
                <c:pt idx="3348">
                  <c:v>1004.4</c:v>
                </c:pt>
                <c:pt idx="3349">
                  <c:v>1004.7</c:v>
                </c:pt>
                <c:pt idx="3350">
                  <c:v>1005</c:v>
                </c:pt>
                <c:pt idx="3351">
                  <c:v>1005.3</c:v>
                </c:pt>
                <c:pt idx="3352">
                  <c:v>1005.6</c:v>
                </c:pt>
                <c:pt idx="3353">
                  <c:v>1005.9</c:v>
                </c:pt>
                <c:pt idx="3354">
                  <c:v>1006.2</c:v>
                </c:pt>
                <c:pt idx="3355">
                  <c:v>1006.5</c:v>
                </c:pt>
                <c:pt idx="3356">
                  <c:v>1006.8</c:v>
                </c:pt>
                <c:pt idx="3357">
                  <c:v>1007.1</c:v>
                </c:pt>
                <c:pt idx="3358">
                  <c:v>1007.4</c:v>
                </c:pt>
                <c:pt idx="3359">
                  <c:v>1007.7</c:v>
                </c:pt>
                <c:pt idx="3360">
                  <c:v>1008</c:v>
                </c:pt>
                <c:pt idx="3361">
                  <c:v>1008.3</c:v>
                </c:pt>
                <c:pt idx="3362">
                  <c:v>1008.6</c:v>
                </c:pt>
                <c:pt idx="3363">
                  <c:v>1008.9</c:v>
                </c:pt>
                <c:pt idx="3364">
                  <c:v>1009.2</c:v>
                </c:pt>
                <c:pt idx="3365">
                  <c:v>1009.5</c:v>
                </c:pt>
                <c:pt idx="3366">
                  <c:v>1009.8</c:v>
                </c:pt>
                <c:pt idx="3367">
                  <c:v>1010.1</c:v>
                </c:pt>
                <c:pt idx="3368">
                  <c:v>1010.4</c:v>
                </c:pt>
                <c:pt idx="3369">
                  <c:v>1010.7</c:v>
                </c:pt>
                <c:pt idx="3370">
                  <c:v>1011</c:v>
                </c:pt>
                <c:pt idx="3371">
                  <c:v>1011.3</c:v>
                </c:pt>
                <c:pt idx="3372">
                  <c:v>1011.6</c:v>
                </c:pt>
                <c:pt idx="3373">
                  <c:v>1011.9</c:v>
                </c:pt>
                <c:pt idx="3374">
                  <c:v>1012.2</c:v>
                </c:pt>
                <c:pt idx="3375">
                  <c:v>1012.5</c:v>
                </c:pt>
                <c:pt idx="3376">
                  <c:v>1012.8</c:v>
                </c:pt>
                <c:pt idx="3377">
                  <c:v>1013.1</c:v>
                </c:pt>
                <c:pt idx="3378">
                  <c:v>1013.4</c:v>
                </c:pt>
                <c:pt idx="3379">
                  <c:v>1013.7</c:v>
                </c:pt>
                <c:pt idx="3380">
                  <c:v>1014</c:v>
                </c:pt>
                <c:pt idx="3381">
                  <c:v>1014.3</c:v>
                </c:pt>
                <c:pt idx="3382">
                  <c:v>1014.6</c:v>
                </c:pt>
                <c:pt idx="3383">
                  <c:v>1014.9</c:v>
                </c:pt>
                <c:pt idx="3384">
                  <c:v>1015.2</c:v>
                </c:pt>
                <c:pt idx="3385">
                  <c:v>1015.5</c:v>
                </c:pt>
                <c:pt idx="3386">
                  <c:v>1015.8</c:v>
                </c:pt>
                <c:pt idx="3387">
                  <c:v>1016.1</c:v>
                </c:pt>
                <c:pt idx="3388">
                  <c:v>1016.4</c:v>
                </c:pt>
                <c:pt idx="3389">
                  <c:v>1016.7</c:v>
                </c:pt>
                <c:pt idx="3390">
                  <c:v>1017</c:v>
                </c:pt>
                <c:pt idx="3391">
                  <c:v>1017.3</c:v>
                </c:pt>
                <c:pt idx="3392">
                  <c:v>1017.6</c:v>
                </c:pt>
                <c:pt idx="3393">
                  <c:v>1017.9</c:v>
                </c:pt>
                <c:pt idx="3394">
                  <c:v>1018.2</c:v>
                </c:pt>
                <c:pt idx="3395">
                  <c:v>1018.5</c:v>
                </c:pt>
                <c:pt idx="3396">
                  <c:v>1018.8</c:v>
                </c:pt>
                <c:pt idx="3397">
                  <c:v>1019.1</c:v>
                </c:pt>
                <c:pt idx="3398">
                  <c:v>1019.4</c:v>
                </c:pt>
                <c:pt idx="3399">
                  <c:v>1019.7</c:v>
                </c:pt>
                <c:pt idx="3400">
                  <c:v>1020</c:v>
                </c:pt>
                <c:pt idx="3401">
                  <c:v>1020.3</c:v>
                </c:pt>
                <c:pt idx="3402">
                  <c:v>1020.6</c:v>
                </c:pt>
                <c:pt idx="3403">
                  <c:v>1020.9</c:v>
                </c:pt>
                <c:pt idx="3404">
                  <c:v>1021.2</c:v>
                </c:pt>
                <c:pt idx="3405">
                  <c:v>1021.5</c:v>
                </c:pt>
                <c:pt idx="3406">
                  <c:v>1021.8</c:v>
                </c:pt>
                <c:pt idx="3407">
                  <c:v>1022.1</c:v>
                </c:pt>
                <c:pt idx="3408">
                  <c:v>1022.4</c:v>
                </c:pt>
                <c:pt idx="3409">
                  <c:v>1022.7</c:v>
                </c:pt>
                <c:pt idx="3410">
                  <c:v>1023</c:v>
                </c:pt>
                <c:pt idx="3411">
                  <c:v>1023.3</c:v>
                </c:pt>
                <c:pt idx="3412">
                  <c:v>1023.6</c:v>
                </c:pt>
                <c:pt idx="3413">
                  <c:v>1023.9</c:v>
                </c:pt>
                <c:pt idx="3414">
                  <c:v>1024.2</c:v>
                </c:pt>
                <c:pt idx="3415">
                  <c:v>1024.5</c:v>
                </c:pt>
                <c:pt idx="3416">
                  <c:v>1024.8</c:v>
                </c:pt>
                <c:pt idx="3417">
                  <c:v>1025.0999999999999</c:v>
                </c:pt>
                <c:pt idx="3418">
                  <c:v>1025.4000000000001</c:v>
                </c:pt>
                <c:pt idx="3419">
                  <c:v>1025.7</c:v>
                </c:pt>
                <c:pt idx="3420">
                  <c:v>1026</c:v>
                </c:pt>
                <c:pt idx="3421">
                  <c:v>1026.3</c:v>
                </c:pt>
                <c:pt idx="3422">
                  <c:v>1026.5999999999999</c:v>
                </c:pt>
                <c:pt idx="3423">
                  <c:v>1026.9000000000001</c:v>
                </c:pt>
                <c:pt idx="3424">
                  <c:v>1027.2</c:v>
                </c:pt>
                <c:pt idx="3425">
                  <c:v>1027.5</c:v>
                </c:pt>
                <c:pt idx="3426">
                  <c:v>1027.8</c:v>
                </c:pt>
                <c:pt idx="3427">
                  <c:v>1028.0999999999999</c:v>
                </c:pt>
                <c:pt idx="3428">
                  <c:v>1028.4000000000001</c:v>
                </c:pt>
                <c:pt idx="3429">
                  <c:v>1028.7</c:v>
                </c:pt>
                <c:pt idx="3430">
                  <c:v>1029</c:v>
                </c:pt>
                <c:pt idx="3431">
                  <c:v>1029.3</c:v>
                </c:pt>
                <c:pt idx="3432">
                  <c:v>1029.5999999999999</c:v>
                </c:pt>
                <c:pt idx="3433">
                  <c:v>1029.9000000000001</c:v>
                </c:pt>
                <c:pt idx="3434">
                  <c:v>1030.2</c:v>
                </c:pt>
                <c:pt idx="3435">
                  <c:v>1030.5</c:v>
                </c:pt>
                <c:pt idx="3436">
                  <c:v>1030.8</c:v>
                </c:pt>
                <c:pt idx="3437">
                  <c:v>1031.0999999999999</c:v>
                </c:pt>
                <c:pt idx="3438">
                  <c:v>1031.4000000000001</c:v>
                </c:pt>
                <c:pt idx="3439">
                  <c:v>1031.7</c:v>
                </c:pt>
                <c:pt idx="3440">
                  <c:v>1032</c:v>
                </c:pt>
                <c:pt idx="3441">
                  <c:v>1032.3</c:v>
                </c:pt>
                <c:pt idx="3442">
                  <c:v>1032.5999999999999</c:v>
                </c:pt>
                <c:pt idx="3443">
                  <c:v>1032.9000000000001</c:v>
                </c:pt>
                <c:pt idx="3444">
                  <c:v>1033.2</c:v>
                </c:pt>
                <c:pt idx="3445">
                  <c:v>1033.5</c:v>
                </c:pt>
                <c:pt idx="3446">
                  <c:v>1033.8</c:v>
                </c:pt>
                <c:pt idx="3447">
                  <c:v>1034.0999999999999</c:v>
                </c:pt>
                <c:pt idx="3448">
                  <c:v>1034.4000000000001</c:v>
                </c:pt>
                <c:pt idx="3449">
                  <c:v>1034.7</c:v>
                </c:pt>
                <c:pt idx="3450">
                  <c:v>1035</c:v>
                </c:pt>
                <c:pt idx="3451">
                  <c:v>1035.3</c:v>
                </c:pt>
                <c:pt idx="3452">
                  <c:v>1035.5999999999999</c:v>
                </c:pt>
                <c:pt idx="3453">
                  <c:v>1035.9000000000001</c:v>
                </c:pt>
                <c:pt idx="3454">
                  <c:v>1036.2</c:v>
                </c:pt>
                <c:pt idx="3455">
                  <c:v>1036.5</c:v>
                </c:pt>
                <c:pt idx="3456">
                  <c:v>1036.8</c:v>
                </c:pt>
                <c:pt idx="3457">
                  <c:v>1037.0999999999999</c:v>
                </c:pt>
                <c:pt idx="3458">
                  <c:v>1037.4000000000001</c:v>
                </c:pt>
                <c:pt idx="3459">
                  <c:v>1037.7</c:v>
                </c:pt>
                <c:pt idx="3460">
                  <c:v>1038</c:v>
                </c:pt>
                <c:pt idx="3461">
                  <c:v>1038.3</c:v>
                </c:pt>
                <c:pt idx="3462">
                  <c:v>1038.5999999999999</c:v>
                </c:pt>
                <c:pt idx="3463">
                  <c:v>1038.9000000000001</c:v>
                </c:pt>
                <c:pt idx="3464">
                  <c:v>1039.2</c:v>
                </c:pt>
                <c:pt idx="3465">
                  <c:v>1039.5</c:v>
                </c:pt>
                <c:pt idx="3466">
                  <c:v>1039.8</c:v>
                </c:pt>
                <c:pt idx="3467">
                  <c:v>1040.0999999999999</c:v>
                </c:pt>
                <c:pt idx="3468">
                  <c:v>1040.4000000000001</c:v>
                </c:pt>
                <c:pt idx="3469">
                  <c:v>1040.7</c:v>
                </c:pt>
                <c:pt idx="3470">
                  <c:v>1041</c:v>
                </c:pt>
                <c:pt idx="3471">
                  <c:v>1041.3</c:v>
                </c:pt>
                <c:pt idx="3472">
                  <c:v>1041.5999999999999</c:v>
                </c:pt>
                <c:pt idx="3473">
                  <c:v>1041.9000000000001</c:v>
                </c:pt>
                <c:pt idx="3474">
                  <c:v>1042.2</c:v>
                </c:pt>
                <c:pt idx="3475">
                  <c:v>1042.5</c:v>
                </c:pt>
                <c:pt idx="3476">
                  <c:v>1042.8</c:v>
                </c:pt>
                <c:pt idx="3477">
                  <c:v>1043.0999999999999</c:v>
                </c:pt>
                <c:pt idx="3478">
                  <c:v>1043.4000000000001</c:v>
                </c:pt>
                <c:pt idx="3479">
                  <c:v>1043.7</c:v>
                </c:pt>
                <c:pt idx="3480">
                  <c:v>1044</c:v>
                </c:pt>
                <c:pt idx="3481">
                  <c:v>1044.3</c:v>
                </c:pt>
                <c:pt idx="3482">
                  <c:v>1044.5999999999999</c:v>
                </c:pt>
                <c:pt idx="3483">
                  <c:v>1044.9000000000001</c:v>
                </c:pt>
                <c:pt idx="3484">
                  <c:v>1045.2</c:v>
                </c:pt>
                <c:pt idx="3485">
                  <c:v>1045.5</c:v>
                </c:pt>
                <c:pt idx="3486">
                  <c:v>1045.8</c:v>
                </c:pt>
                <c:pt idx="3487">
                  <c:v>1046.0999999999999</c:v>
                </c:pt>
                <c:pt idx="3488">
                  <c:v>1046.4000000000001</c:v>
                </c:pt>
                <c:pt idx="3489">
                  <c:v>1046.7</c:v>
                </c:pt>
                <c:pt idx="3490">
                  <c:v>1047</c:v>
                </c:pt>
                <c:pt idx="3491">
                  <c:v>1047.3</c:v>
                </c:pt>
                <c:pt idx="3492">
                  <c:v>1047.5999999999999</c:v>
                </c:pt>
                <c:pt idx="3493">
                  <c:v>1047.9000000000001</c:v>
                </c:pt>
                <c:pt idx="3494">
                  <c:v>1048.2</c:v>
                </c:pt>
                <c:pt idx="3495">
                  <c:v>1048.5</c:v>
                </c:pt>
                <c:pt idx="3496">
                  <c:v>1048.8</c:v>
                </c:pt>
                <c:pt idx="3497">
                  <c:v>1049.0999999999999</c:v>
                </c:pt>
                <c:pt idx="3498">
                  <c:v>1049.4000000000001</c:v>
                </c:pt>
                <c:pt idx="3499">
                  <c:v>1049.7</c:v>
                </c:pt>
                <c:pt idx="3500">
                  <c:v>1050</c:v>
                </c:pt>
                <c:pt idx="3501">
                  <c:v>1050.3</c:v>
                </c:pt>
                <c:pt idx="3502">
                  <c:v>1050.5999999999999</c:v>
                </c:pt>
                <c:pt idx="3503">
                  <c:v>1050.9000000000001</c:v>
                </c:pt>
                <c:pt idx="3504">
                  <c:v>1051.2</c:v>
                </c:pt>
                <c:pt idx="3505">
                  <c:v>1051.5</c:v>
                </c:pt>
                <c:pt idx="3506">
                  <c:v>1051.8</c:v>
                </c:pt>
                <c:pt idx="3507">
                  <c:v>1052.0999999999999</c:v>
                </c:pt>
                <c:pt idx="3508">
                  <c:v>1052.4000000000001</c:v>
                </c:pt>
                <c:pt idx="3509">
                  <c:v>1052.7</c:v>
                </c:pt>
                <c:pt idx="3510">
                  <c:v>1053</c:v>
                </c:pt>
                <c:pt idx="3511">
                  <c:v>1053.3</c:v>
                </c:pt>
                <c:pt idx="3512">
                  <c:v>1053.5999999999999</c:v>
                </c:pt>
                <c:pt idx="3513">
                  <c:v>1053.9000000000001</c:v>
                </c:pt>
                <c:pt idx="3514">
                  <c:v>1054.2</c:v>
                </c:pt>
                <c:pt idx="3515">
                  <c:v>1054.5</c:v>
                </c:pt>
                <c:pt idx="3516">
                  <c:v>1054.8</c:v>
                </c:pt>
                <c:pt idx="3517">
                  <c:v>1055.0999999999999</c:v>
                </c:pt>
                <c:pt idx="3518">
                  <c:v>1055.4000000000001</c:v>
                </c:pt>
                <c:pt idx="3519">
                  <c:v>1055.7</c:v>
                </c:pt>
                <c:pt idx="3520">
                  <c:v>1056</c:v>
                </c:pt>
                <c:pt idx="3521">
                  <c:v>1056.3</c:v>
                </c:pt>
                <c:pt idx="3522">
                  <c:v>1056.5999999999999</c:v>
                </c:pt>
                <c:pt idx="3523">
                  <c:v>1056.9000000000001</c:v>
                </c:pt>
                <c:pt idx="3524">
                  <c:v>1057.2</c:v>
                </c:pt>
                <c:pt idx="3525">
                  <c:v>1057.5</c:v>
                </c:pt>
                <c:pt idx="3526">
                  <c:v>1057.8</c:v>
                </c:pt>
                <c:pt idx="3527">
                  <c:v>1058.0999999999999</c:v>
                </c:pt>
                <c:pt idx="3528">
                  <c:v>1058.4000000000001</c:v>
                </c:pt>
                <c:pt idx="3529">
                  <c:v>1058.7</c:v>
                </c:pt>
                <c:pt idx="3530">
                  <c:v>1059</c:v>
                </c:pt>
                <c:pt idx="3531">
                  <c:v>1059.3</c:v>
                </c:pt>
                <c:pt idx="3532">
                  <c:v>1059.5999999999999</c:v>
                </c:pt>
                <c:pt idx="3533">
                  <c:v>1059.9000000000001</c:v>
                </c:pt>
                <c:pt idx="3534">
                  <c:v>1060.2</c:v>
                </c:pt>
                <c:pt idx="3535">
                  <c:v>1060.5</c:v>
                </c:pt>
                <c:pt idx="3536">
                  <c:v>1060.8</c:v>
                </c:pt>
                <c:pt idx="3537">
                  <c:v>1061.0999999999999</c:v>
                </c:pt>
                <c:pt idx="3538">
                  <c:v>1061.4000000000001</c:v>
                </c:pt>
                <c:pt idx="3539">
                  <c:v>1061.7</c:v>
                </c:pt>
                <c:pt idx="3540">
                  <c:v>1062</c:v>
                </c:pt>
                <c:pt idx="3541">
                  <c:v>1062.3</c:v>
                </c:pt>
                <c:pt idx="3542">
                  <c:v>1062.5999999999999</c:v>
                </c:pt>
                <c:pt idx="3543">
                  <c:v>1062.9000000000001</c:v>
                </c:pt>
                <c:pt idx="3544">
                  <c:v>1063.2</c:v>
                </c:pt>
                <c:pt idx="3545">
                  <c:v>1063.5</c:v>
                </c:pt>
                <c:pt idx="3546">
                  <c:v>1063.8</c:v>
                </c:pt>
                <c:pt idx="3547">
                  <c:v>1064.0999999999999</c:v>
                </c:pt>
                <c:pt idx="3548">
                  <c:v>1064.4000000000001</c:v>
                </c:pt>
                <c:pt idx="3549">
                  <c:v>1064.7</c:v>
                </c:pt>
                <c:pt idx="3550">
                  <c:v>1065</c:v>
                </c:pt>
                <c:pt idx="3551">
                  <c:v>1065.3</c:v>
                </c:pt>
                <c:pt idx="3552">
                  <c:v>1065.5999999999999</c:v>
                </c:pt>
                <c:pt idx="3553">
                  <c:v>1065.9000000000001</c:v>
                </c:pt>
                <c:pt idx="3554">
                  <c:v>1066.2</c:v>
                </c:pt>
                <c:pt idx="3555">
                  <c:v>1066.5</c:v>
                </c:pt>
                <c:pt idx="3556">
                  <c:v>1066.8</c:v>
                </c:pt>
                <c:pt idx="3557">
                  <c:v>1067.0999999999999</c:v>
                </c:pt>
                <c:pt idx="3558">
                  <c:v>1067.4000000000001</c:v>
                </c:pt>
                <c:pt idx="3559">
                  <c:v>1067.7</c:v>
                </c:pt>
                <c:pt idx="3560">
                  <c:v>1068</c:v>
                </c:pt>
                <c:pt idx="3561">
                  <c:v>1068.3</c:v>
                </c:pt>
                <c:pt idx="3562">
                  <c:v>1068.5999999999999</c:v>
                </c:pt>
                <c:pt idx="3563">
                  <c:v>1068.9000000000001</c:v>
                </c:pt>
                <c:pt idx="3564">
                  <c:v>1069.2</c:v>
                </c:pt>
                <c:pt idx="3565">
                  <c:v>1069.5</c:v>
                </c:pt>
                <c:pt idx="3566">
                  <c:v>1069.8</c:v>
                </c:pt>
                <c:pt idx="3567">
                  <c:v>1070.0999999999999</c:v>
                </c:pt>
                <c:pt idx="3568">
                  <c:v>1070.4000000000001</c:v>
                </c:pt>
                <c:pt idx="3569">
                  <c:v>1070.7</c:v>
                </c:pt>
                <c:pt idx="3570">
                  <c:v>1071</c:v>
                </c:pt>
                <c:pt idx="3571">
                  <c:v>1071.3</c:v>
                </c:pt>
                <c:pt idx="3572">
                  <c:v>1071.5999999999999</c:v>
                </c:pt>
                <c:pt idx="3573">
                  <c:v>1071.9000000000001</c:v>
                </c:pt>
                <c:pt idx="3574">
                  <c:v>1072.2</c:v>
                </c:pt>
                <c:pt idx="3575">
                  <c:v>1072.5</c:v>
                </c:pt>
                <c:pt idx="3576">
                  <c:v>1072.8</c:v>
                </c:pt>
                <c:pt idx="3577">
                  <c:v>1073.0999999999999</c:v>
                </c:pt>
                <c:pt idx="3578">
                  <c:v>1073.4000000000001</c:v>
                </c:pt>
                <c:pt idx="3579">
                  <c:v>1073.7</c:v>
                </c:pt>
                <c:pt idx="3580">
                  <c:v>1074</c:v>
                </c:pt>
                <c:pt idx="3581">
                  <c:v>1074.3</c:v>
                </c:pt>
                <c:pt idx="3582">
                  <c:v>1074.5999999999999</c:v>
                </c:pt>
                <c:pt idx="3583">
                  <c:v>1074.9000000000001</c:v>
                </c:pt>
                <c:pt idx="3584">
                  <c:v>1075.2</c:v>
                </c:pt>
                <c:pt idx="3585">
                  <c:v>1075.5</c:v>
                </c:pt>
                <c:pt idx="3586">
                  <c:v>1075.8</c:v>
                </c:pt>
                <c:pt idx="3587">
                  <c:v>1076.0999999999999</c:v>
                </c:pt>
                <c:pt idx="3588">
                  <c:v>1076.4000000000001</c:v>
                </c:pt>
                <c:pt idx="3589">
                  <c:v>1076.7</c:v>
                </c:pt>
                <c:pt idx="3590">
                  <c:v>1077</c:v>
                </c:pt>
                <c:pt idx="3591">
                  <c:v>1077.3</c:v>
                </c:pt>
                <c:pt idx="3592">
                  <c:v>1077.5999999999999</c:v>
                </c:pt>
                <c:pt idx="3593">
                  <c:v>1077.9000000000001</c:v>
                </c:pt>
                <c:pt idx="3594">
                  <c:v>1078.2</c:v>
                </c:pt>
                <c:pt idx="3595">
                  <c:v>1078.5</c:v>
                </c:pt>
                <c:pt idx="3596">
                  <c:v>1078.8</c:v>
                </c:pt>
                <c:pt idx="3597">
                  <c:v>1079.0999999999999</c:v>
                </c:pt>
                <c:pt idx="3598">
                  <c:v>1079.4000000000001</c:v>
                </c:pt>
                <c:pt idx="3599">
                  <c:v>1079.7</c:v>
                </c:pt>
                <c:pt idx="3600">
                  <c:v>1080</c:v>
                </c:pt>
                <c:pt idx="3601">
                  <c:v>1080.3</c:v>
                </c:pt>
                <c:pt idx="3602">
                  <c:v>1080.5999999999999</c:v>
                </c:pt>
                <c:pt idx="3603">
                  <c:v>1080.9000000000001</c:v>
                </c:pt>
                <c:pt idx="3604">
                  <c:v>1081.2</c:v>
                </c:pt>
                <c:pt idx="3605">
                  <c:v>1081.5</c:v>
                </c:pt>
                <c:pt idx="3606">
                  <c:v>1081.8</c:v>
                </c:pt>
                <c:pt idx="3607">
                  <c:v>1082.0999999999999</c:v>
                </c:pt>
                <c:pt idx="3608">
                  <c:v>1082.4000000000001</c:v>
                </c:pt>
                <c:pt idx="3609">
                  <c:v>1082.7</c:v>
                </c:pt>
                <c:pt idx="3610">
                  <c:v>1083</c:v>
                </c:pt>
                <c:pt idx="3611">
                  <c:v>1083.3</c:v>
                </c:pt>
                <c:pt idx="3612">
                  <c:v>1083.5999999999999</c:v>
                </c:pt>
                <c:pt idx="3613">
                  <c:v>1083.9000000000001</c:v>
                </c:pt>
                <c:pt idx="3614">
                  <c:v>1084.2</c:v>
                </c:pt>
                <c:pt idx="3615">
                  <c:v>1084.5</c:v>
                </c:pt>
                <c:pt idx="3616">
                  <c:v>1084.8</c:v>
                </c:pt>
                <c:pt idx="3617">
                  <c:v>1085.0999999999999</c:v>
                </c:pt>
                <c:pt idx="3618">
                  <c:v>1085.4000000000001</c:v>
                </c:pt>
                <c:pt idx="3619">
                  <c:v>1085.7</c:v>
                </c:pt>
                <c:pt idx="3620">
                  <c:v>1086</c:v>
                </c:pt>
                <c:pt idx="3621">
                  <c:v>1086.3</c:v>
                </c:pt>
                <c:pt idx="3622">
                  <c:v>1086.5999999999999</c:v>
                </c:pt>
                <c:pt idx="3623">
                  <c:v>1086.9000000000001</c:v>
                </c:pt>
                <c:pt idx="3624">
                  <c:v>1087.2</c:v>
                </c:pt>
                <c:pt idx="3625">
                  <c:v>1087.5</c:v>
                </c:pt>
                <c:pt idx="3626">
                  <c:v>1087.8</c:v>
                </c:pt>
                <c:pt idx="3627">
                  <c:v>1088.0999999999999</c:v>
                </c:pt>
                <c:pt idx="3628">
                  <c:v>1088.4000000000001</c:v>
                </c:pt>
                <c:pt idx="3629">
                  <c:v>1088.7</c:v>
                </c:pt>
                <c:pt idx="3630">
                  <c:v>1089</c:v>
                </c:pt>
                <c:pt idx="3631">
                  <c:v>1089.3</c:v>
                </c:pt>
                <c:pt idx="3632">
                  <c:v>1089.5999999999999</c:v>
                </c:pt>
                <c:pt idx="3633">
                  <c:v>1089.9000000000001</c:v>
                </c:pt>
                <c:pt idx="3634">
                  <c:v>1090.2</c:v>
                </c:pt>
                <c:pt idx="3635">
                  <c:v>1090.5</c:v>
                </c:pt>
                <c:pt idx="3636">
                  <c:v>1090.8</c:v>
                </c:pt>
                <c:pt idx="3637">
                  <c:v>1091.0999999999999</c:v>
                </c:pt>
                <c:pt idx="3638">
                  <c:v>1091.4000000000001</c:v>
                </c:pt>
                <c:pt idx="3639">
                  <c:v>1091.7</c:v>
                </c:pt>
                <c:pt idx="3640">
                  <c:v>1092</c:v>
                </c:pt>
                <c:pt idx="3641">
                  <c:v>1092.3</c:v>
                </c:pt>
                <c:pt idx="3642">
                  <c:v>1092.5999999999999</c:v>
                </c:pt>
                <c:pt idx="3643">
                  <c:v>1092.9000000000001</c:v>
                </c:pt>
                <c:pt idx="3644">
                  <c:v>1093.2</c:v>
                </c:pt>
                <c:pt idx="3645">
                  <c:v>1093.5</c:v>
                </c:pt>
                <c:pt idx="3646">
                  <c:v>1093.8</c:v>
                </c:pt>
                <c:pt idx="3647">
                  <c:v>1094.0999999999999</c:v>
                </c:pt>
                <c:pt idx="3648">
                  <c:v>1094.4000000000001</c:v>
                </c:pt>
                <c:pt idx="3649">
                  <c:v>1094.7</c:v>
                </c:pt>
                <c:pt idx="3650">
                  <c:v>1095</c:v>
                </c:pt>
                <c:pt idx="3651">
                  <c:v>1095.3</c:v>
                </c:pt>
                <c:pt idx="3652">
                  <c:v>1095.5999999999999</c:v>
                </c:pt>
                <c:pt idx="3653">
                  <c:v>1095.9000000000001</c:v>
                </c:pt>
                <c:pt idx="3654">
                  <c:v>1096.2</c:v>
                </c:pt>
                <c:pt idx="3655">
                  <c:v>1096.5</c:v>
                </c:pt>
                <c:pt idx="3656">
                  <c:v>1096.8</c:v>
                </c:pt>
                <c:pt idx="3657">
                  <c:v>1097.0999999999999</c:v>
                </c:pt>
                <c:pt idx="3658">
                  <c:v>1097.4000000000001</c:v>
                </c:pt>
                <c:pt idx="3659">
                  <c:v>1097.7</c:v>
                </c:pt>
                <c:pt idx="3660">
                  <c:v>1098</c:v>
                </c:pt>
                <c:pt idx="3661">
                  <c:v>1098.3</c:v>
                </c:pt>
                <c:pt idx="3662">
                  <c:v>1098.5999999999999</c:v>
                </c:pt>
                <c:pt idx="3663">
                  <c:v>1098.9000000000001</c:v>
                </c:pt>
                <c:pt idx="3664">
                  <c:v>1099.2</c:v>
                </c:pt>
                <c:pt idx="3665">
                  <c:v>1099.5</c:v>
                </c:pt>
                <c:pt idx="3666">
                  <c:v>1099.8</c:v>
                </c:pt>
                <c:pt idx="3667">
                  <c:v>1100.0999999999999</c:v>
                </c:pt>
                <c:pt idx="3668">
                  <c:v>1100.4000000000001</c:v>
                </c:pt>
                <c:pt idx="3669">
                  <c:v>1100.7</c:v>
                </c:pt>
                <c:pt idx="3670">
                  <c:v>1101</c:v>
                </c:pt>
                <c:pt idx="3671">
                  <c:v>1101.3</c:v>
                </c:pt>
                <c:pt idx="3672">
                  <c:v>1101.5999999999999</c:v>
                </c:pt>
                <c:pt idx="3673">
                  <c:v>1101.9000000000001</c:v>
                </c:pt>
                <c:pt idx="3674">
                  <c:v>1102.2</c:v>
                </c:pt>
                <c:pt idx="3675">
                  <c:v>1102.5</c:v>
                </c:pt>
                <c:pt idx="3676">
                  <c:v>1102.8</c:v>
                </c:pt>
                <c:pt idx="3677">
                  <c:v>1103.0999999999999</c:v>
                </c:pt>
                <c:pt idx="3678">
                  <c:v>1103.4000000000001</c:v>
                </c:pt>
                <c:pt idx="3679">
                  <c:v>1103.7</c:v>
                </c:pt>
                <c:pt idx="3680">
                  <c:v>1104</c:v>
                </c:pt>
                <c:pt idx="3681">
                  <c:v>1104.3</c:v>
                </c:pt>
                <c:pt idx="3682">
                  <c:v>1104.5999999999999</c:v>
                </c:pt>
                <c:pt idx="3683">
                  <c:v>1104.9000000000001</c:v>
                </c:pt>
              </c:numCache>
            </c:numRef>
          </c:cat>
          <c:val>
            <c:numRef>
              <c:f>Sheet1!$C$2:$C$3685</c:f>
              <c:numCache>
                <c:formatCode>General</c:formatCode>
                <c:ptCount val="368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0</c:v>
                </c:pt>
                <c:pt idx="2478">
                  <c:v>0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</c:v>
                </c:pt>
                <c:pt idx="2484">
                  <c:v>0</c:v>
                </c:pt>
                <c:pt idx="2485">
                  <c:v>0</c:v>
                </c:pt>
                <c:pt idx="2486">
                  <c:v>0</c:v>
                </c:pt>
                <c:pt idx="2487">
                  <c:v>0</c:v>
                </c:pt>
                <c:pt idx="2488">
                  <c:v>0</c:v>
                </c:pt>
                <c:pt idx="2489">
                  <c:v>0</c:v>
                </c:pt>
                <c:pt idx="2490">
                  <c:v>0</c:v>
                </c:pt>
                <c:pt idx="2491">
                  <c:v>0</c:v>
                </c:pt>
                <c:pt idx="2492">
                  <c:v>0</c:v>
                </c:pt>
                <c:pt idx="2493">
                  <c:v>0</c:v>
                </c:pt>
                <c:pt idx="2494">
                  <c:v>0</c:v>
                </c:pt>
                <c:pt idx="2495">
                  <c:v>0</c:v>
                </c:pt>
                <c:pt idx="2496">
                  <c:v>0</c:v>
                </c:pt>
                <c:pt idx="2497">
                  <c:v>0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</c:v>
                </c:pt>
                <c:pt idx="2635">
                  <c:v>0</c:v>
                </c:pt>
                <c:pt idx="2636">
                  <c:v>0</c:v>
                </c:pt>
                <c:pt idx="2637">
                  <c:v>0</c:v>
                </c:pt>
                <c:pt idx="2638">
                  <c:v>0</c:v>
                </c:pt>
                <c:pt idx="2639">
                  <c:v>0</c:v>
                </c:pt>
                <c:pt idx="2640">
                  <c:v>0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</c:v>
                </c:pt>
                <c:pt idx="2646">
                  <c:v>0</c:v>
                </c:pt>
                <c:pt idx="2647">
                  <c:v>0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0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0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0</c:v>
                </c:pt>
                <c:pt idx="2726">
                  <c:v>0</c:v>
                </c:pt>
                <c:pt idx="2727">
                  <c:v>0</c:v>
                </c:pt>
                <c:pt idx="2728">
                  <c:v>0</c:v>
                </c:pt>
                <c:pt idx="2729">
                  <c:v>0</c:v>
                </c:pt>
                <c:pt idx="2730">
                  <c:v>0</c:v>
                </c:pt>
                <c:pt idx="2731">
                  <c:v>0</c:v>
                </c:pt>
                <c:pt idx="2732">
                  <c:v>0</c:v>
                </c:pt>
                <c:pt idx="2733">
                  <c:v>0</c:v>
                </c:pt>
                <c:pt idx="2734">
                  <c:v>0</c:v>
                </c:pt>
                <c:pt idx="2735">
                  <c:v>0</c:v>
                </c:pt>
                <c:pt idx="2736">
                  <c:v>0</c:v>
                </c:pt>
                <c:pt idx="2737">
                  <c:v>0</c:v>
                </c:pt>
                <c:pt idx="2738">
                  <c:v>0</c:v>
                </c:pt>
                <c:pt idx="2739">
                  <c:v>0</c:v>
                </c:pt>
                <c:pt idx="2740">
                  <c:v>0</c:v>
                </c:pt>
                <c:pt idx="2741">
                  <c:v>0</c:v>
                </c:pt>
                <c:pt idx="2742">
                  <c:v>0</c:v>
                </c:pt>
                <c:pt idx="2743">
                  <c:v>0</c:v>
                </c:pt>
                <c:pt idx="2744">
                  <c:v>0</c:v>
                </c:pt>
                <c:pt idx="2745">
                  <c:v>0</c:v>
                </c:pt>
                <c:pt idx="2746">
                  <c:v>0</c:v>
                </c:pt>
                <c:pt idx="2747">
                  <c:v>0</c:v>
                </c:pt>
                <c:pt idx="2748">
                  <c:v>0</c:v>
                </c:pt>
                <c:pt idx="2749">
                  <c:v>0</c:v>
                </c:pt>
                <c:pt idx="2750">
                  <c:v>0</c:v>
                </c:pt>
                <c:pt idx="2751">
                  <c:v>0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0</c:v>
                </c:pt>
                <c:pt idx="2760">
                  <c:v>0</c:v>
                </c:pt>
                <c:pt idx="2761">
                  <c:v>0</c:v>
                </c:pt>
                <c:pt idx="2762">
                  <c:v>0</c:v>
                </c:pt>
                <c:pt idx="2763">
                  <c:v>0</c:v>
                </c:pt>
                <c:pt idx="2764">
                  <c:v>0</c:v>
                </c:pt>
                <c:pt idx="2765">
                  <c:v>0</c:v>
                </c:pt>
                <c:pt idx="2766">
                  <c:v>0</c:v>
                </c:pt>
                <c:pt idx="2767">
                  <c:v>0</c:v>
                </c:pt>
                <c:pt idx="2768">
                  <c:v>0</c:v>
                </c:pt>
                <c:pt idx="2769">
                  <c:v>0</c:v>
                </c:pt>
                <c:pt idx="2770">
                  <c:v>0</c:v>
                </c:pt>
                <c:pt idx="2771">
                  <c:v>0</c:v>
                </c:pt>
                <c:pt idx="2772">
                  <c:v>0</c:v>
                </c:pt>
                <c:pt idx="2773">
                  <c:v>0</c:v>
                </c:pt>
                <c:pt idx="2774">
                  <c:v>0</c:v>
                </c:pt>
                <c:pt idx="2775">
                  <c:v>0</c:v>
                </c:pt>
                <c:pt idx="2776">
                  <c:v>0</c:v>
                </c:pt>
                <c:pt idx="2777">
                  <c:v>0</c:v>
                </c:pt>
                <c:pt idx="2778">
                  <c:v>0</c:v>
                </c:pt>
                <c:pt idx="2779">
                  <c:v>0</c:v>
                </c:pt>
                <c:pt idx="2780">
                  <c:v>0</c:v>
                </c:pt>
                <c:pt idx="2781">
                  <c:v>0</c:v>
                </c:pt>
                <c:pt idx="2782">
                  <c:v>0</c:v>
                </c:pt>
                <c:pt idx="2783">
                  <c:v>0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0</c:v>
                </c:pt>
                <c:pt idx="2789">
                  <c:v>0</c:v>
                </c:pt>
                <c:pt idx="2790">
                  <c:v>0</c:v>
                </c:pt>
                <c:pt idx="2791">
                  <c:v>0</c:v>
                </c:pt>
                <c:pt idx="2792">
                  <c:v>0</c:v>
                </c:pt>
                <c:pt idx="2793">
                  <c:v>0</c:v>
                </c:pt>
                <c:pt idx="2794">
                  <c:v>0</c:v>
                </c:pt>
                <c:pt idx="2795">
                  <c:v>0</c:v>
                </c:pt>
                <c:pt idx="2796">
                  <c:v>0</c:v>
                </c:pt>
                <c:pt idx="2797">
                  <c:v>0</c:v>
                </c:pt>
                <c:pt idx="2798">
                  <c:v>0</c:v>
                </c:pt>
                <c:pt idx="2799">
                  <c:v>0</c:v>
                </c:pt>
                <c:pt idx="2800">
                  <c:v>0</c:v>
                </c:pt>
                <c:pt idx="2801">
                  <c:v>0</c:v>
                </c:pt>
                <c:pt idx="2802">
                  <c:v>0</c:v>
                </c:pt>
                <c:pt idx="2803">
                  <c:v>0</c:v>
                </c:pt>
                <c:pt idx="2804">
                  <c:v>0</c:v>
                </c:pt>
                <c:pt idx="2805">
                  <c:v>0</c:v>
                </c:pt>
                <c:pt idx="2806">
                  <c:v>0</c:v>
                </c:pt>
                <c:pt idx="2807">
                  <c:v>0</c:v>
                </c:pt>
                <c:pt idx="2808">
                  <c:v>0</c:v>
                </c:pt>
                <c:pt idx="2809">
                  <c:v>0</c:v>
                </c:pt>
                <c:pt idx="2810">
                  <c:v>0</c:v>
                </c:pt>
                <c:pt idx="2811">
                  <c:v>0</c:v>
                </c:pt>
                <c:pt idx="2812">
                  <c:v>0</c:v>
                </c:pt>
                <c:pt idx="2813">
                  <c:v>0</c:v>
                </c:pt>
                <c:pt idx="2814">
                  <c:v>0</c:v>
                </c:pt>
                <c:pt idx="2815">
                  <c:v>0</c:v>
                </c:pt>
                <c:pt idx="2816">
                  <c:v>0</c:v>
                </c:pt>
                <c:pt idx="2817">
                  <c:v>0</c:v>
                </c:pt>
                <c:pt idx="2818">
                  <c:v>0</c:v>
                </c:pt>
                <c:pt idx="2819">
                  <c:v>0</c:v>
                </c:pt>
                <c:pt idx="2820">
                  <c:v>0</c:v>
                </c:pt>
                <c:pt idx="2821">
                  <c:v>0</c:v>
                </c:pt>
                <c:pt idx="2822">
                  <c:v>0</c:v>
                </c:pt>
                <c:pt idx="2823">
                  <c:v>0</c:v>
                </c:pt>
                <c:pt idx="2824">
                  <c:v>0</c:v>
                </c:pt>
                <c:pt idx="2825">
                  <c:v>0</c:v>
                </c:pt>
                <c:pt idx="2826">
                  <c:v>0</c:v>
                </c:pt>
                <c:pt idx="2827">
                  <c:v>0</c:v>
                </c:pt>
                <c:pt idx="2828">
                  <c:v>0</c:v>
                </c:pt>
                <c:pt idx="2829">
                  <c:v>0</c:v>
                </c:pt>
                <c:pt idx="2830">
                  <c:v>0</c:v>
                </c:pt>
                <c:pt idx="2831">
                  <c:v>0</c:v>
                </c:pt>
                <c:pt idx="2832">
                  <c:v>0</c:v>
                </c:pt>
                <c:pt idx="2833">
                  <c:v>0</c:v>
                </c:pt>
                <c:pt idx="2834">
                  <c:v>0</c:v>
                </c:pt>
                <c:pt idx="2835">
                  <c:v>0</c:v>
                </c:pt>
                <c:pt idx="2836">
                  <c:v>0</c:v>
                </c:pt>
                <c:pt idx="2837">
                  <c:v>0</c:v>
                </c:pt>
                <c:pt idx="2838">
                  <c:v>0</c:v>
                </c:pt>
                <c:pt idx="2839">
                  <c:v>0</c:v>
                </c:pt>
                <c:pt idx="2840">
                  <c:v>0</c:v>
                </c:pt>
                <c:pt idx="2841">
                  <c:v>0</c:v>
                </c:pt>
                <c:pt idx="2842">
                  <c:v>0</c:v>
                </c:pt>
                <c:pt idx="2843">
                  <c:v>0</c:v>
                </c:pt>
                <c:pt idx="2844">
                  <c:v>0</c:v>
                </c:pt>
                <c:pt idx="2845">
                  <c:v>0</c:v>
                </c:pt>
                <c:pt idx="2846">
                  <c:v>0</c:v>
                </c:pt>
                <c:pt idx="2847">
                  <c:v>0</c:v>
                </c:pt>
                <c:pt idx="2848">
                  <c:v>0</c:v>
                </c:pt>
                <c:pt idx="2849">
                  <c:v>0</c:v>
                </c:pt>
                <c:pt idx="2850">
                  <c:v>0</c:v>
                </c:pt>
                <c:pt idx="2851">
                  <c:v>0</c:v>
                </c:pt>
                <c:pt idx="2852">
                  <c:v>0</c:v>
                </c:pt>
                <c:pt idx="2853">
                  <c:v>0</c:v>
                </c:pt>
                <c:pt idx="2854">
                  <c:v>0</c:v>
                </c:pt>
                <c:pt idx="2855">
                  <c:v>0</c:v>
                </c:pt>
                <c:pt idx="2856">
                  <c:v>0</c:v>
                </c:pt>
                <c:pt idx="2857">
                  <c:v>0</c:v>
                </c:pt>
                <c:pt idx="2858">
                  <c:v>0</c:v>
                </c:pt>
                <c:pt idx="2859">
                  <c:v>0</c:v>
                </c:pt>
                <c:pt idx="2860">
                  <c:v>0</c:v>
                </c:pt>
                <c:pt idx="2861">
                  <c:v>0</c:v>
                </c:pt>
                <c:pt idx="2862">
                  <c:v>0</c:v>
                </c:pt>
                <c:pt idx="2863">
                  <c:v>0</c:v>
                </c:pt>
                <c:pt idx="2864">
                  <c:v>0</c:v>
                </c:pt>
                <c:pt idx="2865">
                  <c:v>0</c:v>
                </c:pt>
                <c:pt idx="2866">
                  <c:v>0</c:v>
                </c:pt>
                <c:pt idx="2867">
                  <c:v>0</c:v>
                </c:pt>
                <c:pt idx="2868">
                  <c:v>0</c:v>
                </c:pt>
                <c:pt idx="2869">
                  <c:v>0</c:v>
                </c:pt>
                <c:pt idx="2870">
                  <c:v>0</c:v>
                </c:pt>
                <c:pt idx="2871">
                  <c:v>0</c:v>
                </c:pt>
                <c:pt idx="2872">
                  <c:v>0</c:v>
                </c:pt>
                <c:pt idx="2873">
                  <c:v>0</c:v>
                </c:pt>
                <c:pt idx="2874">
                  <c:v>0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</c:v>
                </c:pt>
                <c:pt idx="2879">
                  <c:v>0</c:v>
                </c:pt>
                <c:pt idx="2880">
                  <c:v>0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0</c:v>
                </c:pt>
                <c:pt idx="2886">
                  <c:v>0</c:v>
                </c:pt>
                <c:pt idx="2887">
                  <c:v>0</c:v>
                </c:pt>
                <c:pt idx="2888">
                  <c:v>0</c:v>
                </c:pt>
                <c:pt idx="2889">
                  <c:v>0</c:v>
                </c:pt>
                <c:pt idx="2890">
                  <c:v>0</c:v>
                </c:pt>
                <c:pt idx="2891">
                  <c:v>0</c:v>
                </c:pt>
                <c:pt idx="2892">
                  <c:v>0</c:v>
                </c:pt>
                <c:pt idx="2893">
                  <c:v>0</c:v>
                </c:pt>
                <c:pt idx="2894">
                  <c:v>0</c:v>
                </c:pt>
                <c:pt idx="2895">
                  <c:v>0</c:v>
                </c:pt>
                <c:pt idx="2896">
                  <c:v>0</c:v>
                </c:pt>
                <c:pt idx="2897">
                  <c:v>0</c:v>
                </c:pt>
                <c:pt idx="2898">
                  <c:v>0</c:v>
                </c:pt>
                <c:pt idx="2899">
                  <c:v>0</c:v>
                </c:pt>
                <c:pt idx="2900">
                  <c:v>0</c:v>
                </c:pt>
                <c:pt idx="2901">
                  <c:v>0</c:v>
                </c:pt>
                <c:pt idx="2902">
                  <c:v>0</c:v>
                </c:pt>
                <c:pt idx="2903">
                  <c:v>0</c:v>
                </c:pt>
                <c:pt idx="2904">
                  <c:v>0</c:v>
                </c:pt>
                <c:pt idx="2905">
                  <c:v>0</c:v>
                </c:pt>
                <c:pt idx="2906">
                  <c:v>0</c:v>
                </c:pt>
                <c:pt idx="2907">
                  <c:v>0</c:v>
                </c:pt>
                <c:pt idx="2908">
                  <c:v>0</c:v>
                </c:pt>
                <c:pt idx="2909">
                  <c:v>0</c:v>
                </c:pt>
                <c:pt idx="2910">
                  <c:v>0</c:v>
                </c:pt>
                <c:pt idx="2911">
                  <c:v>0</c:v>
                </c:pt>
                <c:pt idx="2912">
                  <c:v>0</c:v>
                </c:pt>
                <c:pt idx="2913">
                  <c:v>0</c:v>
                </c:pt>
                <c:pt idx="2914">
                  <c:v>0</c:v>
                </c:pt>
                <c:pt idx="2915">
                  <c:v>0</c:v>
                </c:pt>
                <c:pt idx="2916">
                  <c:v>0</c:v>
                </c:pt>
                <c:pt idx="2917">
                  <c:v>0</c:v>
                </c:pt>
                <c:pt idx="2918">
                  <c:v>0</c:v>
                </c:pt>
                <c:pt idx="2919">
                  <c:v>0</c:v>
                </c:pt>
                <c:pt idx="2920">
                  <c:v>0</c:v>
                </c:pt>
                <c:pt idx="2921">
                  <c:v>0</c:v>
                </c:pt>
                <c:pt idx="2922">
                  <c:v>0</c:v>
                </c:pt>
                <c:pt idx="2923">
                  <c:v>0</c:v>
                </c:pt>
                <c:pt idx="2924">
                  <c:v>0</c:v>
                </c:pt>
                <c:pt idx="2925">
                  <c:v>0</c:v>
                </c:pt>
                <c:pt idx="2926">
                  <c:v>0</c:v>
                </c:pt>
                <c:pt idx="2927">
                  <c:v>0</c:v>
                </c:pt>
                <c:pt idx="2928">
                  <c:v>0</c:v>
                </c:pt>
                <c:pt idx="2929">
                  <c:v>0</c:v>
                </c:pt>
                <c:pt idx="2930">
                  <c:v>0</c:v>
                </c:pt>
                <c:pt idx="2931">
                  <c:v>0</c:v>
                </c:pt>
                <c:pt idx="2932">
                  <c:v>0</c:v>
                </c:pt>
                <c:pt idx="2933">
                  <c:v>0</c:v>
                </c:pt>
                <c:pt idx="2934">
                  <c:v>0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</c:v>
                </c:pt>
                <c:pt idx="2939">
                  <c:v>0</c:v>
                </c:pt>
                <c:pt idx="2940">
                  <c:v>0</c:v>
                </c:pt>
                <c:pt idx="2941">
                  <c:v>0</c:v>
                </c:pt>
                <c:pt idx="2942">
                  <c:v>0</c:v>
                </c:pt>
                <c:pt idx="2943">
                  <c:v>0</c:v>
                </c:pt>
                <c:pt idx="2944">
                  <c:v>0</c:v>
                </c:pt>
                <c:pt idx="2945">
                  <c:v>0</c:v>
                </c:pt>
                <c:pt idx="2946">
                  <c:v>0</c:v>
                </c:pt>
                <c:pt idx="2947">
                  <c:v>0</c:v>
                </c:pt>
                <c:pt idx="2948">
                  <c:v>0</c:v>
                </c:pt>
                <c:pt idx="2949">
                  <c:v>0</c:v>
                </c:pt>
                <c:pt idx="2950">
                  <c:v>0</c:v>
                </c:pt>
                <c:pt idx="2951">
                  <c:v>0</c:v>
                </c:pt>
                <c:pt idx="2952">
                  <c:v>0</c:v>
                </c:pt>
                <c:pt idx="2953">
                  <c:v>0</c:v>
                </c:pt>
                <c:pt idx="2954">
                  <c:v>0</c:v>
                </c:pt>
                <c:pt idx="2955">
                  <c:v>0</c:v>
                </c:pt>
                <c:pt idx="2956">
                  <c:v>0</c:v>
                </c:pt>
                <c:pt idx="2957">
                  <c:v>0</c:v>
                </c:pt>
                <c:pt idx="2958">
                  <c:v>0</c:v>
                </c:pt>
                <c:pt idx="2959">
                  <c:v>0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0</c:v>
                </c:pt>
                <c:pt idx="2964">
                  <c:v>0</c:v>
                </c:pt>
                <c:pt idx="2965">
                  <c:v>0</c:v>
                </c:pt>
                <c:pt idx="2966">
                  <c:v>0</c:v>
                </c:pt>
                <c:pt idx="2967">
                  <c:v>0</c:v>
                </c:pt>
                <c:pt idx="2968">
                  <c:v>0</c:v>
                </c:pt>
                <c:pt idx="2969">
                  <c:v>0</c:v>
                </c:pt>
                <c:pt idx="2970">
                  <c:v>0</c:v>
                </c:pt>
                <c:pt idx="2971">
                  <c:v>0</c:v>
                </c:pt>
                <c:pt idx="2972">
                  <c:v>0</c:v>
                </c:pt>
                <c:pt idx="2973">
                  <c:v>0</c:v>
                </c:pt>
                <c:pt idx="2974">
                  <c:v>0</c:v>
                </c:pt>
                <c:pt idx="2975">
                  <c:v>0</c:v>
                </c:pt>
                <c:pt idx="2976">
                  <c:v>0</c:v>
                </c:pt>
                <c:pt idx="2977">
                  <c:v>0</c:v>
                </c:pt>
                <c:pt idx="2978">
                  <c:v>0</c:v>
                </c:pt>
                <c:pt idx="2979">
                  <c:v>0</c:v>
                </c:pt>
                <c:pt idx="2980">
                  <c:v>0</c:v>
                </c:pt>
                <c:pt idx="2981">
                  <c:v>0</c:v>
                </c:pt>
                <c:pt idx="2982">
                  <c:v>0</c:v>
                </c:pt>
                <c:pt idx="2983">
                  <c:v>0</c:v>
                </c:pt>
                <c:pt idx="2984">
                  <c:v>0</c:v>
                </c:pt>
                <c:pt idx="2985">
                  <c:v>0</c:v>
                </c:pt>
                <c:pt idx="2986">
                  <c:v>0</c:v>
                </c:pt>
                <c:pt idx="2987">
                  <c:v>0</c:v>
                </c:pt>
                <c:pt idx="2988">
                  <c:v>0</c:v>
                </c:pt>
                <c:pt idx="2989">
                  <c:v>0</c:v>
                </c:pt>
                <c:pt idx="2990">
                  <c:v>0</c:v>
                </c:pt>
                <c:pt idx="2991">
                  <c:v>0</c:v>
                </c:pt>
                <c:pt idx="2992">
                  <c:v>0</c:v>
                </c:pt>
                <c:pt idx="2993">
                  <c:v>0</c:v>
                </c:pt>
                <c:pt idx="2994">
                  <c:v>0</c:v>
                </c:pt>
                <c:pt idx="2995">
                  <c:v>0</c:v>
                </c:pt>
                <c:pt idx="2996">
                  <c:v>0</c:v>
                </c:pt>
                <c:pt idx="2997">
                  <c:v>0</c:v>
                </c:pt>
                <c:pt idx="2998">
                  <c:v>0</c:v>
                </c:pt>
                <c:pt idx="2999">
                  <c:v>0</c:v>
                </c:pt>
                <c:pt idx="3000">
                  <c:v>0</c:v>
                </c:pt>
                <c:pt idx="3001">
                  <c:v>0</c:v>
                </c:pt>
                <c:pt idx="3002">
                  <c:v>0</c:v>
                </c:pt>
                <c:pt idx="3003">
                  <c:v>0</c:v>
                </c:pt>
                <c:pt idx="3004">
                  <c:v>0</c:v>
                </c:pt>
                <c:pt idx="3005">
                  <c:v>0</c:v>
                </c:pt>
                <c:pt idx="3006">
                  <c:v>0</c:v>
                </c:pt>
                <c:pt idx="3007">
                  <c:v>0</c:v>
                </c:pt>
                <c:pt idx="3008">
                  <c:v>0</c:v>
                </c:pt>
                <c:pt idx="3009">
                  <c:v>0</c:v>
                </c:pt>
                <c:pt idx="3010">
                  <c:v>0</c:v>
                </c:pt>
                <c:pt idx="3011">
                  <c:v>0</c:v>
                </c:pt>
                <c:pt idx="3012">
                  <c:v>0</c:v>
                </c:pt>
                <c:pt idx="3013">
                  <c:v>0</c:v>
                </c:pt>
                <c:pt idx="3014">
                  <c:v>0</c:v>
                </c:pt>
                <c:pt idx="3015">
                  <c:v>0</c:v>
                </c:pt>
                <c:pt idx="3016">
                  <c:v>0</c:v>
                </c:pt>
                <c:pt idx="3017">
                  <c:v>0</c:v>
                </c:pt>
                <c:pt idx="3018">
                  <c:v>0</c:v>
                </c:pt>
                <c:pt idx="3019">
                  <c:v>0</c:v>
                </c:pt>
                <c:pt idx="3020">
                  <c:v>0</c:v>
                </c:pt>
                <c:pt idx="3021">
                  <c:v>0</c:v>
                </c:pt>
                <c:pt idx="3022">
                  <c:v>0</c:v>
                </c:pt>
                <c:pt idx="3023">
                  <c:v>0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</c:v>
                </c:pt>
                <c:pt idx="3041">
                  <c:v>0</c:v>
                </c:pt>
                <c:pt idx="3042">
                  <c:v>0</c:v>
                </c:pt>
                <c:pt idx="3043">
                  <c:v>0</c:v>
                </c:pt>
                <c:pt idx="3044">
                  <c:v>0</c:v>
                </c:pt>
                <c:pt idx="3045">
                  <c:v>0</c:v>
                </c:pt>
                <c:pt idx="3046">
                  <c:v>0</c:v>
                </c:pt>
                <c:pt idx="3047">
                  <c:v>0</c:v>
                </c:pt>
                <c:pt idx="3048">
                  <c:v>0</c:v>
                </c:pt>
                <c:pt idx="3049">
                  <c:v>0</c:v>
                </c:pt>
                <c:pt idx="3050">
                  <c:v>0</c:v>
                </c:pt>
                <c:pt idx="3051">
                  <c:v>0</c:v>
                </c:pt>
                <c:pt idx="3052">
                  <c:v>0</c:v>
                </c:pt>
                <c:pt idx="3053">
                  <c:v>0</c:v>
                </c:pt>
                <c:pt idx="3054">
                  <c:v>0</c:v>
                </c:pt>
                <c:pt idx="3055">
                  <c:v>0</c:v>
                </c:pt>
                <c:pt idx="3056">
                  <c:v>0</c:v>
                </c:pt>
                <c:pt idx="3057">
                  <c:v>0</c:v>
                </c:pt>
                <c:pt idx="3058">
                  <c:v>0</c:v>
                </c:pt>
                <c:pt idx="3059">
                  <c:v>0</c:v>
                </c:pt>
                <c:pt idx="3060">
                  <c:v>0</c:v>
                </c:pt>
                <c:pt idx="3061">
                  <c:v>0</c:v>
                </c:pt>
                <c:pt idx="3062">
                  <c:v>0</c:v>
                </c:pt>
                <c:pt idx="3063">
                  <c:v>0</c:v>
                </c:pt>
                <c:pt idx="3064">
                  <c:v>0</c:v>
                </c:pt>
                <c:pt idx="3065">
                  <c:v>0</c:v>
                </c:pt>
                <c:pt idx="3066">
                  <c:v>0</c:v>
                </c:pt>
                <c:pt idx="3067">
                  <c:v>0</c:v>
                </c:pt>
                <c:pt idx="3068">
                  <c:v>0</c:v>
                </c:pt>
                <c:pt idx="3069">
                  <c:v>0</c:v>
                </c:pt>
                <c:pt idx="3070">
                  <c:v>0</c:v>
                </c:pt>
                <c:pt idx="3071">
                  <c:v>0</c:v>
                </c:pt>
                <c:pt idx="3072">
                  <c:v>0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0</c:v>
                </c:pt>
                <c:pt idx="3078">
                  <c:v>0</c:v>
                </c:pt>
                <c:pt idx="3079">
                  <c:v>0</c:v>
                </c:pt>
                <c:pt idx="3080">
                  <c:v>0</c:v>
                </c:pt>
                <c:pt idx="3081">
                  <c:v>0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0</c:v>
                </c:pt>
                <c:pt idx="3092">
                  <c:v>0</c:v>
                </c:pt>
                <c:pt idx="3093">
                  <c:v>0</c:v>
                </c:pt>
                <c:pt idx="3094">
                  <c:v>0</c:v>
                </c:pt>
                <c:pt idx="3095">
                  <c:v>0</c:v>
                </c:pt>
                <c:pt idx="3096">
                  <c:v>0</c:v>
                </c:pt>
                <c:pt idx="3097">
                  <c:v>0</c:v>
                </c:pt>
                <c:pt idx="3098">
                  <c:v>0</c:v>
                </c:pt>
                <c:pt idx="3099">
                  <c:v>0</c:v>
                </c:pt>
                <c:pt idx="3100">
                  <c:v>0</c:v>
                </c:pt>
                <c:pt idx="3101">
                  <c:v>0</c:v>
                </c:pt>
                <c:pt idx="3102">
                  <c:v>0</c:v>
                </c:pt>
                <c:pt idx="3103">
                  <c:v>0</c:v>
                </c:pt>
                <c:pt idx="3104">
                  <c:v>0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</c:v>
                </c:pt>
                <c:pt idx="3109">
                  <c:v>0</c:v>
                </c:pt>
                <c:pt idx="3110">
                  <c:v>0</c:v>
                </c:pt>
                <c:pt idx="3111">
                  <c:v>0</c:v>
                </c:pt>
                <c:pt idx="3112">
                  <c:v>0</c:v>
                </c:pt>
                <c:pt idx="3113">
                  <c:v>0</c:v>
                </c:pt>
                <c:pt idx="3114">
                  <c:v>0</c:v>
                </c:pt>
                <c:pt idx="3115">
                  <c:v>0</c:v>
                </c:pt>
                <c:pt idx="3116">
                  <c:v>0</c:v>
                </c:pt>
                <c:pt idx="3117">
                  <c:v>0</c:v>
                </c:pt>
                <c:pt idx="3118">
                  <c:v>0</c:v>
                </c:pt>
                <c:pt idx="3119">
                  <c:v>0</c:v>
                </c:pt>
                <c:pt idx="3120">
                  <c:v>0</c:v>
                </c:pt>
                <c:pt idx="3121">
                  <c:v>0</c:v>
                </c:pt>
                <c:pt idx="3122">
                  <c:v>0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</c:v>
                </c:pt>
                <c:pt idx="3135">
                  <c:v>0</c:v>
                </c:pt>
                <c:pt idx="3136">
                  <c:v>0</c:v>
                </c:pt>
                <c:pt idx="3137">
                  <c:v>0</c:v>
                </c:pt>
                <c:pt idx="3138">
                  <c:v>0</c:v>
                </c:pt>
                <c:pt idx="3139">
                  <c:v>0</c:v>
                </c:pt>
                <c:pt idx="3140">
                  <c:v>0</c:v>
                </c:pt>
                <c:pt idx="3141">
                  <c:v>0</c:v>
                </c:pt>
                <c:pt idx="3142">
                  <c:v>0</c:v>
                </c:pt>
                <c:pt idx="3143">
                  <c:v>0</c:v>
                </c:pt>
                <c:pt idx="3144">
                  <c:v>0</c:v>
                </c:pt>
                <c:pt idx="3145">
                  <c:v>0</c:v>
                </c:pt>
                <c:pt idx="3146">
                  <c:v>0</c:v>
                </c:pt>
                <c:pt idx="3147">
                  <c:v>0</c:v>
                </c:pt>
                <c:pt idx="3148">
                  <c:v>0</c:v>
                </c:pt>
                <c:pt idx="3149">
                  <c:v>0</c:v>
                </c:pt>
                <c:pt idx="3150">
                  <c:v>0</c:v>
                </c:pt>
                <c:pt idx="3151">
                  <c:v>0</c:v>
                </c:pt>
                <c:pt idx="3152">
                  <c:v>0</c:v>
                </c:pt>
                <c:pt idx="3153">
                  <c:v>0</c:v>
                </c:pt>
                <c:pt idx="3154">
                  <c:v>0</c:v>
                </c:pt>
                <c:pt idx="3155">
                  <c:v>0</c:v>
                </c:pt>
                <c:pt idx="3156">
                  <c:v>0</c:v>
                </c:pt>
                <c:pt idx="3157">
                  <c:v>0</c:v>
                </c:pt>
                <c:pt idx="3158">
                  <c:v>0</c:v>
                </c:pt>
                <c:pt idx="3159">
                  <c:v>0</c:v>
                </c:pt>
                <c:pt idx="3160">
                  <c:v>0</c:v>
                </c:pt>
                <c:pt idx="3161">
                  <c:v>0</c:v>
                </c:pt>
                <c:pt idx="3162">
                  <c:v>0</c:v>
                </c:pt>
                <c:pt idx="3163">
                  <c:v>0</c:v>
                </c:pt>
                <c:pt idx="3164">
                  <c:v>0</c:v>
                </c:pt>
                <c:pt idx="3165">
                  <c:v>0</c:v>
                </c:pt>
                <c:pt idx="3166">
                  <c:v>0</c:v>
                </c:pt>
                <c:pt idx="3167">
                  <c:v>0</c:v>
                </c:pt>
                <c:pt idx="3168">
                  <c:v>0</c:v>
                </c:pt>
                <c:pt idx="3169">
                  <c:v>0</c:v>
                </c:pt>
                <c:pt idx="3170">
                  <c:v>0</c:v>
                </c:pt>
                <c:pt idx="3171">
                  <c:v>0</c:v>
                </c:pt>
                <c:pt idx="3172">
                  <c:v>0</c:v>
                </c:pt>
                <c:pt idx="3173">
                  <c:v>0</c:v>
                </c:pt>
                <c:pt idx="3174">
                  <c:v>0</c:v>
                </c:pt>
                <c:pt idx="3175">
                  <c:v>0</c:v>
                </c:pt>
                <c:pt idx="3176">
                  <c:v>0</c:v>
                </c:pt>
                <c:pt idx="3177">
                  <c:v>0</c:v>
                </c:pt>
                <c:pt idx="3178">
                  <c:v>0</c:v>
                </c:pt>
                <c:pt idx="3179">
                  <c:v>0</c:v>
                </c:pt>
                <c:pt idx="3180">
                  <c:v>0</c:v>
                </c:pt>
                <c:pt idx="3181">
                  <c:v>0</c:v>
                </c:pt>
                <c:pt idx="3182">
                  <c:v>0</c:v>
                </c:pt>
                <c:pt idx="3183">
                  <c:v>0</c:v>
                </c:pt>
                <c:pt idx="3184">
                  <c:v>0</c:v>
                </c:pt>
                <c:pt idx="3185">
                  <c:v>0</c:v>
                </c:pt>
                <c:pt idx="3186">
                  <c:v>0</c:v>
                </c:pt>
                <c:pt idx="3187">
                  <c:v>0</c:v>
                </c:pt>
                <c:pt idx="3188">
                  <c:v>0</c:v>
                </c:pt>
                <c:pt idx="3189">
                  <c:v>0</c:v>
                </c:pt>
                <c:pt idx="3190">
                  <c:v>0</c:v>
                </c:pt>
                <c:pt idx="3191">
                  <c:v>0</c:v>
                </c:pt>
                <c:pt idx="3192">
                  <c:v>0</c:v>
                </c:pt>
                <c:pt idx="3193">
                  <c:v>0</c:v>
                </c:pt>
                <c:pt idx="3194">
                  <c:v>0</c:v>
                </c:pt>
                <c:pt idx="3195">
                  <c:v>0</c:v>
                </c:pt>
                <c:pt idx="3196">
                  <c:v>0</c:v>
                </c:pt>
                <c:pt idx="3197">
                  <c:v>0</c:v>
                </c:pt>
                <c:pt idx="3198">
                  <c:v>0</c:v>
                </c:pt>
                <c:pt idx="3199">
                  <c:v>0</c:v>
                </c:pt>
                <c:pt idx="3200">
                  <c:v>0</c:v>
                </c:pt>
                <c:pt idx="3201">
                  <c:v>0</c:v>
                </c:pt>
                <c:pt idx="3202">
                  <c:v>0</c:v>
                </c:pt>
                <c:pt idx="3203">
                  <c:v>0</c:v>
                </c:pt>
                <c:pt idx="3204">
                  <c:v>0</c:v>
                </c:pt>
                <c:pt idx="3205">
                  <c:v>0</c:v>
                </c:pt>
                <c:pt idx="3206">
                  <c:v>0</c:v>
                </c:pt>
                <c:pt idx="3207">
                  <c:v>0</c:v>
                </c:pt>
                <c:pt idx="3208">
                  <c:v>0</c:v>
                </c:pt>
                <c:pt idx="3209">
                  <c:v>0</c:v>
                </c:pt>
                <c:pt idx="3210">
                  <c:v>0</c:v>
                </c:pt>
                <c:pt idx="3211">
                  <c:v>0</c:v>
                </c:pt>
                <c:pt idx="3212">
                  <c:v>0</c:v>
                </c:pt>
                <c:pt idx="3213">
                  <c:v>0</c:v>
                </c:pt>
                <c:pt idx="3214">
                  <c:v>0</c:v>
                </c:pt>
                <c:pt idx="3215">
                  <c:v>0</c:v>
                </c:pt>
                <c:pt idx="3216">
                  <c:v>0</c:v>
                </c:pt>
                <c:pt idx="3217">
                  <c:v>0</c:v>
                </c:pt>
                <c:pt idx="3218">
                  <c:v>0</c:v>
                </c:pt>
                <c:pt idx="3219">
                  <c:v>0</c:v>
                </c:pt>
                <c:pt idx="3220">
                  <c:v>0</c:v>
                </c:pt>
                <c:pt idx="3221">
                  <c:v>0</c:v>
                </c:pt>
                <c:pt idx="3222">
                  <c:v>0</c:v>
                </c:pt>
                <c:pt idx="3223">
                  <c:v>0</c:v>
                </c:pt>
                <c:pt idx="3224">
                  <c:v>0</c:v>
                </c:pt>
                <c:pt idx="3225">
                  <c:v>0</c:v>
                </c:pt>
                <c:pt idx="3226">
                  <c:v>0</c:v>
                </c:pt>
                <c:pt idx="3227">
                  <c:v>0</c:v>
                </c:pt>
                <c:pt idx="3228">
                  <c:v>0</c:v>
                </c:pt>
                <c:pt idx="3229">
                  <c:v>0</c:v>
                </c:pt>
                <c:pt idx="3230">
                  <c:v>0</c:v>
                </c:pt>
                <c:pt idx="3231">
                  <c:v>0</c:v>
                </c:pt>
                <c:pt idx="3232">
                  <c:v>0</c:v>
                </c:pt>
                <c:pt idx="3233">
                  <c:v>0</c:v>
                </c:pt>
                <c:pt idx="3234">
                  <c:v>0</c:v>
                </c:pt>
                <c:pt idx="3235">
                  <c:v>0</c:v>
                </c:pt>
                <c:pt idx="3236">
                  <c:v>0</c:v>
                </c:pt>
                <c:pt idx="3237">
                  <c:v>0</c:v>
                </c:pt>
                <c:pt idx="3238">
                  <c:v>0</c:v>
                </c:pt>
                <c:pt idx="3239">
                  <c:v>0</c:v>
                </c:pt>
                <c:pt idx="3240">
                  <c:v>0</c:v>
                </c:pt>
                <c:pt idx="3241">
                  <c:v>0</c:v>
                </c:pt>
                <c:pt idx="3242">
                  <c:v>0</c:v>
                </c:pt>
                <c:pt idx="3243">
                  <c:v>0</c:v>
                </c:pt>
                <c:pt idx="3244">
                  <c:v>0</c:v>
                </c:pt>
                <c:pt idx="3245">
                  <c:v>0</c:v>
                </c:pt>
                <c:pt idx="3246">
                  <c:v>0</c:v>
                </c:pt>
                <c:pt idx="3247">
                  <c:v>0</c:v>
                </c:pt>
                <c:pt idx="3248">
                  <c:v>0</c:v>
                </c:pt>
                <c:pt idx="3249">
                  <c:v>0</c:v>
                </c:pt>
                <c:pt idx="3250">
                  <c:v>0</c:v>
                </c:pt>
                <c:pt idx="3251">
                  <c:v>0</c:v>
                </c:pt>
                <c:pt idx="3252">
                  <c:v>0</c:v>
                </c:pt>
                <c:pt idx="3253">
                  <c:v>0</c:v>
                </c:pt>
                <c:pt idx="3254">
                  <c:v>0</c:v>
                </c:pt>
                <c:pt idx="3255">
                  <c:v>0</c:v>
                </c:pt>
                <c:pt idx="3256">
                  <c:v>0</c:v>
                </c:pt>
                <c:pt idx="3257">
                  <c:v>0</c:v>
                </c:pt>
                <c:pt idx="3258">
                  <c:v>0</c:v>
                </c:pt>
                <c:pt idx="3259">
                  <c:v>0</c:v>
                </c:pt>
                <c:pt idx="3260">
                  <c:v>0</c:v>
                </c:pt>
                <c:pt idx="3261">
                  <c:v>0</c:v>
                </c:pt>
                <c:pt idx="3262">
                  <c:v>0</c:v>
                </c:pt>
                <c:pt idx="3263">
                  <c:v>0</c:v>
                </c:pt>
                <c:pt idx="3264">
                  <c:v>0</c:v>
                </c:pt>
                <c:pt idx="3265">
                  <c:v>0</c:v>
                </c:pt>
                <c:pt idx="3266">
                  <c:v>0</c:v>
                </c:pt>
                <c:pt idx="3267">
                  <c:v>0</c:v>
                </c:pt>
                <c:pt idx="3268">
                  <c:v>0</c:v>
                </c:pt>
                <c:pt idx="3269">
                  <c:v>0</c:v>
                </c:pt>
                <c:pt idx="3270">
                  <c:v>0</c:v>
                </c:pt>
                <c:pt idx="3271">
                  <c:v>0</c:v>
                </c:pt>
                <c:pt idx="3272">
                  <c:v>0</c:v>
                </c:pt>
                <c:pt idx="3273">
                  <c:v>0</c:v>
                </c:pt>
                <c:pt idx="3274">
                  <c:v>0</c:v>
                </c:pt>
                <c:pt idx="3275">
                  <c:v>0</c:v>
                </c:pt>
                <c:pt idx="3276">
                  <c:v>0</c:v>
                </c:pt>
                <c:pt idx="3277">
                  <c:v>0</c:v>
                </c:pt>
                <c:pt idx="3278">
                  <c:v>0</c:v>
                </c:pt>
                <c:pt idx="3279">
                  <c:v>0</c:v>
                </c:pt>
                <c:pt idx="3280">
                  <c:v>0</c:v>
                </c:pt>
                <c:pt idx="3281">
                  <c:v>0</c:v>
                </c:pt>
                <c:pt idx="3282">
                  <c:v>0</c:v>
                </c:pt>
                <c:pt idx="3283">
                  <c:v>0</c:v>
                </c:pt>
                <c:pt idx="3284">
                  <c:v>0</c:v>
                </c:pt>
                <c:pt idx="3285">
                  <c:v>0</c:v>
                </c:pt>
                <c:pt idx="3286">
                  <c:v>0</c:v>
                </c:pt>
                <c:pt idx="3287">
                  <c:v>0</c:v>
                </c:pt>
                <c:pt idx="3288">
                  <c:v>0</c:v>
                </c:pt>
                <c:pt idx="3289">
                  <c:v>0</c:v>
                </c:pt>
                <c:pt idx="3290">
                  <c:v>0</c:v>
                </c:pt>
                <c:pt idx="3291">
                  <c:v>0</c:v>
                </c:pt>
                <c:pt idx="3292">
                  <c:v>0</c:v>
                </c:pt>
                <c:pt idx="3293">
                  <c:v>0</c:v>
                </c:pt>
                <c:pt idx="3294">
                  <c:v>0</c:v>
                </c:pt>
                <c:pt idx="3295">
                  <c:v>0</c:v>
                </c:pt>
                <c:pt idx="3296">
                  <c:v>0</c:v>
                </c:pt>
                <c:pt idx="3297">
                  <c:v>0</c:v>
                </c:pt>
                <c:pt idx="3298">
                  <c:v>0</c:v>
                </c:pt>
                <c:pt idx="3299">
                  <c:v>0</c:v>
                </c:pt>
                <c:pt idx="3300">
                  <c:v>0</c:v>
                </c:pt>
                <c:pt idx="3301">
                  <c:v>0</c:v>
                </c:pt>
                <c:pt idx="3302">
                  <c:v>0</c:v>
                </c:pt>
                <c:pt idx="3303">
                  <c:v>0</c:v>
                </c:pt>
                <c:pt idx="3304">
                  <c:v>0</c:v>
                </c:pt>
                <c:pt idx="3305">
                  <c:v>0</c:v>
                </c:pt>
                <c:pt idx="3306">
                  <c:v>0</c:v>
                </c:pt>
                <c:pt idx="3307">
                  <c:v>0</c:v>
                </c:pt>
                <c:pt idx="3308">
                  <c:v>0</c:v>
                </c:pt>
                <c:pt idx="3309">
                  <c:v>0</c:v>
                </c:pt>
                <c:pt idx="3310">
                  <c:v>0</c:v>
                </c:pt>
                <c:pt idx="3311">
                  <c:v>0</c:v>
                </c:pt>
                <c:pt idx="3312">
                  <c:v>0</c:v>
                </c:pt>
                <c:pt idx="3313">
                  <c:v>0</c:v>
                </c:pt>
                <c:pt idx="3314">
                  <c:v>0</c:v>
                </c:pt>
                <c:pt idx="3315">
                  <c:v>0</c:v>
                </c:pt>
                <c:pt idx="3316">
                  <c:v>0</c:v>
                </c:pt>
                <c:pt idx="3317">
                  <c:v>0</c:v>
                </c:pt>
                <c:pt idx="3318">
                  <c:v>0</c:v>
                </c:pt>
                <c:pt idx="3319">
                  <c:v>0</c:v>
                </c:pt>
                <c:pt idx="3320">
                  <c:v>0</c:v>
                </c:pt>
                <c:pt idx="3321">
                  <c:v>0</c:v>
                </c:pt>
                <c:pt idx="3322">
                  <c:v>0</c:v>
                </c:pt>
                <c:pt idx="3323">
                  <c:v>0</c:v>
                </c:pt>
                <c:pt idx="3324">
                  <c:v>0</c:v>
                </c:pt>
                <c:pt idx="3325">
                  <c:v>0</c:v>
                </c:pt>
                <c:pt idx="3326">
                  <c:v>0</c:v>
                </c:pt>
                <c:pt idx="3327">
                  <c:v>0</c:v>
                </c:pt>
                <c:pt idx="3328">
                  <c:v>0</c:v>
                </c:pt>
                <c:pt idx="3329">
                  <c:v>0</c:v>
                </c:pt>
                <c:pt idx="3330">
                  <c:v>0</c:v>
                </c:pt>
                <c:pt idx="3331">
                  <c:v>0</c:v>
                </c:pt>
                <c:pt idx="3332">
                  <c:v>0</c:v>
                </c:pt>
                <c:pt idx="3333">
                  <c:v>0</c:v>
                </c:pt>
                <c:pt idx="3334">
                  <c:v>0</c:v>
                </c:pt>
                <c:pt idx="3335">
                  <c:v>0</c:v>
                </c:pt>
                <c:pt idx="3336">
                  <c:v>0</c:v>
                </c:pt>
                <c:pt idx="3337">
                  <c:v>0</c:v>
                </c:pt>
                <c:pt idx="3338">
                  <c:v>0</c:v>
                </c:pt>
                <c:pt idx="3339">
                  <c:v>0</c:v>
                </c:pt>
                <c:pt idx="3340">
                  <c:v>0</c:v>
                </c:pt>
                <c:pt idx="3341">
                  <c:v>0</c:v>
                </c:pt>
                <c:pt idx="3342">
                  <c:v>0</c:v>
                </c:pt>
                <c:pt idx="3343">
                  <c:v>0</c:v>
                </c:pt>
                <c:pt idx="3344">
                  <c:v>0</c:v>
                </c:pt>
                <c:pt idx="3345">
                  <c:v>0</c:v>
                </c:pt>
                <c:pt idx="3346">
                  <c:v>0</c:v>
                </c:pt>
                <c:pt idx="3347">
                  <c:v>0</c:v>
                </c:pt>
                <c:pt idx="3348">
                  <c:v>0</c:v>
                </c:pt>
                <c:pt idx="3349">
                  <c:v>0</c:v>
                </c:pt>
                <c:pt idx="3350">
                  <c:v>0</c:v>
                </c:pt>
                <c:pt idx="3351">
                  <c:v>0</c:v>
                </c:pt>
                <c:pt idx="3352">
                  <c:v>0</c:v>
                </c:pt>
                <c:pt idx="3353">
                  <c:v>0</c:v>
                </c:pt>
                <c:pt idx="3354">
                  <c:v>0</c:v>
                </c:pt>
                <c:pt idx="3355">
                  <c:v>0</c:v>
                </c:pt>
                <c:pt idx="3356">
                  <c:v>0</c:v>
                </c:pt>
                <c:pt idx="3357">
                  <c:v>0</c:v>
                </c:pt>
                <c:pt idx="3358">
                  <c:v>0</c:v>
                </c:pt>
                <c:pt idx="3359">
                  <c:v>0</c:v>
                </c:pt>
                <c:pt idx="3360">
                  <c:v>0</c:v>
                </c:pt>
                <c:pt idx="3361">
                  <c:v>0</c:v>
                </c:pt>
                <c:pt idx="3362">
                  <c:v>0</c:v>
                </c:pt>
                <c:pt idx="3363">
                  <c:v>0</c:v>
                </c:pt>
                <c:pt idx="3364">
                  <c:v>0</c:v>
                </c:pt>
                <c:pt idx="3365">
                  <c:v>0</c:v>
                </c:pt>
                <c:pt idx="3366">
                  <c:v>0</c:v>
                </c:pt>
                <c:pt idx="3367">
                  <c:v>0</c:v>
                </c:pt>
                <c:pt idx="3368">
                  <c:v>0</c:v>
                </c:pt>
                <c:pt idx="3369">
                  <c:v>0</c:v>
                </c:pt>
                <c:pt idx="3370">
                  <c:v>0</c:v>
                </c:pt>
                <c:pt idx="3371">
                  <c:v>0</c:v>
                </c:pt>
                <c:pt idx="3372">
                  <c:v>0</c:v>
                </c:pt>
                <c:pt idx="3373">
                  <c:v>0</c:v>
                </c:pt>
                <c:pt idx="3374">
                  <c:v>0</c:v>
                </c:pt>
                <c:pt idx="3375">
                  <c:v>0</c:v>
                </c:pt>
                <c:pt idx="3376">
                  <c:v>0</c:v>
                </c:pt>
                <c:pt idx="3377">
                  <c:v>0</c:v>
                </c:pt>
                <c:pt idx="3378">
                  <c:v>0</c:v>
                </c:pt>
                <c:pt idx="3379">
                  <c:v>0</c:v>
                </c:pt>
                <c:pt idx="3380">
                  <c:v>0</c:v>
                </c:pt>
                <c:pt idx="3381">
                  <c:v>0</c:v>
                </c:pt>
                <c:pt idx="3382">
                  <c:v>0</c:v>
                </c:pt>
                <c:pt idx="3383">
                  <c:v>0</c:v>
                </c:pt>
                <c:pt idx="3384">
                  <c:v>0</c:v>
                </c:pt>
                <c:pt idx="3385">
                  <c:v>0</c:v>
                </c:pt>
                <c:pt idx="3386">
                  <c:v>0</c:v>
                </c:pt>
                <c:pt idx="3387">
                  <c:v>0</c:v>
                </c:pt>
                <c:pt idx="3388">
                  <c:v>0</c:v>
                </c:pt>
                <c:pt idx="3389">
                  <c:v>0</c:v>
                </c:pt>
                <c:pt idx="3390">
                  <c:v>0</c:v>
                </c:pt>
                <c:pt idx="3391">
                  <c:v>0</c:v>
                </c:pt>
                <c:pt idx="3392">
                  <c:v>0</c:v>
                </c:pt>
                <c:pt idx="3393">
                  <c:v>0</c:v>
                </c:pt>
                <c:pt idx="3394">
                  <c:v>0</c:v>
                </c:pt>
                <c:pt idx="3395">
                  <c:v>0</c:v>
                </c:pt>
                <c:pt idx="3396">
                  <c:v>0</c:v>
                </c:pt>
                <c:pt idx="3397">
                  <c:v>0</c:v>
                </c:pt>
                <c:pt idx="3398">
                  <c:v>0</c:v>
                </c:pt>
                <c:pt idx="3399">
                  <c:v>0</c:v>
                </c:pt>
                <c:pt idx="3400">
                  <c:v>0</c:v>
                </c:pt>
                <c:pt idx="3401">
                  <c:v>0</c:v>
                </c:pt>
                <c:pt idx="3402">
                  <c:v>0</c:v>
                </c:pt>
                <c:pt idx="3403">
                  <c:v>0</c:v>
                </c:pt>
                <c:pt idx="3404">
                  <c:v>0</c:v>
                </c:pt>
                <c:pt idx="3405">
                  <c:v>0</c:v>
                </c:pt>
                <c:pt idx="3406">
                  <c:v>0</c:v>
                </c:pt>
                <c:pt idx="3407">
                  <c:v>0</c:v>
                </c:pt>
                <c:pt idx="3408">
                  <c:v>0</c:v>
                </c:pt>
                <c:pt idx="3409">
                  <c:v>0</c:v>
                </c:pt>
                <c:pt idx="3410">
                  <c:v>0</c:v>
                </c:pt>
                <c:pt idx="3411">
                  <c:v>0</c:v>
                </c:pt>
                <c:pt idx="3412">
                  <c:v>0</c:v>
                </c:pt>
                <c:pt idx="3413">
                  <c:v>0</c:v>
                </c:pt>
                <c:pt idx="3414">
                  <c:v>0</c:v>
                </c:pt>
                <c:pt idx="3415">
                  <c:v>0</c:v>
                </c:pt>
                <c:pt idx="3416">
                  <c:v>0</c:v>
                </c:pt>
                <c:pt idx="3417">
                  <c:v>0</c:v>
                </c:pt>
                <c:pt idx="3418">
                  <c:v>0</c:v>
                </c:pt>
                <c:pt idx="3419">
                  <c:v>0</c:v>
                </c:pt>
                <c:pt idx="3420">
                  <c:v>0</c:v>
                </c:pt>
                <c:pt idx="3421">
                  <c:v>0</c:v>
                </c:pt>
                <c:pt idx="3422">
                  <c:v>0</c:v>
                </c:pt>
                <c:pt idx="3423">
                  <c:v>0</c:v>
                </c:pt>
                <c:pt idx="3424">
                  <c:v>0</c:v>
                </c:pt>
                <c:pt idx="3425">
                  <c:v>0</c:v>
                </c:pt>
                <c:pt idx="3426">
                  <c:v>0</c:v>
                </c:pt>
                <c:pt idx="3427">
                  <c:v>0</c:v>
                </c:pt>
                <c:pt idx="3428">
                  <c:v>0</c:v>
                </c:pt>
                <c:pt idx="3429">
                  <c:v>0</c:v>
                </c:pt>
                <c:pt idx="3430">
                  <c:v>0</c:v>
                </c:pt>
                <c:pt idx="3431">
                  <c:v>0</c:v>
                </c:pt>
                <c:pt idx="3432">
                  <c:v>0</c:v>
                </c:pt>
                <c:pt idx="3433">
                  <c:v>0</c:v>
                </c:pt>
                <c:pt idx="3434">
                  <c:v>0</c:v>
                </c:pt>
                <c:pt idx="3435">
                  <c:v>0</c:v>
                </c:pt>
                <c:pt idx="3436">
                  <c:v>0</c:v>
                </c:pt>
                <c:pt idx="3437">
                  <c:v>0</c:v>
                </c:pt>
                <c:pt idx="3438">
                  <c:v>0</c:v>
                </c:pt>
                <c:pt idx="3439">
                  <c:v>0</c:v>
                </c:pt>
                <c:pt idx="3440">
                  <c:v>0</c:v>
                </c:pt>
                <c:pt idx="3441">
                  <c:v>0</c:v>
                </c:pt>
                <c:pt idx="3442">
                  <c:v>0</c:v>
                </c:pt>
                <c:pt idx="3443">
                  <c:v>0</c:v>
                </c:pt>
                <c:pt idx="3444">
                  <c:v>0</c:v>
                </c:pt>
                <c:pt idx="3445">
                  <c:v>0</c:v>
                </c:pt>
                <c:pt idx="3446">
                  <c:v>0</c:v>
                </c:pt>
                <c:pt idx="3447">
                  <c:v>0</c:v>
                </c:pt>
                <c:pt idx="3448">
                  <c:v>0</c:v>
                </c:pt>
                <c:pt idx="3449">
                  <c:v>0</c:v>
                </c:pt>
                <c:pt idx="3450">
                  <c:v>0</c:v>
                </c:pt>
                <c:pt idx="3451">
                  <c:v>0</c:v>
                </c:pt>
                <c:pt idx="3452">
                  <c:v>0</c:v>
                </c:pt>
                <c:pt idx="3453">
                  <c:v>0</c:v>
                </c:pt>
                <c:pt idx="3454">
                  <c:v>0</c:v>
                </c:pt>
                <c:pt idx="3455">
                  <c:v>0</c:v>
                </c:pt>
                <c:pt idx="3456">
                  <c:v>0</c:v>
                </c:pt>
                <c:pt idx="3457">
                  <c:v>0</c:v>
                </c:pt>
                <c:pt idx="3458">
                  <c:v>0</c:v>
                </c:pt>
                <c:pt idx="3459">
                  <c:v>0</c:v>
                </c:pt>
                <c:pt idx="3460">
                  <c:v>0</c:v>
                </c:pt>
                <c:pt idx="3461">
                  <c:v>0</c:v>
                </c:pt>
                <c:pt idx="3462">
                  <c:v>0</c:v>
                </c:pt>
                <c:pt idx="3463">
                  <c:v>0</c:v>
                </c:pt>
                <c:pt idx="3464">
                  <c:v>0</c:v>
                </c:pt>
                <c:pt idx="3465">
                  <c:v>0</c:v>
                </c:pt>
                <c:pt idx="3466">
                  <c:v>0</c:v>
                </c:pt>
                <c:pt idx="3467">
                  <c:v>0</c:v>
                </c:pt>
                <c:pt idx="3468">
                  <c:v>0</c:v>
                </c:pt>
                <c:pt idx="3469">
                  <c:v>0</c:v>
                </c:pt>
                <c:pt idx="3470">
                  <c:v>0</c:v>
                </c:pt>
                <c:pt idx="3471">
                  <c:v>0</c:v>
                </c:pt>
                <c:pt idx="3472">
                  <c:v>0</c:v>
                </c:pt>
                <c:pt idx="3473">
                  <c:v>0</c:v>
                </c:pt>
                <c:pt idx="3474">
                  <c:v>0</c:v>
                </c:pt>
                <c:pt idx="3475">
                  <c:v>0</c:v>
                </c:pt>
                <c:pt idx="3476">
                  <c:v>0</c:v>
                </c:pt>
                <c:pt idx="3477">
                  <c:v>0</c:v>
                </c:pt>
                <c:pt idx="3478">
                  <c:v>0</c:v>
                </c:pt>
                <c:pt idx="3479">
                  <c:v>0</c:v>
                </c:pt>
                <c:pt idx="3480">
                  <c:v>0</c:v>
                </c:pt>
                <c:pt idx="3481">
                  <c:v>0</c:v>
                </c:pt>
                <c:pt idx="3482">
                  <c:v>0</c:v>
                </c:pt>
                <c:pt idx="3483">
                  <c:v>0</c:v>
                </c:pt>
                <c:pt idx="3484">
                  <c:v>0</c:v>
                </c:pt>
                <c:pt idx="3485">
                  <c:v>0</c:v>
                </c:pt>
                <c:pt idx="3486">
                  <c:v>0</c:v>
                </c:pt>
                <c:pt idx="3487">
                  <c:v>0</c:v>
                </c:pt>
                <c:pt idx="3488">
                  <c:v>0</c:v>
                </c:pt>
                <c:pt idx="3489">
                  <c:v>0</c:v>
                </c:pt>
                <c:pt idx="3490">
                  <c:v>0</c:v>
                </c:pt>
                <c:pt idx="3491">
                  <c:v>0</c:v>
                </c:pt>
                <c:pt idx="3492">
                  <c:v>0</c:v>
                </c:pt>
                <c:pt idx="3493">
                  <c:v>0</c:v>
                </c:pt>
                <c:pt idx="3494">
                  <c:v>0</c:v>
                </c:pt>
                <c:pt idx="3495">
                  <c:v>0</c:v>
                </c:pt>
                <c:pt idx="3496">
                  <c:v>0</c:v>
                </c:pt>
                <c:pt idx="3497">
                  <c:v>0</c:v>
                </c:pt>
                <c:pt idx="3498">
                  <c:v>0</c:v>
                </c:pt>
                <c:pt idx="3499">
                  <c:v>0</c:v>
                </c:pt>
                <c:pt idx="3500">
                  <c:v>0</c:v>
                </c:pt>
                <c:pt idx="3501">
                  <c:v>0</c:v>
                </c:pt>
                <c:pt idx="3502">
                  <c:v>0</c:v>
                </c:pt>
                <c:pt idx="3503">
                  <c:v>0</c:v>
                </c:pt>
                <c:pt idx="3504">
                  <c:v>0</c:v>
                </c:pt>
                <c:pt idx="3505">
                  <c:v>0</c:v>
                </c:pt>
                <c:pt idx="3506">
                  <c:v>0</c:v>
                </c:pt>
                <c:pt idx="3507">
                  <c:v>0</c:v>
                </c:pt>
                <c:pt idx="3508">
                  <c:v>0</c:v>
                </c:pt>
                <c:pt idx="3509">
                  <c:v>0</c:v>
                </c:pt>
                <c:pt idx="3510">
                  <c:v>0</c:v>
                </c:pt>
                <c:pt idx="3511">
                  <c:v>0</c:v>
                </c:pt>
                <c:pt idx="3512">
                  <c:v>0</c:v>
                </c:pt>
                <c:pt idx="3513">
                  <c:v>0</c:v>
                </c:pt>
                <c:pt idx="3514">
                  <c:v>0</c:v>
                </c:pt>
                <c:pt idx="3515">
                  <c:v>0</c:v>
                </c:pt>
                <c:pt idx="3516">
                  <c:v>0</c:v>
                </c:pt>
                <c:pt idx="3517">
                  <c:v>0</c:v>
                </c:pt>
                <c:pt idx="3518">
                  <c:v>0</c:v>
                </c:pt>
                <c:pt idx="3519">
                  <c:v>0</c:v>
                </c:pt>
                <c:pt idx="3520">
                  <c:v>0</c:v>
                </c:pt>
                <c:pt idx="3521">
                  <c:v>0</c:v>
                </c:pt>
                <c:pt idx="3522">
                  <c:v>0</c:v>
                </c:pt>
                <c:pt idx="3523">
                  <c:v>0</c:v>
                </c:pt>
                <c:pt idx="3524">
                  <c:v>0</c:v>
                </c:pt>
                <c:pt idx="3525">
                  <c:v>0</c:v>
                </c:pt>
                <c:pt idx="3526">
                  <c:v>0</c:v>
                </c:pt>
                <c:pt idx="3527">
                  <c:v>0</c:v>
                </c:pt>
                <c:pt idx="3528">
                  <c:v>0</c:v>
                </c:pt>
                <c:pt idx="3529">
                  <c:v>0</c:v>
                </c:pt>
                <c:pt idx="3530">
                  <c:v>0</c:v>
                </c:pt>
                <c:pt idx="3531">
                  <c:v>0</c:v>
                </c:pt>
                <c:pt idx="3532">
                  <c:v>0</c:v>
                </c:pt>
                <c:pt idx="3533">
                  <c:v>0</c:v>
                </c:pt>
                <c:pt idx="3534">
                  <c:v>0</c:v>
                </c:pt>
                <c:pt idx="3535">
                  <c:v>0</c:v>
                </c:pt>
                <c:pt idx="3536">
                  <c:v>0</c:v>
                </c:pt>
                <c:pt idx="3537">
                  <c:v>0</c:v>
                </c:pt>
                <c:pt idx="3538">
                  <c:v>0</c:v>
                </c:pt>
                <c:pt idx="3539">
                  <c:v>0</c:v>
                </c:pt>
                <c:pt idx="3540">
                  <c:v>0</c:v>
                </c:pt>
                <c:pt idx="3541">
                  <c:v>0</c:v>
                </c:pt>
                <c:pt idx="3542">
                  <c:v>0</c:v>
                </c:pt>
                <c:pt idx="3543">
                  <c:v>0</c:v>
                </c:pt>
                <c:pt idx="3544">
                  <c:v>0</c:v>
                </c:pt>
                <c:pt idx="3545">
                  <c:v>0</c:v>
                </c:pt>
                <c:pt idx="3546">
                  <c:v>0</c:v>
                </c:pt>
                <c:pt idx="3547">
                  <c:v>0</c:v>
                </c:pt>
                <c:pt idx="3548">
                  <c:v>0</c:v>
                </c:pt>
                <c:pt idx="3549">
                  <c:v>0</c:v>
                </c:pt>
                <c:pt idx="3550">
                  <c:v>0</c:v>
                </c:pt>
                <c:pt idx="3551">
                  <c:v>0</c:v>
                </c:pt>
                <c:pt idx="3552">
                  <c:v>0</c:v>
                </c:pt>
                <c:pt idx="3553">
                  <c:v>0</c:v>
                </c:pt>
                <c:pt idx="3554">
                  <c:v>0</c:v>
                </c:pt>
                <c:pt idx="3555">
                  <c:v>0</c:v>
                </c:pt>
                <c:pt idx="3556">
                  <c:v>0</c:v>
                </c:pt>
                <c:pt idx="3557">
                  <c:v>0</c:v>
                </c:pt>
                <c:pt idx="3558">
                  <c:v>0</c:v>
                </c:pt>
                <c:pt idx="3559">
                  <c:v>0</c:v>
                </c:pt>
                <c:pt idx="3560">
                  <c:v>0</c:v>
                </c:pt>
                <c:pt idx="3561">
                  <c:v>0</c:v>
                </c:pt>
                <c:pt idx="3562">
                  <c:v>0</c:v>
                </c:pt>
                <c:pt idx="3563">
                  <c:v>0</c:v>
                </c:pt>
                <c:pt idx="3564">
                  <c:v>0</c:v>
                </c:pt>
                <c:pt idx="3565">
                  <c:v>0</c:v>
                </c:pt>
                <c:pt idx="3566">
                  <c:v>0</c:v>
                </c:pt>
                <c:pt idx="3567">
                  <c:v>0</c:v>
                </c:pt>
                <c:pt idx="3568">
                  <c:v>0</c:v>
                </c:pt>
                <c:pt idx="3569">
                  <c:v>0</c:v>
                </c:pt>
                <c:pt idx="3570">
                  <c:v>0</c:v>
                </c:pt>
                <c:pt idx="3571">
                  <c:v>0</c:v>
                </c:pt>
                <c:pt idx="3572">
                  <c:v>0</c:v>
                </c:pt>
                <c:pt idx="3573">
                  <c:v>0</c:v>
                </c:pt>
                <c:pt idx="3574">
                  <c:v>0</c:v>
                </c:pt>
                <c:pt idx="3575">
                  <c:v>0</c:v>
                </c:pt>
                <c:pt idx="3576">
                  <c:v>0</c:v>
                </c:pt>
                <c:pt idx="3577">
                  <c:v>0</c:v>
                </c:pt>
                <c:pt idx="3578">
                  <c:v>0</c:v>
                </c:pt>
                <c:pt idx="3579">
                  <c:v>0</c:v>
                </c:pt>
                <c:pt idx="3580">
                  <c:v>0</c:v>
                </c:pt>
                <c:pt idx="3581">
                  <c:v>0</c:v>
                </c:pt>
                <c:pt idx="3582">
                  <c:v>0</c:v>
                </c:pt>
                <c:pt idx="3583">
                  <c:v>0</c:v>
                </c:pt>
                <c:pt idx="3584">
                  <c:v>0</c:v>
                </c:pt>
                <c:pt idx="3585">
                  <c:v>0</c:v>
                </c:pt>
                <c:pt idx="3586">
                  <c:v>0</c:v>
                </c:pt>
                <c:pt idx="3587">
                  <c:v>0</c:v>
                </c:pt>
                <c:pt idx="3588">
                  <c:v>0</c:v>
                </c:pt>
                <c:pt idx="3589">
                  <c:v>0</c:v>
                </c:pt>
                <c:pt idx="3590">
                  <c:v>0</c:v>
                </c:pt>
                <c:pt idx="3591">
                  <c:v>0</c:v>
                </c:pt>
                <c:pt idx="3592">
                  <c:v>0</c:v>
                </c:pt>
                <c:pt idx="3593">
                  <c:v>0</c:v>
                </c:pt>
                <c:pt idx="3594">
                  <c:v>0</c:v>
                </c:pt>
                <c:pt idx="3595">
                  <c:v>0</c:v>
                </c:pt>
                <c:pt idx="3596">
                  <c:v>0</c:v>
                </c:pt>
                <c:pt idx="3597">
                  <c:v>0</c:v>
                </c:pt>
                <c:pt idx="3598">
                  <c:v>0</c:v>
                </c:pt>
                <c:pt idx="3599">
                  <c:v>0</c:v>
                </c:pt>
                <c:pt idx="3600">
                  <c:v>0</c:v>
                </c:pt>
                <c:pt idx="3601">
                  <c:v>0</c:v>
                </c:pt>
                <c:pt idx="3602">
                  <c:v>0</c:v>
                </c:pt>
                <c:pt idx="3603">
                  <c:v>0</c:v>
                </c:pt>
                <c:pt idx="3604">
                  <c:v>0</c:v>
                </c:pt>
                <c:pt idx="3605">
                  <c:v>0</c:v>
                </c:pt>
                <c:pt idx="3606">
                  <c:v>0</c:v>
                </c:pt>
                <c:pt idx="3607">
                  <c:v>0</c:v>
                </c:pt>
                <c:pt idx="3608">
                  <c:v>0</c:v>
                </c:pt>
                <c:pt idx="3609">
                  <c:v>0</c:v>
                </c:pt>
                <c:pt idx="3610">
                  <c:v>0</c:v>
                </c:pt>
                <c:pt idx="3611">
                  <c:v>0</c:v>
                </c:pt>
                <c:pt idx="3612">
                  <c:v>0</c:v>
                </c:pt>
                <c:pt idx="3613">
                  <c:v>0</c:v>
                </c:pt>
                <c:pt idx="3614">
                  <c:v>0</c:v>
                </c:pt>
                <c:pt idx="3615">
                  <c:v>0</c:v>
                </c:pt>
                <c:pt idx="3616">
                  <c:v>0</c:v>
                </c:pt>
                <c:pt idx="3617">
                  <c:v>0</c:v>
                </c:pt>
                <c:pt idx="3618">
                  <c:v>0</c:v>
                </c:pt>
                <c:pt idx="3619">
                  <c:v>0</c:v>
                </c:pt>
                <c:pt idx="3620">
                  <c:v>0</c:v>
                </c:pt>
                <c:pt idx="3621">
                  <c:v>0</c:v>
                </c:pt>
                <c:pt idx="3622">
                  <c:v>0</c:v>
                </c:pt>
                <c:pt idx="3623">
                  <c:v>0</c:v>
                </c:pt>
                <c:pt idx="3624">
                  <c:v>0</c:v>
                </c:pt>
                <c:pt idx="3625">
                  <c:v>0</c:v>
                </c:pt>
                <c:pt idx="3626">
                  <c:v>0</c:v>
                </c:pt>
                <c:pt idx="3627">
                  <c:v>0</c:v>
                </c:pt>
                <c:pt idx="3628">
                  <c:v>0</c:v>
                </c:pt>
                <c:pt idx="3629">
                  <c:v>0</c:v>
                </c:pt>
                <c:pt idx="3630">
                  <c:v>0</c:v>
                </c:pt>
                <c:pt idx="3631">
                  <c:v>0</c:v>
                </c:pt>
                <c:pt idx="3632">
                  <c:v>0</c:v>
                </c:pt>
                <c:pt idx="3633">
                  <c:v>0</c:v>
                </c:pt>
                <c:pt idx="3634">
                  <c:v>0</c:v>
                </c:pt>
                <c:pt idx="3635">
                  <c:v>0</c:v>
                </c:pt>
                <c:pt idx="3636">
                  <c:v>0</c:v>
                </c:pt>
                <c:pt idx="3637">
                  <c:v>0</c:v>
                </c:pt>
                <c:pt idx="3638">
                  <c:v>0</c:v>
                </c:pt>
                <c:pt idx="3639">
                  <c:v>0</c:v>
                </c:pt>
                <c:pt idx="3640">
                  <c:v>0</c:v>
                </c:pt>
                <c:pt idx="3641">
                  <c:v>0</c:v>
                </c:pt>
                <c:pt idx="3642">
                  <c:v>0</c:v>
                </c:pt>
                <c:pt idx="3643">
                  <c:v>0</c:v>
                </c:pt>
                <c:pt idx="3644">
                  <c:v>0</c:v>
                </c:pt>
                <c:pt idx="3645">
                  <c:v>0</c:v>
                </c:pt>
                <c:pt idx="3646">
                  <c:v>0</c:v>
                </c:pt>
                <c:pt idx="3647">
                  <c:v>0</c:v>
                </c:pt>
                <c:pt idx="3648">
                  <c:v>0</c:v>
                </c:pt>
                <c:pt idx="3649">
                  <c:v>0</c:v>
                </c:pt>
                <c:pt idx="3650">
                  <c:v>0</c:v>
                </c:pt>
                <c:pt idx="3651">
                  <c:v>0</c:v>
                </c:pt>
                <c:pt idx="3652">
                  <c:v>0</c:v>
                </c:pt>
                <c:pt idx="3653">
                  <c:v>0</c:v>
                </c:pt>
                <c:pt idx="3654">
                  <c:v>0</c:v>
                </c:pt>
                <c:pt idx="3655">
                  <c:v>0</c:v>
                </c:pt>
                <c:pt idx="3656">
                  <c:v>0</c:v>
                </c:pt>
                <c:pt idx="3657">
                  <c:v>0</c:v>
                </c:pt>
                <c:pt idx="3658">
                  <c:v>0</c:v>
                </c:pt>
                <c:pt idx="3659">
                  <c:v>0</c:v>
                </c:pt>
                <c:pt idx="3660">
                  <c:v>0</c:v>
                </c:pt>
                <c:pt idx="3661">
                  <c:v>0</c:v>
                </c:pt>
                <c:pt idx="3662">
                  <c:v>0</c:v>
                </c:pt>
                <c:pt idx="3663">
                  <c:v>0</c:v>
                </c:pt>
                <c:pt idx="3664">
                  <c:v>0</c:v>
                </c:pt>
                <c:pt idx="3665">
                  <c:v>0</c:v>
                </c:pt>
                <c:pt idx="3666">
                  <c:v>0</c:v>
                </c:pt>
                <c:pt idx="3667">
                  <c:v>0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</c:v>
                </c:pt>
                <c:pt idx="3673">
                  <c:v>0</c:v>
                </c:pt>
                <c:pt idx="3674">
                  <c:v>0</c:v>
                </c:pt>
                <c:pt idx="3675">
                  <c:v>0</c:v>
                </c:pt>
                <c:pt idx="3676">
                  <c:v>0</c:v>
                </c:pt>
                <c:pt idx="3677">
                  <c:v>0</c:v>
                </c:pt>
                <c:pt idx="3678">
                  <c:v>0</c:v>
                </c:pt>
                <c:pt idx="3679">
                  <c:v>0</c:v>
                </c:pt>
                <c:pt idx="3680">
                  <c:v>0</c:v>
                </c:pt>
                <c:pt idx="3681">
                  <c:v>0</c:v>
                </c:pt>
                <c:pt idx="3682">
                  <c:v>0</c:v>
                </c:pt>
                <c:pt idx="368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7AB-418E-AE6A-954CA57916D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Downstream</c:v>
                </c:pt>
              </c:strCache>
            </c:strRef>
          </c:tx>
          <c:invertIfNegative val="0"/>
          <c:cat>
            <c:numRef>
              <c:f>Sheet1!$A$2:$A$3685</c:f>
              <c:numCache>
                <c:formatCode>General</c:formatCode>
                <c:ptCount val="3684"/>
                <c:pt idx="0">
                  <c:v>0</c:v>
                </c:pt>
                <c:pt idx="1">
                  <c:v>0.30000000000000032</c:v>
                </c:pt>
                <c:pt idx="2">
                  <c:v>0.60000000000000064</c:v>
                </c:pt>
                <c:pt idx="3">
                  <c:v>0.9</c:v>
                </c:pt>
                <c:pt idx="4">
                  <c:v>1.2</c:v>
                </c:pt>
                <c:pt idx="5">
                  <c:v>1.5</c:v>
                </c:pt>
                <c:pt idx="6">
                  <c:v>1.8</c:v>
                </c:pt>
                <c:pt idx="7">
                  <c:v>2.1</c:v>
                </c:pt>
                <c:pt idx="8">
                  <c:v>2.4</c:v>
                </c:pt>
                <c:pt idx="9">
                  <c:v>2.7</c:v>
                </c:pt>
                <c:pt idx="10">
                  <c:v>3</c:v>
                </c:pt>
                <c:pt idx="11">
                  <c:v>3.3</c:v>
                </c:pt>
                <c:pt idx="12">
                  <c:v>3.6</c:v>
                </c:pt>
                <c:pt idx="13">
                  <c:v>3.9</c:v>
                </c:pt>
                <c:pt idx="14">
                  <c:v>4.2</c:v>
                </c:pt>
                <c:pt idx="15">
                  <c:v>4.5</c:v>
                </c:pt>
                <c:pt idx="16">
                  <c:v>4.8</c:v>
                </c:pt>
                <c:pt idx="17">
                  <c:v>5.0999999999999996</c:v>
                </c:pt>
                <c:pt idx="18">
                  <c:v>5.4</c:v>
                </c:pt>
                <c:pt idx="19">
                  <c:v>5.7</c:v>
                </c:pt>
                <c:pt idx="20">
                  <c:v>6</c:v>
                </c:pt>
                <c:pt idx="21">
                  <c:v>6.3</c:v>
                </c:pt>
                <c:pt idx="22">
                  <c:v>6.6</c:v>
                </c:pt>
                <c:pt idx="23">
                  <c:v>6.9</c:v>
                </c:pt>
                <c:pt idx="24">
                  <c:v>7.2</c:v>
                </c:pt>
                <c:pt idx="25">
                  <c:v>7.5</c:v>
                </c:pt>
                <c:pt idx="26">
                  <c:v>7.8</c:v>
                </c:pt>
                <c:pt idx="27">
                  <c:v>8.1</c:v>
                </c:pt>
                <c:pt idx="28">
                  <c:v>8.4</c:v>
                </c:pt>
                <c:pt idx="29">
                  <c:v>8.7000000000000011</c:v>
                </c:pt>
                <c:pt idx="30">
                  <c:v>9</c:v>
                </c:pt>
                <c:pt idx="31">
                  <c:v>9.3000000000000007</c:v>
                </c:pt>
                <c:pt idx="32">
                  <c:v>9.6</c:v>
                </c:pt>
                <c:pt idx="33">
                  <c:v>9.9</c:v>
                </c:pt>
                <c:pt idx="34">
                  <c:v>10.200000000000001</c:v>
                </c:pt>
                <c:pt idx="35">
                  <c:v>10.5</c:v>
                </c:pt>
                <c:pt idx="36">
                  <c:v>10.8</c:v>
                </c:pt>
                <c:pt idx="37">
                  <c:v>11.1</c:v>
                </c:pt>
                <c:pt idx="38">
                  <c:v>11.4</c:v>
                </c:pt>
                <c:pt idx="39">
                  <c:v>11.7</c:v>
                </c:pt>
                <c:pt idx="40">
                  <c:v>12</c:v>
                </c:pt>
                <c:pt idx="41">
                  <c:v>12.3</c:v>
                </c:pt>
                <c:pt idx="42">
                  <c:v>12.6</c:v>
                </c:pt>
                <c:pt idx="43">
                  <c:v>12.9</c:v>
                </c:pt>
                <c:pt idx="44">
                  <c:v>13.2</c:v>
                </c:pt>
                <c:pt idx="45">
                  <c:v>13.5</c:v>
                </c:pt>
                <c:pt idx="46">
                  <c:v>13.8</c:v>
                </c:pt>
                <c:pt idx="47">
                  <c:v>14.1</c:v>
                </c:pt>
                <c:pt idx="48">
                  <c:v>14.4</c:v>
                </c:pt>
                <c:pt idx="49">
                  <c:v>14.7</c:v>
                </c:pt>
                <c:pt idx="50">
                  <c:v>15</c:v>
                </c:pt>
                <c:pt idx="51">
                  <c:v>15.3</c:v>
                </c:pt>
                <c:pt idx="52">
                  <c:v>15.6</c:v>
                </c:pt>
                <c:pt idx="53">
                  <c:v>15.9</c:v>
                </c:pt>
                <c:pt idx="54">
                  <c:v>16.2</c:v>
                </c:pt>
                <c:pt idx="55">
                  <c:v>16.5</c:v>
                </c:pt>
                <c:pt idx="56">
                  <c:v>16.8</c:v>
                </c:pt>
                <c:pt idx="57">
                  <c:v>17.100000000000001</c:v>
                </c:pt>
                <c:pt idx="58">
                  <c:v>17.399999999999999</c:v>
                </c:pt>
                <c:pt idx="59">
                  <c:v>17.7</c:v>
                </c:pt>
                <c:pt idx="60">
                  <c:v>18</c:v>
                </c:pt>
                <c:pt idx="61">
                  <c:v>18.3</c:v>
                </c:pt>
                <c:pt idx="62">
                  <c:v>18.600000000000001</c:v>
                </c:pt>
                <c:pt idx="63">
                  <c:v>18.899999999999999</c:v>
                </c:pt>
                <c:pt idx="64">
                  <c:v>19.2</c:v>
                </c:pt>
                <c:pt idx="65">
                  <c:v>19.5</c:v>
                </c:pt>
                <c:pt idx="66">
                  <c:v>19.8</c:v>
                </c:pt>
                <c:pt idx="67">
                  <c:v>20.100000000000001</c:v>
                </c:pt>
                <c:pt idx="68">
                  <c:v>20.399999999999999</c:v>
                </c:pt>
                <c:pt idx="69">
                  <c:v>20.7</c:v>
                </c:pt>
                <c:pt idx="70">
                  <c:v>21</c:v>
                </c:pt>
                <c:pt idx="71">
                  <c:v>21.3</c:v>
                </c:pt>
                <c:pt idx="72">
                  <c:v>21.6</c:v>
                </c:pt>
                <c:pt idx="73">
                  <c:v>21.9</c:v>
                </c:pt>
                <c:pt idx="74">
                  <c:v>22.2</c:v>
                </c:pt>
                <c:pt idx="75">
                  <c:v>22.5</c:v>
                </c:pt>
                <c:pt idx="76">
                  <c:v>22.8</c:v>
                </c:pt>
                <c:pt idx="77">
                  <c:v>23.1</c:v>
                </c:pt>
                <c:pt idx="78">
                  <c:v>23.4</c:v>
                </c:pt>
                <c:pt idx="79">
                  <c:v>23.7</c:v>
                </c:pt>
                <c:pt idx="80">
                  <c:v>24</c:v>
                </c:pt>
                <c:pt idx="81">
                  <c:v>24.3</c:v>
                </c:pt>
                <c:pt idx="82">
                  <c:v>24.6</c:v>
                </c:pt>
                <c:pt idx="83">
                  <c:v>24.9</c:v>
                </c:pt>
                <c:pt idx="84">
                  <c:v>25.2</c:v>
                </c:pt>
                <c:pt idx="85">
                  <c:v>25.5</c:v>
                </c:pt>
                <c:pt idx="86">
                  <c:v>25.8</c:v>
                </c:pt>
                <c:pt idx="87">
                  <c:v>26.1</c:v>
                </c:pt>
                <c:pt idx="88">
                  <c:v>26.4</c:v>
                </c:pt>
                <c:pt idx="89">
                  <c:v>26.7</c:v>
                </c:pt>
                <c:pt idx="90">
                  <c:v>27</c:v>
                </c:pt>
                <c:pt idx="91">
                  <c:v>27.3</c:v>
                </c:pt>
                <c:pt idx="92">
                  <c:v>27.6</c:v>
                </c:pt>
                <c:pt idx="93">
                  <c:v>27.9</c:v>
                </c:pt>
                <c:pt idx="94">
                  <c:v>28.2</c:v>
                </c:pt>
                <c:pt idx="95">
                  <c:v>28.5</c:v>
                </c:pt>
                <c:pt idx="96">
                  <c:v>28.8</c:v>
                </c:pt>
                <c:pt idx="97">
                  <c:v>29.1</c:v>
                </c:pt>
                <c:pt idx="98">
                  <c:v>29.4</c:v>
                </c:pt>
                <c:pt idx="99">
                  <c:v>29.7</c:v>
                </c:pt>
                <c:pt idx="100">
                  <c:v>30</c:v>
                </c:pt>
                <c:pt idx="101">
                  <c:v>30.3</c:v>
                </c:pt>
                <c:pt idx="102">
                  <c:v>30.6</c:v>
                </c:pt>
                <c:pt idx="103">
                  <c:v>30.9</c:v>
                </c:pt>
                <c:pt idx="104">
                  <c:v>31.2</c:v>
                </c:pt>
                <c:pt idx="105">
                  <c:v>31.5</c:v>
                </c:pt>
                <c:pt idx="106">
                  <c:v>31.8</c:v>
                </c:pt>
                <c:pt idx="107">
                  <c:v>32.1</c:v>
                </c:pt>
                <c:pt idx="108">
                  <c:v>32.4</c:v>
                </c:pt>
                <c:pt idx="109">
                  <c:v>32.700000000000003</c:v>
                </c:pt>
                <c:pt idx="110">
                  <c:v>33</c:v>
                </c:pt>
                <c:pt idx="111">
                  <c:v>33.300000000000004</c:v>
                </c:pt>
                <c:pt idx="112">
                  <c:v>33.6</c:v>
                </c:pt>
                <c:pt idx="113">
                  <c:v>33.9</c:v>
                </c:pt>
                <c:pt idx="114">
                  <c:v>34.200000000000003</c:v>
                </c:pt>
                <c:pt idx="115">
                  <c:v>34.5</c:v>
                </c:pt>
                <c:pt idx="116">
                  <c:v>34.800000000000004</c:v>
                </c:pt>
                <c:pt idx="117">
                  <c:v>35.1</c:v>
                </c:pt>
                <c:pt idx="118">
                  <c:v>35.4</c:v>
                </c:pt>
                <c:pt idx="119">
                  <c:v>35.700000000000003</c:v>
                </c:pt>
                <c:pt idx="120">
                  <c:v>36</c:v>
                </c:pt>
                <c:pt idx="121">
                  <c:v>36.300000000000004</c:v>
                </c:pt>
                <c:pt idx="122">
                  <c:v>36.6</c:v>
                </c:pt>
                <c:pt idx="123">
                  <c:v>36.9</c:v>
                </c:pt>
                <c:pt idx="124">
                  <c:v>37.200000000000003</c:v>
                </c:pt>
                <c:pt idx="125">
                  <c:v>37.5</c:v>
                </c:pt>
                <c:pt idx="126">
                  <c:v>37.800000000000004</c:v>
                </c:pt>
                <c:pt idx="127">
                  <c:v>38.1</c:v>
                </c:pt>
                <c:pt idx="128">
                  <c:v>38.4</c:v>
                </c:pt>
                <c:pt idx="129">
                  <c:v>38.700000000000003</c:v>
                </c:pt>
                <c:pt idx="130">
                  <c:v>39</c:v>
                </c:pt>
                <c:pt idx="131">
                  <c:v>39.300000000000004</c:v>
                </c:pt>
                <c:pt idx="132">
                  <c:v>39.6</c:v>
                </c:pt>
                <c:pt idx="133">
                  <c:v>39.9</c:v>
                </c:pt>
                <c:pt idx="134">
                  <c:v>40.200000000000003</c:v>
                </c:pt>
                <c:pt idx="135">
                  <c:v>40.5</c:v>
                </c:pt>
                <c:pt idx="136">
                  <c:v>40.800000000000004</c:v>
                </c:pt>
                <c:pt idx="137">
                  <c:v>41.1</c:v>
                </c:pt>
                <c:pt idx="138">
                  <c:v>41.4</c:v>
                </c:pt>
                <c:pt idx="139">
                  <c:v>41.7</c:v>
                </c:pt>
                <c:pt idx="140">
                  <c:v>42</c:v>
                </c:pt>
                <c:pt idx="141">
                  <c:v>42.3</c:v>
                </c:pt>
                <c:pt idx="142">
                  <c:v>42.6</c:v>
                </c:pt>
                <c:pt idx="143">
                  <c:v>42.9</c:v>
                </c:pt>
                <c:pt idx="144">
                  <c:v>43.2</c:v>
                </c:pt>
                <c:pt idx="145">
                  <c:v>43.5</c:v>
                </c:pt>
                <c:pt idx="146">
                  <c:v>43.8</c:v>
                </c:pt>
                <c:pt idx="147">
                  <c:v>44.1</c:v>
                </c:pt>
                <c:pt idx="148">
                  <c:v>44.4</c:v>
                </c:pt>
                <c:pt idx="149">
                  <c:v>44.7</c:v>
                </c:pt>
                <c:pt idx="150">
                  <c:v>45</c:v>
                </c:pt>
                <c:pt idx="151">
                  <c:v>45.3</c:v>
                </c:pt>
                <c:pt idx="152">
                  <c:v>45.6</c:v>
                </c:pt>
                <c:pt idx="153">
                  <c:v>45.9</c:v>
                </c:pt>
                <c:pt idx="154">
                  <c:v>46.2</c:v>
                </c:pt>
                <c:pt idx="155">
                  <c:v>46.5</c:v>
                </c:pt>
                <c:pt idx="156">
                  <c:v>46.8</c:v>
                </c:pt>
                <c:pt idx="157">
                  <c:v>47.1</c:v>
                </c:pt>
                <c:pt idx="158">
                  <c:v>47.4</c:v>
                </c:pt>
                <c:pt idx="159">
                  <c:v>47.7</c:v>
                </c:pt>
                <c:pt idx="160">
                  <c:v>48</c:v>
                </c:pt>
                <c:pt idx="161">
                  <c:v>48.3</c:v>
                </c:pt>
                <c:pt idx="162">
                  <c:v>48.6</c:v>
                </c:pt>
                <c:pt idx="163">
                  <c:v>48.9</c:v>
                </c:pt>
                <c:pt idx="164">
                  <c:v>49.2</c:v>
                </c:pt>
                <c:pt idx="165">
                  <c:v>49.5</c:v>
                </c:pt>
                <c:pt idx="166">
                  <c:v>49.8</c:v>
                </c:pt>
                <c:pt idx="167">
                  <c:v>50.1</c:v>
                </c:pt>
                <c:pt idx="168">
                  <c:v>50.4</c:v>
                </c:pt>
                <c:pt idx="169">
                  <c:v>50.7</c:v>
                </c:pt>
                <c:pt idx="170">
                  <c:v>51</c:v>
                </c:pt>
                <c:pt idx="171">
                  <c:v>51.3</c:v>
                </c:pt>
                <c:pt idx="172">
                  <c:v>51.6</c:v>
                </c:pt>
                <c:pt idx="173">
                  <c:v>51.9</c:v>
                </c:pt>
                <c:pt idx="174">
                  <c:v>52.2</c:v>
                </c:pt>
                <c:pt idx="175">
                  <c:v>52.5</c:v>
                </c:pt>
                <c:pt idx="176">
                  <c:v>52.8</c:v>
                </c:pt>
                <c:pt idx="177">
                  <c:v>53.1</c:v>
                </c:pt>
                <c:pt idx="178">
                  <c:v>53.4</c:v>
                </c:pt>
                <c:pt idx="179">
                  <c:v>53.7</c:v>
                </c:pt>
                <c:pt idx="180">
                  <c:v>54</c:v>
                </c:pt>
                <c:pt idx="181">
                  <c:v>54.3</c:v>
                </c:pt>
                <c:pt idx="182">
                  <c:v>54.6</c:v>
                </c:pt>
                <c:pt idx="183">
                  <c:v>54.9</c:v>
                </c:pt>
                <c:pt idx="184">
                  <c:v>55.2</c:v>
                </c:pt>
                <c:pt idx="185">
                  <c:v>55.5</c:v>
                </c:pt>
                <c:pt idx="186">
                  <c:v>55.8</c:v>
                </c:pt>
                <c:pt idx="187">
                  <c:v>56.1</c:v>
                </c:pt>
                <c:pt idx="188">
                  <c:v>56.4</c:v>
                </c:pt>
                <c:pt idx="189">
                  <c:v>56.7</c:v>
                </c:pt>
                <c:pt idx="190">
                  <c:v>57</c:v>
                </c:pt>
                <c:pt idx="191">
                  <c:v>57.3</c:v>
                </c:pt>
                <c:pt idx="192">
                  <c:v>57.6</c:v>
                </c:pt>
                <c:pt idx="193">
                  <c:v>57.9</c:v>
                </c:pt>
                <c:pt idx="194">
                  <c:v>58.2</c:v>
                </c:pt>
                <c:pt idx="195">
                  <c:v>58.5</c:v>
                </c:pt>
                <c:pt idx="196">
                  <c:v>58.8</c:v>
                </c:pt>
                <c:pt idx="197">
                  <c:v>59.1</c:v>
                </c:pt>
                <c:pt idx="198">
                  <c:v>59.4</c:v>
                </c:pt>
                <c:pt idx="199">
                  <c:v>59.7</c:v>
                </c:pt>
                <c:pt idx="200">
                  <c:v>60</c:v>
                </c:pt>
                <c:pt idx="201">
                  <c:v>60.3</c:v>
                </c:pt>
                <c:pt idx="202">
                  <c:v>60.6</c:v>
                </c:pt>
                <c:pt idx="203">
                  <c:v>60.9</c:v>
                </c:pt>
                <c:pt idx="204">
                  <c:v>61.2</c:v>
                </c:pt>
                <c:pt idx="205">
                  <c:v>61.5</c:v>
                </c:pt>
                <c:pt idx="206">
                  <c:v>61.8</c:v>
                </c:pt>
                <c:pt idx="207">
                  <c:v>62.1</c:v>
                </c:pt>
                <c:pt idx="208">
                  <c:v>62.4</c:v>
                </c:pt>
                <c:pt idx="209">
                  <c:v>62.7</c:v>
                </c:pt>
                <c:pt idx="210">
                  <c:v>63</c:v>
                </c:pt>
                <c:pt idx="211">
                  <c:v>63.3</c:v>
                </c:pt>
                <c:pt idx="212">
                  <c:v>63.6</c:v>
                </c:pt>
                <c:pt idx="213">
                  <c:v>63.9</c:v>
                </c:pt>
                <c:pt idx="214">
                  <c:v>64.2</c:v>
                </c:pt>
                <c:pt idx="215">
                  <c:v>64.5</c:v>
                </c:pt>
                <c:pt idx="216">
                  <c:v>64.8</c:v>
                </c:pt>
                <c:pt idx="217">
                  <c:v>65.099999999999994</c:v>
                </c:pt>
                <c:pt idx="218">
                  <c:v>65.400000000000006</c:v>
                </c:pt>
                <c:pt idx="219">
                  <c:v>65.7</c:v>
                </c:pt>
                <c:pt idx="220">
                  <c:v>66</c:v>
                </c:pt>
                <c:pt idx="221">
                  <c:v>66.3</c:v>
                </c:pt>
                <c:pt idx="222">
                  <c:v>66.599999999999994</c:v>
                </c:pt>
                <c:pt idx="223">
                  <c:v>66.900000000000006</c:v>
                </c:pt>
                <c:pt idx="224">
                  <c:v>67.2</c:v>
                </c:pt>
                <c:pt idx="225">
                  <c:v>67.5</c:v>
                </c:pt>
                <c:pt idx="226">
                  <c:v>67.8</c:v>
                </c:pt>
                <c:pt idx="227">
                  <c:v>68.099999999999994</c:v>
                </c:pt>
                <c:pt idx="228">
                  <c:v>68.400000000000006</c:v>
                </c:pt>
                <c:pt idx="229">
                  <c:v>68.7</c:v>
                </c:pt>
                <c:pt idx="230">
                  <c:v>69</c:v>
                </c:pt>
                <c:pt idx="231">
                  <c:v>69.3</c:v>
                </c:pt>
                <c:pt idx="232">
                  <c:v>69.599999999999994</c:v>
                </c:pt>
                <c:pt idx="233">
                  <c:v>69.900000000000006</c:v>
                </c:pt>
                <c:pt idx="234">
                  <c:v>70.2</c:v>
                </c:pt>
                <c:pt idx="235">
                  <c:v>70.5</c:v>
                </c:pt>
                <c:pt idx="236">
                  <c:v>70.8</c:v>
                </c:pt>
                <c:pt idx="237">
                  <c:v>71.099999999999994</c:v>
                </c:pt>
                <c:pt idx="238">
                  <c:v>71.400000000000006</c:v>
                </c:pt>
                <c:pt idx="239">
                  <c:v>71.7</c:v>
                </c:pt>
                <c:pt idx="240">
                  <c:v>72</c:v>
                </c:pt>
                <c:pt idx="241">
                  <c:v>72.3</c:v>
                </c:pt>
                <c:pt idx="242">
                  <c:v>72.599999999999994</c:v>
                </c:pt>
                <c:pt idx="243">
                  <c:v>72.900000000000006</c:v>
                </c:pt>
                <c:pt idx="244">
                  <c:v>73.2</c:v>
                </c:pt>
                <c:pt idx="245">
                  <c:v>73.5</c:v>
                </c:pt>
                <c:pt idx="246">
                  <c:v>73.8</c:v>
                </c:pt>
                <c:pt idx="247">
                  <c:v>74.099999999999994</c:v>
                </c:pt>
                <c:pt idx="248">
                  <c:v>74.400000000000006</c:v>
                </c:pt>
                <c:pt idx="249">
                  <c:v>74.7</c:v>
                </c:pt>
                <c:pt idx="250">
                  <c:v>75</c:v>
                </c:pt>
                <c:pt idx="251">
                  <c:v>75.3</c:v>
                </c:pt>
                <c:pt idx="252">
                  <c:v>75.599999999999994</c:v>
                </c:pt>
                <c:pt idx="253">
                  <c:v>75.900000000000006</c:v>
                </c:pt>
                <c:pt idx="254">
                  <c:v>76.2</c:v>
                </c:pt>
                <c:pt idx="255">
                  <c:v>76.5</c:v>
                </c:pt>
                <c:pt idx="256">
                  <c:v>76.8</c:v>
                </c:pt>
                <c:pt idx="257">
                  <c:v>77.099999999999994</c:v>
                </c:pt>
                <c:pt idx="258">
                  <c:v>77.400000000000006</c:v>
                </c:pt>
                <c:pt idx="259">
                  <c:v>77.7</c:v>
                </c:pt>
                <c:pt idx="260">
                  <c:v>78</c:v>
                </c:pt>
                <c:pt idx="261">
                  <c:v>78.3</c:v>
                </c:pt>
                <c:pt idx="262">
                  <c:v>78.599999999999994</c:v>
                </c:pt>
                <c:pt idx="263">
                  <c:v>78.900000000000006</c:v>
                </c:pt>
                <c:pt idx="264">
                  <c:v>79.2</c:v>
                </c:pt>
                <c:pt idx="265">
                  <c:v>79.5</c:v>
                </c:pt>
                <c:pt idx="266">
                  <c:v>79.8</c:v>
                </c:pt>
                <c:pt idx="267">
                  <c:v>80.099999999999994</c:v>
                </c:pt>
                <c:pt idx="268">
                  <c:v>80.400000000000006</c:v>
                </c:pt>
                <c:pt idx="269">
                  <c:v>80.7</c:v>
                </c:pt>
                <c:pt idx="270">
                  <c:v>81</c:v>
                </c:pt>
                <c:pt idx="271">
                  <c:v>81.3</c:v>
                </c:pt>
                <c:pt idx="272">
                  <c:v>81.599999999999994</c:v>
                </c:pt>
                <c:pt idx="273">
                  <c:v>81.900000000000006</c:v>
                </c:pt>
                <c:pt idx="274">
                  <c:v>82.2</c:v>
                </c:pt>
                <c:pt idx="275">
                  <c:v>82.5</c:v>
                </c:pt>
                <c:pt idx="276">
                  <c:v>82.8</c:v>
                </c:pt>
                <c:pt idx="277">
                  <c:v>83.1</c:v>
                </c:pt>
                <c:pt idx="278">
                  <c:v>83.4</c:v>
                </c:pt>
                <c:pt idx="279">
                  <c:v>83.7</c:v>
                </c:pt>
                <c:pt idx="280">
                  <c:v>84</c:v>
                </c:pt>
                <c:pt idx="281">
                  <c:v>84.3</c:v>
                </c:pt>
                <c:pt idx="282">
                  <c:v>84.6</c:v>
                </c:pt>
                <c:pt idx="283">
                  <c:v>84.9</c:v>
                </c:pt>
                <c:pt idx="284">
                  <c:v>85.2</c:v>
                </c:pt>
                <c:pt idx="285">
                  <c:v>85.5</c:v>
                </c:pt>
                <c:pt idx="286">
                  <c:v>85.8</c:v>
                </c:pt>
                <c:pt idx="287">
                  <c:v>86.1</c:v>
                </c:pt>
                <c:pt idx="288">
                  <c:v>86.4</c:v>
                </c:pt>
                <c:pt idx="289">
                  <c:v>86.7</c:v>
                </c:pt>
                <c:pt idx="290">
                  <c:v>87</c:v>
                </c:pt>
                <c:pt idx="291">
                  <c:v>87.3</c:v>
                </c:pt>
                <c:pt idx="292">
                  <c:v>87.6</c:v>
                </c:pt>
                <c:pt idx="293">
                  <c:v>87.9</c:v>
                </c:pt>
                <c:pt idx="294">
                  <c:v>88.2</c:v>
                </c:pt>
                <c:pt idx="295">
                  <c:v>88.5</c:v>
                </c:pt>
                <c:pt idx="296">
                  <c:v>88.8</c:v>
                </c:pt>
                <c:pt idx="297">
                  <c:v>89.1</c:v>
                </c:pt>
                <c:pt idx="298">
                  <c:v>89.4</c:v>
                </c:pt>
                <c:pt idx="299">
                  <c:v>89.7</c:v>
                </c:pt>
                <c:pt idx="300">
                  <c:v>90</c:v>
                </c:pt>
                <c:pt idx="301">
                  <c:v>90.3</c:v>
                </c:pt>
                <c:pt idx="302">
                  <c:v>90.6</c:v>
                </c:pt>
                <c:pt idx="303">
                  <c:v>90.9</c:v>
                </c:pt>
                <c:pt idx="304">
                  <c:v>91.2</c:v>
                </c:pt>
                <c:pt idx="305">
                  <c:v>91.5</c:v>
                </c:pt>
                <c:pt idx="306">
                  <c:v>91.8</c:v>
                </c:pt>
                <c:pt idx="307">
                  <c:v>92.1</c:v>
                </c:pt>
                <c:pt idx="308">
                  <c:v>92.4</c:v>
                </c:pt>
                <c:pt idx="309">
                  <c:v>92.7</c:v>
                </c:pt>
                <c:pt idx="310">
                  <c:v>93</c:v>
                </c:pt>
                <c:pt idx="311">
                  <c:v>93.3</c:v>
                </c:pt>
                <c:pt idx="312">
                  <c:v>93.6</c:v>
                </c:pt>
                <c:pt idx="313">
                  <c:v>93.9</c:v>
                </c:pt>
                <c:pt idx="314">
                  <c:v>94.2</c:v>
                </c:pt>
                <c:pt idx="315">
                  <c:v>94.5</c:v>
                </c:pt>
                <c:pt idx="316">
                  <c:v>94.8</c:v>
                </c:pt>
                <c:pt idx="317">
                  <c:v>95.1</c:v>
                </c:pt>
                <c:pt idx="318">
                  <c:v>95.4</c:v>
                </c:pt>
                <c:pt idx="319">
                  <c:v>95.7</c:v>
                </c:pt>
                <c:pt idx="320">
                  <c:v>96</c:v>
                </c:pt>
                <c:pt idx="321">
                  <c:v>96.3</c:v>
                </c:pt>
                <c:pt idx="322">
                  <c:v>96.6</c:v>
                </c:pt>
                <c:pt idx="323">
                  <c:v>96.9</c:v>
                </c:pt>
                <c:pt idx="324">
                  <c:v>97.2</c:v>
                </c:pt>
                <c:pt idx="325">
                  <c:v>97.5</c:v>
                </c:pt>
                <c:pt idx="326">
                  <c:v>97.8</c:v>
                </c:pt>
                <c:pt idx="327">
                  <c:v>98.1</c:v>
                </c:pt>
                <c:pt idx="328">
                  <c:v>98.4</c:v>
                </c:pt>
                <c:pt idx="329">
                  <c:v>98.7</c:v>
                </c:pt>
                <c:pt idx="330">
                  <c:v>99</c:v>
                </c:pt>
                <c:pt idx="331">
                  <c:v>99.3</c:v>
                </c:pt>
                <c:pt idx="332">
                  <c:v>99.6</c:v>
                </c:pt>
                <c:pt idx="333">
                  <c:v>99.9</c:v>
                </c:pt>
                <c:pt idx="334">
                  <c:v>100.2</c:v>
                </c:pt>
                <c:pt idx="335">
                  <c:v>100.5</c:v>
                </c:pt>
                <c:pt idx="336">
                  <c:v>100.8</c:v>
                </c:pt>
                <c:pt idx="337">
                  <c:v>101.1</c:v>
                </c:pt>
                <c:pt idx="338">
                  <c:v>101.4</c:v>
                </c:pt>
                <c:pt idx="339">
                  <c:v>101.7</c:v>
                </c:pt>
                <c:pt idx="340">
                  <c:v>102</c:v>
                </c:pt>
                <c:pt idx="341">
                  <c:v>102.3</c:v>
                </c:pt>
                <c:pt idx="342">
                  <c:v>102.6</c:v>
                </c:pt>
                <c:pt idx="343">
                  <c:v>102.9</c:v>
                </c:pt>
                <c:pt idx="344">
                  <c:v>103.2</c:v>
                </c:pt>
                <c:pt idx="345">
                  <c:v>103.5</c:v>
                </c:pt>
                <c:pt idx="346">
                  <c:v>103.8</c:v>
                </c:pt>
                <c:pt idx="347">
                  <c:v>104.1</c:v>
                </c:pt>
                <c:pt idx="348">
                  <c:v>104.4</c:v>
                </c:pt>
                <c:pt idx="349">
                  <c:v>104.7</c:v>
                </c:pt>
                <c:pt idx="350">
                  <c:v>105</c:v>
                </c:pt>
                <c:pt idx="351">
                  <c:v>105.3</c:v>
                </c:pt>
                <c:pt idx="352">
                  <c:v>105.6</c:v>
                </c:pt>
                <c:pt idx="353">
                  <c:v>105.9</c:v>
                </c:pt>
                <c:pt idx="354">
                  <c:v>106.2</c:v>
                </c:pt>
                <c:pt idx="355">
                  <c:v>106.5</c:v>
                </c:pt>
                <c:pt idx="356">
                  <c:v>106.8</c:v>
                </c:pt>
                <c:pt idx="357">
                  <c:v>107.1</c:v>
                </c:pt>
                <c:pt idx="358">
                  <c:v>107.4</c:v>
                </c:pt>
                <c:pt idx="359">
                  <c:v>107.7</c:v>
                </c:pt>
                <c:pt idx="360">
                  <c:v>108</c:v>
                </c:pt>
                <c:pt idx="361">
                  <c:v>108.3</c:v>
                </c:pt>
                <c:pt idx="362">
                  <c:v>108.6</c:v>
                </c:pt>
                <c:pt idx="363">
                  <c:v>108.9</c:v>
                </c:pt>
                <c:pt idx="364">
                  <c:v>109.2</c:v>
                </c:pt>
                <c:pt idx="365">
                  <c:v>109.5</c:v>
                </c:pt>
                <c:pt idx="366">
                  <c:v>109.8</c:v>
                </c:pt>
                <c:pt idx="367">
                  <c:v>110.1</c:v>
                </c:pt>
                <c:pt idx="368">
                  <c:v>110.4</c:v>
                </c:pt>
                <c:pt idx="369">
                  <c:v>110.7</c:v>
                </c:pt>
                <c:pt idx="370">
                  <c:v>111</c:v>
                </c:pt>
                <c:pt idx="371">
                  <c:v>111.3</c:v>
                </c:pt>
                <c:pt idx="372">
                  <c:v>111.6</c:v>
                </c:pt>
                <c:pt idx="373">
                  <c:v>111.9</c:v>
                </c:pt>
                <c:pt idx="374">
                  <c:v>112.2</c:v>
                </c:pt>
                <c:pt idx="375">
                  <c:v>112.5</c:v>
                </c:pt>
                <c:pt idx="376">
                  <c:v>112.8</c:v>
                </c:pt>
                <c:pt idx="377">
                  <c:v>113.1</c:v>
                </c:pt>
                <c:pt idx="378">
                  <c:v>113.4</c:v>
                </c:pt>
                <c:pt idx="379">
                  <c:v>113.7</c:v>
                </c:pt>
                <c:pt idx="380">
                  <c:v>114</c:v>
                </c:pt>
                <c:pt idx="381">
                  <c:v>114.3</c:v>
                </c:pt>
                <c:pt idx="382">
                  <c:v>114.6</c:v>
                </c:pt>
                <c:pt idx="383">
                  <c:v>114.9</c:v>
                </c:pt>
                <c:pt idx="384">
                  <c:v>115.2</c:v>
                </c:pt>
                <c:pt idx="385">
                  <c:v>115.5</c:v>
                </c:pt>
                <c:pt idx="386">
                  <c:v>115.8</c:v>
                </c:pt>
                <c:pt idx="387">
                  <c:v>116.1</c:v>
                </c:pt>
                <c:pt idx="388">
                  <c:v>116.4</c:v>
                </c:pt>
                <c:pt idx="389">
                  <c:v>116.7</c:v>
                </c:pt>
                <c:pt idx="390">
                  <c:v>117</c:v>
                </c:pt>
                <c:pt idx="391">
                  <c:v>117.3</c:v>
                </c:pt>
                <c:pt idx="392">
                  <c:v>117.6</c:v>
                </c:pt>
                <c:pt idx="393">
                  <c:v>117.9</c:v>
                </c:pt>
                <c:pt idx="394">
                  <c:v>118.2</c:v>
                </c:pt>
                <c:pt idx="395">
                  <c:v>118.5</c:v>
                </c:pt>
                <c:pt idx="396">
                  <c:v>118.8</c:v>
                </c:pt>
                <c:pt idx="397">
                  <c:v>119.1</c:v>
                </c:pt>
                <c:pt idx="398">
                  <c:v>119.4</c:v>
                </c:pt>
                <c:pt idx="399">
                  <c:v>119.7</c:v>
                </c:pt>
                <c:pt idx="400">
                  <c:v>120</c:v>
                </c:pt>
                <c:pt idx="401">
                  <c:v>120.3</c:v>
                </c:pt>
                <c:pt idx="402">
                  <c:v>120.6</c:v>
                </c:pt>
                <c:pt idx="403">
                  <c:v>120.9</c:v>
                </c:pt>
                <c:pt idx="404">
                  <c:v>121.2</c:v>
                </c:pt>
                <c:pt idx="405">
                  <c:v>121.5</c:v>
                </c:pt>
                <c:pt idx="406">
                  <c:v>121.8</c:v>
                </c:pt>
                <c:pt idx="407">
                  <c:v>122.1</c:v>
                </c:pt>
                <c:pt idx="408">
                  <c:v>122.4</c:v>
                </c:pt>
                <c:pt idx="409">
                  <c:v>122.7</c:v>
                </c:pt>
                <c:pt idx="410">
                  <c:v>123</c:v>
                </c:pt>
                <c:pt idx="411">
                  <c:v>123.3</c:v>
                </c:pt>
                <c:pt idx="412">
                  <c:v>123.6</c:v>
                </c:pt>
                <c:pt idx="413">
                  <c:v>123.9</c:v>
                </c:pt>
                <c:pt idx="414">
                  <c:v>124.2</c:v>
                </c:pt>
                <c:pt idx="415">
                  <c:v>124.5</c:v>
                </c:pt>
                <c:pt idx="416">
                  <c:v>124.8</c:v>
                </c:pt>
                <c:pt idx="417">
                  <c:v>125.1</c:v>
                </c:pt>
                <c:pt idx="418">
                  <c:v>125.4</c:v>
                </c:pt>
                <c:pt idx="419">
                  <c:v>125.7</c:v>
                </c:pt>
                <c:pt idx="420">
                  <c:v>126</c:v>
                </c:pt>
                <c:pt idx="421">
                  <c:v>126.3</c:v>
                </c:pt>
                <c:pt idx="422">
                  <c:v>126.6</c:v>
                </c:pt>
                <c:pt idx="423">
                  <c:v>126.9</c:v>
                </c:pt>
                <c:pt idx="424">
                  <c:v>127.2</c:v>
                </c:pt>
                <c:pt idx="425">
                  <c:v>127.5</c:v>
                </c:pt>
                <c:pt idx="426">
                  <c:v>127.8</c:v>
                </c:pt>
                <c:pt idx="427">
                  <c:v>128.1</c:v>
                </c:pt>
                <c:pt idx="428">
                  <c:v>128.4</c:v>
                </c:pt>
                <c:pt idx="429">
                  <c:v>128.69999999999999</c:v>
                </c:pt>
                <c:pt idx="430">
                  <c:v>129</c:v>
                </c:pt>
                <c:pt idx="431">
                  <c:v>129.30000000000001</c:v>
                </c:pt>
                <c:pt idx="432">
                  <c:v>129.6</c:v>
                </c:pt>
                <c:pt idx="433">
                  <c:v>129.9</c:v>
                </c:pt>
                <c:pt idx="434">
                  <c:v>130.19999999999999</c:v>
                </c:pt>
                <c:pt idx="435">
                  <c:v>130.5</c:v>
                </c:pt>
                <c:pt idx="436">
                  <c:v>130.80000000000001</c:v>
                </c:pt>
                <c:pt idx="437">
                  <c:v>131.1</c:v>
                </c:pt>
                <c:pt idx="438">
                  <c:v>131.4</c:v>
                </c:pt>
                <c:pt idx="439">
                  <c:v>131.69999999999999</c:v>
                </c:pt>
                <c:pt idx="440">
                  <c:v>132</c:v>
                </c:pt>
                <c:pt idx="441">
                  <c:v>132.30000000000001</c:v>
                </c:pt>
                <c:pt idx="442">
                  <c:v>132.6</c:v>
                </c:pt>
                <c:pt idx="443">
                  <c:v>132.9</c:v>
                </c:pt>
                <c:pt idx="444">
                  <c:v>133.19999999999999</c:v>
                </c:pt>
                <c:pt idx="445">
                  <c:v>133.5</c:v>
                </c:pt>
                <c:pt idx="446">
                  <c:v>133.80000000000001</c:v>
                </c:pt>
                <c:pt idx="447">
                  <c:v>134.1</c:v>
                </c:pt>
                <c:pt idx="448">
                  <c:v>134.4</c:v>
                </c:pt>
                <c:pt idx="449">
                  <c:v>134.69999999999999</c:v>
                </c:pt>
                <c:pt idx="450">
                  <c:v>135</c:v>
                </c:pt>
                <c:pt idx="451">
                  <c:v>135.30000000000001</c:v>
                </c:pt>
                <c:pt idx="452">
                  <c:v>135.6</c:v>
                </c:pt>
                <c:pt idx="453">
                  <c:v>135.9</c:v>
                </c:pt>
                <c:pt idx="454">
                  <c:v>136.19999999999999</c:v>
                </c:pt>
                <c:pt idx="455">
                  <c:v>136.5</c:v>
                </c:pt>
                <c:pt idx="456">
                  <c:v>136.80000000000001</c:v>
                </c:pt>
                <c:pt idx="457">
                  <c:v>137.1</c:v>
                </c:pt>
                <c:pt idx="458">
                  <c:v>137.4</c:v>
                </c:pt>
                <c:pt idx="459">
                  <c:v>137.69999999999999</c:v>
                </c:pt>
                <c:pt idx="460">
                  <c:v>138</c:v>
                </c:pt>
                <c:pt idx="461">
                  <c:v>138.30000000000001</c:v>
                </c:pt>
                <c:pt idx="462">
                  <c:v>138.6</c:v>
                </c:pt>
                <c:pt idx="463">
                  <c:v>138.9</c:v>
                </c:pt>
                <c:pt idx="464">
                  <c:v>139.19999999999999</c:v>
                </c:pt>
                <c:pt idx="465">
                  <c:v>139.5</c:v>
                </c:pt>
                <c:pt idx="466">
                  <c:v>139.80000000000001</c:v>
                </c:pt>
                <c:pt idx="467">
                  <c:v>140.1</c:v>
                </c:pt>
                <c:pt idx="468">
                  <c:v>140.4</c:v>
                </c:pt>
                <c:pt idx="469">
                  <c:v>140.69999999999999</c:v>
                </c:pt>
                <c:pt idx="470">
                  <c:v>141</c:v>
                </c:pt>
                <c:pt idx="471">
                  <c:v>141.30000000000001</c:v>
                </c:pt>
                <c:pt idx="472">
                  <c:v>141.6</c:v>
                </c:pt>
                <c:pt idx="473">
                  <c:v>141.9</c:v>
                </c:pt>
                <c:pt idx="474">
                  <c:v>142.19999999999999</c:v>
                </c:pt>
                <c:pt idx="475">
                  <c:v>142.5</c:v>
                </c:pt>
                <c:pt idx="476">
                  <c:v>142.80000000000001</c:v>
                </c:pt>
                <c:pt idx="477">
                  <c:v>143.1</c:v>
                </c:pt>
                <c:pt idx="478">
                  <c:v>143.4</c:v>
                </c:pt>
                <c:pt idx="479">
                  <c:v>143.69999999999999</c:v>
                </c:pt>
                <c:pt idx="480">
                  <c:v>144</c:v>
                </c:pt>
                <c:pt idx="481">
                  <c:v>144.30000000000001</c:v>
                </c:pt>
                <c:pt idx="482">
                  <c:v>144.6</c:v>
                </c:pt>
                <c:pt idx="483">
                  <c:v>144.9</c:v>
                </c:pt>
                <c:pt idx="484">
                  <c:v>145.19999999999999</c:v>
                </c:pt>
                <c:pt idx="485">
                  <c:v>145.5</c:v>
                </c:pt>
                <c:pt idx="486">
                  <c:v>145.80000000000001</c:v>
                </c:pt>
                <c:pt idx="487">
                  <c:v>146.1</c:v>
                </c:pt>
                <c:pt idx="488">
                  <c:v>146.4</c:v>
                </c:pt>
                <c:pt idx="489">
                  <c:v>146.69999999999999</c:v>
                </c:pt>
                <c:pt idx="490">
                  <c:v>147</c:v>
                </c:pt>
                <c:pt idx="491">
                  <c:v>147.30000000000001</c:v>
                </c:pt>
                <c:pt idx="492">
                  <c:v>147.6</c:v>
                </c:pt>
                <c:pt idx="493">
                  <c:v>147.9</c:v>
                </c:pt>
                <c:pt idx="494">
                  <c:v>148.19999999999999</c:v>
                </c:pt>
                <c:pt idx="495">
                  <c:v>148.5</c:v>
                </c:pt>
                <c:pt idx="496">
                  <c:v>148.80000000000001</c:v>
                </c:pt>
                <c:pt idx="497">
                  <c:v>149.1</c:v>
                </c:pt>
                <c:pt idx="498">
                  <c:v>149.4</c:v>
                </c:pt>
                <c:pt idx="499">
                  <c:v>149.69999999999999</c:v>
                </c:pt>
                <c:pt idx="500">
                  <c:v>150</c:v>
                </c:pt>
                <c:pt idx="501">
                  <c:v>150.30000000000001</c:v>
                </c:pt>
                <c:pt idx="502">
                  <c:v>150.6</c:v>
                </c:pt>
                <c:pt idx="503">
                  <c:v>150.9</c:v>
                </c:pt>
                <c:pt idx="504">
                  <c:v>151.19999999999999</c:v>
                </c:pt>
                <c:pt idx="505">
                  <c:v>151.5</c:v>
                </c:pt>
                <c:pt idx="506">
                  <c:v>151.80000000000001</c:v>
                </c:pt>
                <c:pt idx="507">
                  <c:v>152.1</c:v>
                </c:pt>
                <c:pt idx="508">
                  <c:v>152.4</c:v>
                </c:pt>
                <c:pt idx="509">
                  <c:v>152.69999999999999</c:v>
                </c:pt>
                <c:pt idx="510">
                  <c:v>153</c:v>
                </c:pt>
                <c:pt idx="511">
                  <c:v>153.30000000000001</c:v>
                </c:pt>
                <c:pt idx="512">
                  <c:v>153.6</c:v>
                </c:pt>
                <c:pt idx="513">
                  <c:v>153.9</c:v>
                </c:pt>
                <c:pt idx="514">
                  <c:v>154.19999999999999</c:v>
                </c:pt>
                <c:pt idx="515">
                  <c:v>154.5</c:v>
                </c:pt>
                <c:pt idx="516">
                  <c:v>154.80000000000001</c:v>
                </c:pt>
                <c:pt idx="517">
                  <c:v>155.1</c:v>
                </c:pt>
                <c:pt idx="518">
                  <c:v>155.4</c:v>
                </c:pt>
                <c:pt idx="519">
                  <c:v>155.69999999999999</c:v>
                </c:pt>
                <c:pt idx="520">
                  <c:v>156</c:v>
                </c:pt>
                <c:pt idx="521">
                  <c:v>156.30000000000001</c:v>
                </c:pt>
                <c:pt idx="522">
                  <c:v>156.6</c:v>
                </c:pt>
                <c:pt idx="523">
                  <c:v>156.9</c:v>
                </c:pt>
                <c:pt idx="524">
                  <c:v>157.19999999999999</c:v>
                </c:pt>
                <c:pt idx="525">
                  <c:v>157.5</c:v>
                </c:pt>
                <c:pt idx="526">
                  <c:v>157.80000000000001</c:v>
                </c:pt>
                <c:pt idx="527">
                  <c:v>158.1</c:v>
                </c:pt>
                <c:pt idx="528">
                  <c:v>158.4</c:v>
                </c:pt>
                <c:pt idx="529">
                  <c:v>158.69999999999999</c:v>
                </c:pt>
                <c:pt idx="530">
                  <c:v>159</c:v>
                </c:pt>
                <c:pt idx="531">
                  <c:v>159.30000000000001</c:v>
                </c:pt>
                <c:pt idx="532">
                  <c:v>159.6</c:v>
                </c:pt>
                <c:pt idx="533">
                  <c:v>159.9</c:v>
                </c:pt>
                <c:pt idx="534">
                  <c:v>160.19999999999999</c:v>
                </c:pt>
                <c:pt idx="535">
                  <c:v>160.5</c:v>
                </c:pt>
                <c:pt idx="536">
                  <c:v>160.80000000000001</c:v>
                </c:pt>
                <c:pt idx="537">
                  <c:v>161.1</c:v>
                </c:pt>
                <c:pt idx="538">
                  <c:v>161.4</c:v>
                </c:pt>
                <c:pt idx="539">
                  <c:v>161.69999999999999</c:v>
                </c:pt>
                <c:pt idx="540">
                  <c:v>162</c:v>
                </c:pt>
                <c:pt idx="541">
                  <c:v>162.30000000000001</c:v>
                </c:pt>
                <c:pt idx="542">
                  <c:v>162.6</c:v>
                </c:pt>
                <c:pt idx="543">
                  <c:v>162.9</c:v>
                </c:pt>
                <c:pt idx="544">
                  <c:v>163.19999999999999</c:v>
                </c:pt>
                <c:pt idx="545">
                  <c:v>163.5</c:v>
                </c:pt>
                <c:pt idx="546">
                  <c:v>163.80000000000001</c:v>
                </c:pt>
                <c:pt idx="547">
                  <c:v>164.1</c:v>
                </c:pt>
                <c:pt idx="548">
                  <c:v>164.4</c:v>
                </c:pt>
                <c:pt idx="549">
                  <c:v>164.7</c:v>
                </c:pt>
                <c:pt idx="550">
                  <c:v>165</c:v>
                </c:pt>
                <c:pt idx="551">
                  <c:v>165.3</c:v>
                </c:pt>
                <c:pt idx="552">
                  <c:v>165.6</c:v>
                </c:pt>
                <c:pt idx="553">
                  <c:v>165.9</c:v>
                </c:pt>
                <c:pt idx="554">
                  <c:v>166.2</c:v>
                </c:pt>
                <c:pt idx="555">
                  <c:v>166.5</c:v>
                </c:pt>
                <c:pt idx="556">
                  <c:v>166.8</c:v>
                </c:pt>
                <c:pt idx="557">
                  <c:v>167.1</c:v>
                </c:pt>
                <c:pt idx="558">
                  <c:v>167.4</c:v>
                </c:pt>
                <c:pt idx="559">
                  <c:v>167.7</c:v>
                </c:pt>
                <c:pt idx="560">
                  <c:v>168</c:v>
                </c:pt>
                <c:pt idx="561">
                  <c:v>168.3</c:v>
                </c:pt>
                <c:pt idx="562">
                  <c:v>168.6</c:v>
                </c:pt>
                <c:pt idx="563">
                  <c:v>168.9</c:v>
                </c:pt>
                <c:pt idx="564">
                  <c:v>169.2</c:v>
                </c:pt>
                <c:pt idx="565">
                  <c:v>169.5</c:v>
                </c:pt>
                <c:pt idx="566">
                  <c:v>169.8</c:v>
                </c:pt>
                <c:pt idx="567">
                  <c:v>170.1</c:v>
                </c:pt>
                <c:pt idx="568">
                  <c:v>170.4</c:v>
                </c:pt>
                <c:pt idx="569">
                  <c:v>170.7</c:v>
                </c:pt>
                <c:pt idx="570">
                  <c:v>171</c:v>
                </c:pt>
                <c:pt idx="571">
                  <c:v>171.3</c:v>
                </c:pt>
                <c:pt idx="572">
                  <c:v>171.6</c:v>
                </c:pt>
                <c:pt idx="573">
                  <c:v>171.9</c:v>
                </c:pt>
                <c:pt idx="574">
                  <c:v>172.2</c:v>
                </c:pt>
                <c:pt idx="575">
                  <c:v>172.5</c:v>
                </c:pt>
                <c:pt idx="576">
                  <c:v>172.8</c:v>
                </c:pt>
                <c:pt idx="577">
                  <c:v>173.1</c:v>
                </c:pt>
                <c:pt idx="578">
                  <c:v>173.4</c:v>
                </c:pt>
                <c:pt idx="579">
                  <c:v>173.7</c:v>
                </c:pt>
                <c:pt idx="580">
                  <c:v>174</c:v>
                </c:pt>
                <c:pt idx="581">
                  <c:v>174.3</c:v>
                </c:pt>
                <c:pt idx="582">
                  <c:v>174.6</c:v>
                </c:pt>
                <c:pt idx="583">
                  <c:v>174.9</c:v>
                </c:pt>
                <c:pt idx="584">
                  <c:v>175.2</c:v>
                </c:pt>
                <c:pt idx="585">
                  <c:v>175.5</c:v>
                </c:pt>
                <c:pt idx="586">
                  <c:v>175.8</c:v>
                </c:pt>
                <c:pt idx="587">
                  <c:v>176.1</c:v>
                </c:pt>
                <c:pt idx="588">
                  <c:v>176.4</c:v>
                </c:pt>
                <c:pt idx="589">
                  <c:v>176.7</c:v>
                </c:pt>
                <c:pt idx="590">
                  <c:v>177</c:v>
                </c:pt>
                <c:pt idx="591">
                  <c:v>177.3</c:v>
                </c:pt>
                <c:pt idx="592">
                  <c:v>177.6</c:v>
                </c:pt>
                <c:pt idx="593">
                  <c:v>177.9</c:v>
                </c:pt>
                <c:pt idx="594">
                  <c:v>178.2</c:v>
                </c:pt>
                <c:pt idx="595">
                  <c:v>178.5</c:v>
                </c:pt>
                <c:pt idx="596">
                  <c:v>178.8</c:v>
                </c:pt>
                <c:pt idx="597">
                  <c:v>179.1</c:v>
                </c:pt>
                <c:pt idx="598">
                  <c:v>179.4</c:v>
                </c:pt>
                <c:pt idx="599">
                  <c:v>179.7</c:v>
                </c:pt>
                <c:pt idx="600">
                  <c:v>180</c:v>
                </c:pt>
                <c:pt idx="601">
                  <c:v>180.3</c:v>
                </c:pt>
                <c:pt idx="602">
                  <c:v>180.6</c:v>
                </c:pt>
                <c:pt idx="603">
                  <c:v>180.9</c:v>
                </c:pt>
                <c:pt idx="604">
                  <c:v>181.2</c:v>
                </c:pt>
                <c:pt idx="605">
                  <c:v>181.5</c:v>
                </c:pt>
                <c:pt idx="606">
                  <c:v>181.8</c:v>
                </c:pt>
                <c:pt idx="607">
                  <c:v>182.1</c:v>
                </c:pt>
                <c:pt idx="608">
                  <c:v>182.4</c:v>
                </c:pt>
                <c:pt idx="609">
                  <c:v>182.7</c:v>
                </c:pt>
                <c:pt idx="610">
                  <c:v>183</c:v>
                </c:pt>
                <c:pt idx="611">
                  <c:v>183.3</c:v>
                </c:pt>
                <c:pt idx="612">
                  <c:v>183.6</c:v>
                </c:pt>
                <c:pt idx="613">
                  <c:v>183.9</c:v>
                </c:pt>
                <c:pt idx="614">
                  <c:v>184.2</c:v>
                </c:pt>
                <c:pt idx="615">
                  <c:v>184.5</c:v>
                </c:pt>
                <c:pt idx="616">
                  <c:v>184.8</c:v>
                </c:pt>
                <c:pt idx="617">
                  <c:v>185.1</c:v>
                </c:pt>
                <c:pt idx="618">
                  <c:v>185.4</c:v>
                </c:pt>
                <c:pt idx="619">
                  <c:v>185.7</c:v>
                </c:pt>
                <c:pt idx="620">
                  <c:v>186</c:v>
                </c:pt>
                <c:pt idx="621">
                  <c:v>186.3</c:v>
                </c:pt>
                <c:pt idx="622">
                  <c:v>186.6</c:v>
                </c:pt>
                <c:pt idx="623">
                  <c:v>186.9</c:v>
                </c:pt>
                <c:pt idx="624">
                  <c:v>187.2</c:v>
                </c:pt>
                <c:pt idx="625">
                  <c:v>187.5</c:v>
                </c:pt>
                <c:pt idx="626">
                  <c:v>187.8</c:v>
                </c:pt>
                <c:pt idx="627">
                  <c:v>188.1</c:v>
                </c:pt>
                <c:pt idx="628">
                  <c:v>188.4</c:v>
                </c:pt>
                <c:pt idx="629">
                  <c:v>188.7</c:v>
                </c:pt>
                <c:pt idx="630">
                  <c:v>189</c:v>
                </c:pt>
                <c:pt idx="631">
                  <c:v>189.3</c:v>
                </c:pt>
                <c:pt idx="632">
                  <c:v>189.6</c:v>
                </c:pt>
                <c:pt idx="633">
                  <c:v>189.9</c:v>
                </c:pt>
                <c:pt idx="634">
                  <c:v>190.2</c:v>
                </c:pt>
                <c:pt idx="635">
                  <c:v>190.5</c:v>
                </c:pt>
                <c:pt idx="636">
                  <c:v>190.8</c:v>
                </c:pt>
                <c:pt idx="637">
                  <c:v>191.1</c:v>
                </c:pt>
                <c:pt idx="638">
                  <c:v>191.4</c:v>
                </c:pt>
                <c:pt idx="639">
                  <c:v>191.7</c:v>
                </c:pt>
                <c:pt idx="640">
                  <c:v>192</c:v>
                </c:pt>
                <c:pt idx="641">
                  <c:v>192.3</c:v>
                </c:pt>
                <c:pt idx="642">
                  <c:v>192.6</c:v>
                </c:pt>
                <c:pt idx="643">
                  <c:v>192.9</c:v>
                </c:pt>
                <c:pt idx="644">
                  <c:v>193.2</c:v>
                </c:pt>
                <c:pt idx="645">
                  <c:v>193.5</c:v>
                </c:pt>
                <c:pt idx="646">
                  <c:v>193.8</c:v>
                </c:pt>
                <c:pt idx="647">
                  <c:v>194.1</c:v>
                </c:pt>
                <c:pt idx="648">
                  <c:v>194.4</c:v>
                </c:pt>
                <c:pt idx="649">
                  <c:v>194.7</c:v>
                </c:pt>
                <c:pt idx="650">
                  <c:v>195</c:v>
                </c:pt>
                <c:pt idx="651">
                  <c:v>195.3</c:v>
                </c:pt>
                <c:pt idx="652">
                  <c:v>195.6</c:v>
                </c:pt>
                <c:pt idx="653">
                  <c:v>195.9</c:v>
                </c:pt>
                <c:pt idx="654">
                  <c:v>196.2</c:v>
                </c:pt>
                <c:pt idx="655">
                  <c:v>196.5</c:v>
                </c:pt>
                <c:pt idx="656">
                  <c:v>196.8</c:v>
                </c:pt>
                <c:pt idx="657">
                  <c:v>197.1</c:v>
                </c:pt>
                <c:pt idx="658">
                  <c:v>197.4</c:v>
                </c:pt>
                <c:pt idx="659">
                  <c:v>197.7</c:v>
                </c:pt>
                <c:pt idx="660">
                  <c:v>198</c:v>
                </c:pt>
                <c:pt idx="661">
                  <c:v>198.3</c:v>
                </c:pt>
                <c:pt idx="662">
                  <c:v>198.6</c:v>
                </c:pt>
                <c:pt idx="663">
                  <c:v>198.9</c:v>
                </c:pt>
                <c:pt idx="664">
                  <c:v>199.2</c:v>
                </c:pt>
                <c:pt idx="665">
                  <c:v>199.5</c:v>
                </c:pt>
                <c:pt idx="666">
                  <c:v>199.8</c:v>
                </c:pt>
                <c:pt idx="667">
                  <c:v>200.1</c:v>
                </c:pt>
                <c:pt idx="668">
                  <c:v>200.4</c:v>
                </c:pt>
                <c:pt idx="669">
                  <c:v>200.7</c:v>
                </c:pt>
                <c:pt idx="670">
                  <c:v>201</c:v>
                </c:pt>
                <c:pt idx="671">
                  <c:v>201.3</c:v>
                </c:pt>
                <c:pt idx="672">
                  <c:v>201.6</c:v>
                </c:pt>
                <c:pt idx="673">
                  <c:v>201.9</c:v>
                </c:pt>
                <c:pt idx="674">
                  <c:v>202.2</c:v>
                </c:pt>
                <c:pt idx="675">
                  <c:v>202.5</c:v>
                </c:pt>
                <c:pt idx="676">
                  <c:v>202.8</c:v>
                </c:pt>
                <c:pt idx="677">
                  <c:v>203.1</c:v>
                </c:pt>
                <c:pt idx="678">
                  <c:v>203.4</c:v>
                </c:pt>
                <c:pt idx="679">
                  <c:v>203.7</c:v>
                </c:pt>
                <c:pt idx="680">
                  <c:v>204</c:v>
                </c:pt>
                <c:pt idx="681">
                  <c:v>204.3</c:v>
                </c:pt>
                <c:pt idx="682">
                  <c:v>204.6</c:v>
                </c:pt>
                <c:pt idx="683">
                  <c:v>204.9</c:v>
                </c:pt>
                <c:pt idx="684">
                  <c:v>205.2</c:v>
                </c:pt>
                <c:pt idx="685">
                  <c:v>205.5</c:v>
                </c:pt>
                <c:pt idx="686">
                  <c:v>205.8</c:v>
                </c:pt>
                <c:pt idx="687">
                  <c:v>206.1</c:v>
                </c:pt>
                <c:pt idx="688">
                  <c:v>206.4</c:v>
                </c:pt>
                <c:pt idx="689">
                  <c:v>206.7</c:v>
                </c:pt>
                <c:pt idx="690">
                  <c:v>207</c:v>
                </c:pt>
                <c:pt idx="691">
                  <c:v>207.3</c:v>
                </c:pt>
                <c:pt idx="692">
                  <c:v>207.6</c:v>
                </c:pt>
                <c:pt idx="693">
                  <c:v>207.9</c:v>
                </c:pt>
                <c:pt idx="694">
                  <c:v>208.2</c:v>
                </c:pt>
                <c:pt idx="695">
                  <c:v>208.5</c:v>
                </c:pt>
                <c:pt idx="696">
                  <c:v>208.8</c:v>
                </c:pt>
                <c:pt idx="697">
                  <c:v>209.1</c:v>
                </c:pt>
                <c:pt idx="698">
                  <c:v>209.4</c:v>
                </c:pt>
                <c:pt idx="699">
                  <c:v>209.7</c:v>
                </c:pt>
                <c:pt idx="700">
                  <c:v>210</c:v>
                </c:pt>
                <c:pt idx="701">
                  <c:v>210.3</c:v>
                </c:pt>
                <c:pt idx="702">
                  <c:v>210.6</c:v>
                </c:pt>
                <c:pt idx="703">
                  <c:v>210.9</c:v>
                </c:pt>
                <c:pt idx="704">
                  <c:v>211.2</c:v>
                </c:pt>
                <c:pt idx="705">
                  <c:v>211.5</c:v>
                </c:pt>
                <c:pt idx="706">
                  <c:v>211.8</c:v>
                </c:pt>
                <c:pt idx="707">
                  <c:v>212.1</c:v>
                </c:pt>
                <c:pt idx="708">
                  <c:v>212.4</c:v>
                </c:pt>
                <c:pt idx="709">
                  <c:v>212.7</c:v>
                </c:pt>
                <c:pt idx="710">
                  <c:v>213</c:v>
                </c:pt>
                <c:pt idx="711">
                  <c:v>213.3</c:v>
                </c:pt>
                <c:pt idx="712">
                  <c:v>213.6</c:v>
                </c:pt>
                <c:pt idx="713">
                  <c:v>213.9</c:v>
                </c:pt>
                <c:pt idx="714">
                  <c:v>214.2</c:v>
                </c:pt>
                <c:pt idx="715">
                  <c:v>214.5</c:v>
                </c:pt>
                <c:pt idx="716">
                  <c:v>214.8</c:v>
                </c:pt>
                <c:pt idx="717">
                  <c:v>215.1</c:v>
                </c:pt>
                <c:pt idx="718">
                  <c:v>215.4</c:v>
                </c:pt>
                <c:pt idx="719">
                  <c:v>215.7</c:v>
                </c:pt>
                <c:pt idx="720">
                  <c:v>216</c:v>
                </c:pt>
                <c:pt idx="721">
                  <c:v>216.3</c:v>
                </c:pt>
                <c:pt idx="722">
                  <c:v>216.6</c:v>
                </c:pt>
                <c:pt idx="723">
                  <c:v>216.9</c:v>
                </c:pt>
                <c:pt idx="724">
                  <c:v>217.2</c:v>
                </c:pt>
                <c:pt idx="725">
                  <c:v>217.5</c:v>
                </c:pt>
                <c:pt idx="726">
                  <c:v>217.8</c:v>
                </c:pt>
                <c:pt idx="727">
                  <c:v>218.1</c:v>
                </c:pt>
                <c:pt idx="728">
                  <c:v>218.4</c:v>
                </c:pt>
                <c:pt idx="729">
                  <c:v>218.7</c:v>
                </c:pt>
                <c:pt idx="730">
                  <c:v>219</c:v>
                </c:pt>
                <c:pt idx="731">
                  <c:v>219.3</c:v>
                </c:pt>
                <c:pt idx="732">
                  <c:v>219.6</c:v>
                </c:pt>
                <c:pt idx="733">
                  <c:v>219.9</c:v>
                </c:pt>
                <c:pt idx="734">
                  <c:v>220.2</c:v>
                </c:pt>
                <c:pt idx="735">
                  <c:v>220.5</c:v>
                </c:pt>
                <c:pt idx="736">
                  <c:v>220.8</c:v>
                </c:pt>
                <c:pt idx="737">
                  <c:v>221.1</c:v>
                </c:pt>
                <c:pt idx="738">
                  <c:v>221.4</c:v>
                </c:pt>
                <c:pt idx="739">
                  <c:v>221.7</c:v>
                </c:pt>
                <c:pt idx="740">
                  <c:v>222</c:v>
                </c:pt>
                <c:pt idx="741">
                  <c:v>222.3</c:v>
                </c:pt>
                <c:pt idx="742">
                  <c:v>222.6</c:v>
                </c:pt>
                <c:pt idx="743">
                  <c:v>222.9</c:v>
                </c:pt>
                <c:pt idx="744">
                  <c:v>223.2</c:v>
                </c:pt>
                <c:pt idx="745">
                  <c:v>223.5</c:v>
                </c:pt>
                <c:pt idx="746">
                  <c:v>223.8</c:v>
                </c:pt>
                <c:pt idx="747">
                  <c:v>224.1</c:v>
                </c:pt>
                <c:pt idx="748">
                  <c:v>224.4</c:v>
                </c:pt>
                <c:pt idx="749">
                  <c:v>224.7</c:v>
                </c:pt>
                <c:pt idx="750">
                  <c:v>225</c:v>
                </c:pt>
                <c:pt idx="751">
                  <c:v>225.3</c:v>
                </c:pt>
                <c:pt idx="752">
                  <c:v>225.6</c:v>
                </c:pt>
                <c:pt idx="753">
                  <c:v>225.9</c:v>
                </c:pt>
                <c:pt idx="754">
                  <c:v>226.2</c:v>
                </c:pt>
                <c:pt idx="755">
                  <c:v>226.5</c:v>
                </c:pt>
                <c:pt idx="756">
                  <c:v>226.8</c:v>
                </c:pt>
                <c:pt idx="757">
                  <c:v>227.1</c:v>
                </c:pt>
                <c:pt idx="758">
                  <c:v>227.4</c:v>
                </c:pt>
                <c:pt idx="759">
                  <c:v>227.7</c:v>
                </c:pt>
                <c:pt idx="760">
                  <c:v>228</c:v>
                </c:pt>
                <c:pt idx="761">
                  <c:v>228.3</c:v>
                </c:pt>
                <c:pt idx="762">
                  <c:v>228.6</c:v>
                </c:pt>
                <c:pt idx="763">
                  <c:v>228.9</c:v>
                </c:pt>
                <c:pt idx="764">
                  <c:v>229.2</c:v>
                </c:pt>
                <c:pt idx="765">
                  <c:v>229.5</c:v>
                </c:pt>
                <c:pt idx="766">
                  <c:v>229.8</c:v>
                </c:pt>
                <c:pt idx="767">
                  <c:v>230.1</c:v>
                </c:pt>
                <c:pt idx="768">
                  <c:v>230.4</c:v>
                </c:pt>
                <c:pt idx="769">
                  <c:v>230.7</c:v>
                </c:pt>
                <c:pt idx="770">
                  <c:v>231</c:v>
                </c:pt>
                <c:pt idx="771">
                  <c:v>231.3</c:v>
                </c:pt>
                <c:pt idx="772">
                  <c:v>231.6</c:v>
                </c:pt>
                <c:pt idx="773">
                  <c:v>231.9</c:v>
                </c:pt>
                <c:pt idx="774">
                  <c:v>232.2</c:v>
                </c:pt>
                <c:pt idx="775">
                  <c:v>232.5</c:v>
                </c:pt>
                <c:pt idx="776">
                  <c:v>232.8</c:v>
                </c:pt>
                <c:pt idx="777">
                  <c:v>233.1</c:v>
                </c:pt>
                <c:pt idx="778">
                  <c:v>233.4</c:v>
                </c:pt>
                <c:pt idx="779">
                  <c:v>233.7</c:v>
                </c:pt>
                <c:pt idx="780">
                  <c:v>234</c:v>
                </c:pt>
                <c:pt idx="781">
                  <c:v>234.3</c:v>
                </c:pt>
                <c:pt idx="782">
                  <c:v>234.6</c:v>
                </c:pt>
                <c:pt idx="783">
                  <c:v>234.9</c:v>
                </c:pt>
                <c:pt idx="784">
                  <c:v>235.2</c:v>
                </c:pt>
                <c:pt idx="785">
                  <c:v>235.5</c:v>
                </c:pt>
                <c:pt idx="786">
                  <c:v>235.8</c:v>
                </c:pt>
                <c:pt idx="787">
                  <c:v>236.1</c:v>
                </c:pt>
                <c:pt idx="788">
                  <c:v>236.4</c:v>
                </c:pt>
                <c:pt idx="789">
                  <c:v>236.7</c:v>
                </c:pt>
                <c:pt idx="790">
                  <c:v>237</c:v>
                </c:pt>
                <c:pt idx="791">
                  <c:v>237.3</c:v>
                </c:pt>
                <c:pt idx="792">
                  <c:v>237.6</c:v>
                </c:pt>
                <c:pt idx="793">
                  <c:v>237.9</c:v>
                </c:pt>
                <c:pt idx="794">
                  <c:v>238.2</c:v>
                </c:pt>
                <c:pt idx="795">
                  <c:v>238.5</c:v>
                </c:pt>
                <c:pt idx="796">
                  <c:v>238.8</c:v>
                </c:pt>
                <c:pt idx="797">
                  <c:v>239.1</c:v>
                </c:pt>
                <c:pt idx="798">
                  <c:v>239.4</c:v>
                </c:pt>
                <c:pt idx="799">
                  <c:v>239.7</c:v>
                </c:pt>
                <c:pt idx="800">
                  <c:v>240</c:v>
                </c:pt>
                <c:pt idx="801">
                  <c:v>240.3</c:v>
                </c:pt>
                <c:pt idx="802">
                  <c:v>240.6</c:v>
                </c:pt>
                <c:pt idx="803">
                  <c:v>240.9</c:v>
                </c:pt>
                <c:pt idx="804">
                  <c:v>241.2</c:v>
                </c:pt>
                <c:pt idx="805">
                  <c:v>241.5</c:v>
                </c:pt>
                <c:pt idx="806">
                  <c:v>241.8</c:v>
                </c:pt>
                <c:pt idx="807">
                  <c:v>242.1</c:v>
                </c:pt>
                <c:pt idx="808">
                  <c:v>242.4</c:v>
                </c:pt>
                <c:pt idx="809">
                  <c:v>242.7</c:v>
                </c:pt>
                <c:pt idx="810">
                  <c:v>243</c:v>
                </c:pt>
                <c:pt idx="811">
                  <c:v>243.3</c:v>
                </c:pt>
                <c:pt idx="812">
                  <c:v>243.6</c:v>
                </c:pt>
                <c:pt idx="813">
                  <c:v>243.9</c:v>
                </c:pt>
                <c:pt idx="814">
                  <c:v>244.2</c:v>
                </c:pt>
                <c:pt idx="815">
                  <c:v>244.5</c:v>
                </c:pt>
                <c:pt idx="816">
                  <c:v>244.8</c:v>
                </c:pt>
                <c:pt idx="817">
                  <c:v>245.1</c:v>
                </c:pt>
                <c:pt idx="818">
                  <c:v>245.4</c:v>
                </c:pt>
                <c:pt idx="819">
                  <c:v>245.7</c:v>
                </c:pt>
                <c:pt idx="820">
                  <c:v>246</c:v>
                </c:pt>
                <c:pt idx="821">
                  <c:v>246.3</c:v>
                </c:pt>
                <c:pt idx="822">
                  <c:v>246.6</c:v>
                </c:pt>
                <c:pt idx="823">
                  <c:v>246.9</c:v>
                </c:pt>
                <c:pt idx="824">
                  <c:v>247.2</c:v>
                </c:pt>
                <c:pt idx="825">
                  <c:v>247.5</c:v>
                </c:pt>
                <c:pt idx="826">
                  <c:v>247.8</c:v>
                </c:pt>
                <c:pt idx="827">
                  <c:v>248.1</c:v>
                </c:pt>
                <c:pt idx="828">
                  <c:v>248.4</c:v>
                </c:pt>
                <c:pt idx="829">
                  <c:v>248.7</c:v>
                </c:pt>
                <c:pt idx="830">
                  <c:v>249</c:v>
                </c:pt>
                <c:pt idx="831">
                  <c:v>249.3</c:v>
                </c:pt>
                <c:pt idx="832">
                  <c:v>249.6</c:v>
                </c:pt>
                <c:pt idx="833">
                  <c:v>249.9</c:v>
                </c:pt>
                <c:pt idx="834">
                  <c:v>250.2</c:v>
                </c:pt>
                <c:pt idx="835">
                  <c:v>250.5</c:v>
                </c:pt>
                <c:pt idx="836">
                  <c:v>250.8</c:v>
                </c:pt>
                <c:pt idx="837">
                  <c:v>251.1</c:v>
                </c:pt>
                <c:pt idx="838">
                  <c:v>251.4</c:v>
                </c:pt>
                <c:pt idx="839">
                  <c:v>251.7</c:v>
                </c:pt>
                <c:pt idx="840">
                  <c:v>252</c:v>
                </c:pt>
                <c:pt idx="841">
                  <c:v>252.3</c:v>
                </c:pt>
                <c:pt idx="842">
                  <c:v>252.6</c:v>
                </c:pt>
                <c:pt idx="843">
                  <c:v>252.9</c:v>
                </c:pt>
                <c:pt idx="844">
                  <c:v>253.2</c:v>
                </c:pt>
                <c:pt idx="845">
                  <c:v>253.5</c:v>
                </c:pt>
                <c:pt idx="846">
                  <c:v>253.8</c:v>
                </c:pt>
                <c:pt idx="847">
                  <c:v>254.1</c:v>
                </c:pt>
                <c:pt idx="848">
                  <c:v>254.4</c:v>
                </c:pt>
                <c:pt idx="849">
                  <c:v>254.7</c:v>
                </c:pt>
                <c:pt idx="850">
                  <c:v>255</c:v>
                </c:pt>
                <c:pt idx="851">
                  <c:v>255.3</c:v>
                </c:pt>
                <c:pt idx="852">
                  <c:v>255.6</c:v>
                </c:pt>
                <c:pt idx="853">
                  <c:v>255.9</c:v>
                </c:pt>
                <c:pt idx="854">
                  <c:v>256.2</c:v>
                </c:pt>
                <c:pt idx="855">
                  <c:v>256.5</c:v>
                </c:pt>
                <c:pt idx="856">
                  <c:v>256.8</c:v>
                </c:pt>
                <c:pt idx="857">
                  <c:v>257.10000000000002</c:v>
                </c:pt>
                <c:pt idx="858">
                  <c:v>257.39999999999969</c:v>
                </c:pt>
                <c:pt idx="859">
                  <c:v>257.7</c:v>
                </c:pt>
                <c:pt idx="860">
                  <c:v>258</c:v>
                </c:pt>
                <c:pt idx="861">
                  <c:v>258.3</c:v>
                </c:pt>
                <c:pt idx="862">
                  <c:v>258.60000000000002</c:v>
                </c:pt>
                <c:pt idx="863">
                  <c:v>258.89999999999969</c:v>
                </c:pt>
                <c:pt idx="864">
                  <c:v>259.2</c:v>
                </c:pt>
                <c:pt idx="865">
                  <c:v>259.5</c:v>
                </c:pt>
                <c:pt idx="866">
                  <c:v>259.8</c:v>
                </c:pt>
                <c:pt idx="867">
                  <c:v>260.10000000000002</c:v>
                </c:pt>
                <c:pt idx="868">
                  <c:v>260.39999999999969</c:v>
                </c:pt>
                <c:pt idx="869">
                  <c:v>260.7</c:v>
                </c:pt>
                <c:pt idx="870">
                  <c:v>261</c:v>
                </c:pt>
                <c:pt idx="871">
                  <c:v>261.3</c:v>
                </c:pt>
                <c:pt idx="872">
                  <c:v>261.60000000000002</c:v>
                </c:pt>
                <c:pt idx="873">
                  <c:v>261.89999999999969</c:v>
                </c:pt>
                <c:pt idx="874">
                  <c:v>262.2</c:v>
                </c:pt>
                <c:pt idx="875">
                  <c:v>262.5</c:v>
                </c:pt>
                <c:pt idx="876">
                  <c:v>262.8</c:v>
                </c:pt>
                <c:pt idx="877">
                  <c:v>263.10000000000002</c:v>
                </c:pt>
                <c:pt idx="878">
                  <c:v>263.39999999999969</c:v>
                </c:pt>
                <c:pt idx="879">
                  <c:v>263.7</c:v>
                </c:pt>
                <c:pt idx="880">
                  <c:v>264</c:v>
                </c:pt>
                <c:pt idx="881">
                  <c:v>264.3</c:v>
                </c:pt>
                <c:pt idx="882">
                  <c:v>264.60000000000002</c:v>
                </c:pt>
                <c:pt idx="883">
                  <c:v>264.89999999999969</c:v>
                </c:pt>
                <c:pt idx="884">
                  <c:v>265.2</c:v>
                </c:pt>
                <c:pt idx="885">
                  <c:v>265.5</c:v>
                </c:pt>
                <c:pt idx="886">
                  <c:v>265.8</c:v>
                </c:pt>
                <c:pt idx="887">
                  <c:v>266.10000000000002</c:v>
                </c:pt>
                <c:pt idx="888">
                  <c:v>266.39999999999969</c:v>
                </c:pt>
                <c:pt idx="889">
                  <c:v>266.7</c:v>
                </c:pt>
                <c:pt idx="890">
                  <c:v>267</c:v>
                </c:pt>
                <c:pt idx="891">
                  <c:v>267.3</c:v>
                </c:pt>
                <c:pt idx="892">
                  <c:v>267.60000000000002</c:v>
                </c:pt>
                <c:pt idx="893">
                  <c:v>267.89999999999969</c:v>
                </c:pt>
                <c:pt idx="894">
                  <c:v>268.2</c:v>
                </c:pt>
                <c:pt idx="895">
                  <c:v>268.5</c:v>
                </c:pt>
                <c:pt idx="896">
                  <c:v>268.8</c:v>
                </c:pt>
                <c:pt idx="897">
                  <c:v>269.10000000000002</c:v>
                </c:pt>
                <c:pt idx="898">
                  <c:v>269.39999999999969</c:v>
                </c:pt>
                <c:pt idx="899">
                  <c:v>269.7</c:v>
                </c:pt>
                <c:pt idx="900">
                  <c:v>270</c:v>
                </c:pt>
                <c:pt idx="901">
                  <c:v>270.3</c:v>
                </c:pt>
                <c:pt idx="902">
                  <c:v>270.60000000000002</c:v>
                </c:pt>
                <c:pt idx="903">
                  <c:v>270.89999999999969</c:v>
                </c:pt>
                <c:pt idx="904">
                  <c:v>271.2</c:v>
                </c:pt>
                <c:pt idx="905">
                  <c:v>271.5</c:v>
                </c:pt>
                <c:pt idx="906">
                  <c:v>271.8</c:v>
                </c:pt>
                <c:pt idx="907">
                  <c:v>272.10000000000002</c:v>
                </c:pt>
                <c:pt idx="908">
                  <c:v>272.39999999999969</c:v>
                </c:pt>
                <c:pt idx="909">
                  <c:v>272.7</c:v>
                </c:pt>
                <c:pt idx="910">
                  <c:v>273</c:v>
                </c:pt>
                <c:pt idx="911">
                  <c:v>273.3</c:v>
                </c:pt>
                <c:pt idx="912">
                  <c:v>273.60000000000002</c:v>
                </c:pt>
                <c:pt idx="913">
                  <c:v>273.89999999999969</c:v>
                </c:pt>
                <c:pt idx="914">
                  <c:v>274.2</c:v>
                </c:pt>
                <c:pt idx="915">
                  <c:v>274.5</c:v>
                </c:pt>
                <c:pt idx="916">
                  <c:v>274.8</c:v>
                </c:pt>
                <c:pt idx="917">
                  <c:v>275.10000000000002</c:v>
                </c:pt>
                <c:pt idx="918">
                  <c:v>275.39999999999969</c:v>
                </c:pt>
                <c:pt idx="919">
                  <c:v>275.7</c:v>
                </c:pt>
                <c:pt idx="920">
                  <c:v>276</c:v>
                </c:pt>
                <c:pt idx="921">
                  <c:v>276.3</c:v>
                </c:pt>
                <c:pt idx="922">
                  <c:v>276.60000000000002</c:v>
                </c:pt>
                <c:pt idx="923">
                  <c:v>276.89999999999969</c:v>
                </c:pt>
                <c:pt idx="924">
                  <c:v>277.2</c:v>
                </c:pt>
                <c:pt idx="925">
                  <c:v>277.5</c:v>
                </c:pt>
                <c:pt idx="926">
                  <c:v>277.8</c:v>
                </c:pt>
                <c:pt idx="927">
                  <c:v>278.10000000000002</c:v>
                </c:pt>
                <c:pt idx="928">
                  <c:v>278.39999999999969</c:v>
                </c:pt>
                <c:pt idx="929">
                  <c:v>278.7</c:v>
                </c:pt>
                <c:pt idx="930">
                  <c:v>279</c:v>
                </c:pt>
                <c:pt idx="931">
                  <c:v>279.3</c:v>
                </c:pt>
                <c:pt idx="932">
                  <c:v>279.60000000000002</c:v>
                </c:pt>
                <c:pt idx="933">
                  <c:v>279.89999999999969</c:v>
                </c:pt>
                <c:pt idx="934">
                  <c:v>280.2</c:v>
                </c:pt>
                <c:pt idx="935">
                  <c:v>280.5</c:v>
                </c:pt>
                <c:pt idx="936">
                  <c:v>280.8</c:v>
                </c:pt>
                <c:pt idx="937">
                  <c:v>281.10000000000002</c:v>
                </c:pt>
                <c:pt idx="938">
                  <c:v>281.39999999999969</c:v>
                </c:pt>
                <c:pt idx="939">
                  <c:v>281.7</c:v>
                </c:pt>
                <c:pt idx="940">
                  <c:v>282</c:v>
                </c:pt>
                <c:pt idx="941">
                  <c:v>282.3</c:v>
                </c:pt>
                <c:pt idx="942">
                  <c:v>282.60000000000002</c:v>
                </c:pt>
                <c:pt idx="943">
                  <c:v>282.89999999999969</c:v>
                </c:pt>
                <c:pt idx="944">
                  <c:v>283.2</c:v>
                </c:pt>
                <c:pt idx="945">
                  <c:v>283.5</c:v>
                </c:pt>
                <c:pt idx="946">
                  <c:v>283.8</c:v>
                </c:pt>
                <c:pt idx="947">
                  <c:v>284.10000000000002</c:v>
                </c:pt>
                <c:pt idx="948">
                  <c:v>284.39999999999969</c:v>
                </c:pt>
                <c:pt idx="949">
                  <c:v>284.7</c:v>
                </c:pt>
                <c:pt idx="950">
                  <c:v>285</c:v>
                </c:pt>
                <c:pt idx="951">
                  <c:v>285.3</c:v>
                </c:pt>
                <c:pt idx="952">
                  <c:v>285.60000000000002</c:v>
                </c:pt>
                <c:pt idx="953">
                  <c:v>285.89999999999969</c:v>
                </c:pt>
                <c:pt idx="954">
                  <c:v>286.2</c:v>
                </c:pt>
                <c:pt idx="955">
                  <c:v>286.5</c:v>
                </c:pt>
                <c:pt idx="956">
                  <c:v>286.8</c:v>
                </c:pt>
                <c:pt idx="957">
                  <c:v>287.10000000000002</c:v>
                </c:pt>
                <c:pt idx="958">
                  <c:v>287.39999999999969</c:v>
                </c:pt>
                <c:pt idx="959">
                  <c:v>287.7</c:v>
                </c:pt>
                <c:pt idx="960">
                  <c:v>288</c:v>
                </c:pt>
                <c:pt idx="961">
                  <c:v>288.3</c:v>
                </c:pt>
                <c:pt idx="962">
                  <c:v>288.60000000000002</c:v>
                </c:pt>
                <c:pt idx="963">
                  <c:v>288.89999999999969</c:v>
                </c:pt>
                <c:pt idx="964">
                  <c:v>289.2</c:v>
                </c:pt>
                <c:pt idx="965">
                  <c:v>289.5</c:v>
                </c:pt>
                <c:pt idx="966">
                  <c:v>289.8</c:v>
                </c:pt>
                <c:pt idx="967">
                  <c:v>290.10000000000002</c:v>
                </c:pt>
                <c:pt idx="968">
                  <c:v>290.39999999999969</c:v>
                </c:pt>
                <c:pt idx="969">
                  <c:v>290.7</c:v>
                </c:pt>
                <c:pt idx="970">
                  <c:v>291</c:v>
                </c:pt>
                <c:pt idx="971">
                  <c:v>291.3</c:v>
                </c:pt>
                <c:pt idx="972">
                  <c:v>291.60000000000002</c:v>
                </c:pt>
                <c:pt idx="973">
                  <c:v>291.89999999999969</c:v>
                </c:pt>
                <c:pt idx="974">
                  <c:v>292.2</c:v>
                </c:pt>
                <c:pt idx="975">
                  <c:v>292.5</c:v>
                </c:pt>
                <c:pt idx="976">
                  <c:v>292.8</c:v>
                </c:pt>
                <c:pt idx="977">
                  <c:v>293.10000000000002</c:v>
                </c:pt>
                <c:pt idx="978">
                  <c:v>293.39999999999969</c:v>
                </c:pt>
                <c:pt idx="979">
                  <c:v>293.7</c:v>
                </c:pt>
                <c:pt idx="980">
                  <c:v>294</c:v>
                </c:pt>
                <c:pt idx="981">
                  <c:v>294.3</c:v>
                </c:pt>
                <c:pt idx="982">
                  <c:v>294.60000000000002</c:v>
                </c:pt>
                <c:pt idx="983">
                  <c:v>294.89999999999969</c:v>
                </c:pt>
                <c:pt idx="984">
                  <c:v>295.2</c:v>
                </c:pt>
                <c:pt idx="985">
                  <c:v>295.5</c:v>
                </c:pt>
                <c:pt idx="986">
                  <c:v>295.8</c:v>
                </c:pt>
                <c:pt idx="987">
                  <c:v>296.10000000000002</c:v>
                </c:pt>
                <c:pt idx="988">
                  <c:v>296.39999999999969</c:v>
                </c:pt>
                <c:pt idx="989">
                  <c:v>296.7</c:v>
                </c:pt>
                <c:pt idx="990">
                  <c:v>297</c:v>
                </c:pt>
                <c:pt idx="991">
                  <c:v>297.3</c:v>
                </c:pt>
                <c:pt idx="992">
                  <c:v>297.60000000000002</c:v>
                </c:pt>
                <c:pt idx="993">
                  <c:v>297.89999999999969</c:v>
                </c:pt>
                <c:pt idx="994">
                  <c:v>298.2</c:v>
                </c:pt>
                <c:pt idx="995">
                  <c:v>298.5</c:v>
                </c:pt>
                <c:pt idx="996">
                  <c:v>298.8</c:v>
                </c:pt>
                <c:pt idx="997">
                  <c:v>299.10000000000002</c:v>
                </c:pt>
                <c:pt idx="998">
                  <c:v>299.39999999999969</c:v>
                </c:pt>
                <c:pt idx="999">
                  <c:v>299.7</c:v>
                </c:pt>
                <c:pt idx="1000">
                  <c:v>300</c:v>
                </c:pt>
                <c:pt idx="1001">
                  <c:v>300.3</c:v>
                </c:pt>
                <c:pt idx="1002">
                  <c:v>300.60000000000002</c:v>
                </c:pt>
                <c:pt idx="1003">
                  <c:v>300.89999999999969</c:v>
                </c:pt>
                <c:pt idx="1004">
                  <c:v>301.2</c:v>
                </c:pt>
                <c:pt idx="1005">
                  <c:v>301.5</c:v>
                </c:pt>
                <c:pt idx="1006">
                  <c:v>301.8</c:v>
                </c:pt>
                <c:pt idx="1007">
                  <c:v>302.10000000000002</c:v>
                </c:pt>
                <c:pt idx="1008">
                  <c:v>302.39999999999969</c:v>
                </c:pt>
                <c:pt idx="1009">
                  <c:v>302.7</c:v>
                </c:pt>
                <c:pt idx="1010">
                  <c:v>303</c:v>
                </c:pt>
                <c:pt idx="1011">
                  <c:v>303.3</c:v>
                </c:pt>
                <c:pt idx="1012">
                  <c:v>303.60000000000002</c:v>
                </c:pt>
                <c:pt idx="1013">
                  <c:v>303.89999999999969</c:v>
                </c:pt>
                <c:pt idx="1014">
                  <c:v>304.2</c:v>
                </c:pt>
                <c:pt idx="1015">
                  <c:v>304.5</c:v>
                </c:pt>
                <c:pt idx="1016">
                  <c:v>304.8</c:v>
                </c:pt>
                <c:pt idx="1017">
                  <c:v>305.10000000000002</c:v>
                </c:pt>
                <c:pt idx="1018">
                  <c:v>305.39999999999969</c:v>
                </c:pt>
                <c:pt idx="1019">
                  <c:v>305.7</c:v>
                </c:pt>
                <c:pt idx="1020">
                  <c:v>306</c:v>
                </c:pt>
                <c:pt idx="1021">
                  <c:v>306.3</c:v>
                </c:pt>
                <c:pt idx="1022">
                  <c:v>306.60000000000002</c:v>
                </c:pt>
                <c:pt idx="1023">
                  <c:v>306.89999999999969</c:v>
                </c:pt>
                <c:pt idx="1024">
                  <c:v>307.2</c:v>
                </c:pt>
                <c:pt idx="1025">
                  <c:v>307.5</c:v>
                </c:pt>
                <c:pt idx="1026">
                  <c:v>307.8</c:v>
                </c:pt>
                <c:pt idx="1027">
                  <c:v>308.10000000000002</c:v>
                </c:pt>
                <c:pt idx="1028">
                  <c:v>308.39999999999969</c:v>
                </c:pt>
                <c:pt idx="1029">
                  <c:v>308.7</c:v>
                </c:pt>
                <c:pt idx="1030">
                  <c:v>309</c:v>
                </c:pt>
                <c:pt idx="1031">
                  <c:v>309.3</c:v>
                </c:pt>
                <c:pt idx="1032">
                  <c:v>309.60000000000002</c:v>
                </c:pt>
                <c:pt idx="1033">
                  <c:v>309.89999999999969</c:v>
                </c:pt>
                <c:pt idx="1034">
                  <c:v>310.2</c:v>
                </c:pt>
                <c:pt idx="1035">
                  <c:v>310.5</c:v>
                </c:pt>
                <c:pt idx="1036">
                  <c:v>310.8</c:v>
                </c:pt>
                <c:pt idx="1037">
                  <c:v>311.10000000000002</c:v>
                </c:pt>
                <c:pt idx="1038">
                  <c:v>311.39999999999969</c:v>
                </c:pt>
                <c:pt idx="1039">
                  <c:v>311.7</c:v>
                </c:pt>
                <c:pt idx="1040">
                  <c:v>312</c:v>
                </c:pt>
                <c:pt idx="1041">
                  <c:v>312.3</c:v>
                </c:pt>
                <c:pt idx="1042">
                  <c:v>312.60000000000002</c:v>
                </c:pt>
                <c:pt idx="1043">
                  <c:v>312.89999999999969</c:v>
                </c:pt>
                <c:pt idx="1044">
                  <c:v>313.2</c:v>
                </c:pt>
                <c:pt idx="1045">
                  <c:v>313.5</c:v>
                </c:pt>
                <c:pt idx="1046">
                  <c:v>313.8</c:v>
                </c:pt>
                <c:pt idx="1047">
                  <c:v>314.10000000000002</c:v>
                </c:pt>
                <c:pt idx="1048">
                  <c:v>314.39999999999969</c:v>
                </c:pt>
                <c:pt idx="1049">
                  <c:v>314.7</c:v>
                </c:pt>
                <c:pt idx="1050">
                  <c:v>315</c:v>
                </c:pt>
                <c:pt idx="1051">
                  <c:v>315.3</c:v>
                </c:pt>
                <c:pt idx="1052">
                  <c:v>315.60000000000002</c:v>
                </c:pt>
                <c:pt idx="1053">
                  <c:v>315.89999999999969</c:v>
                </c:pt>
                <c:pt idx="1054">
                  <c:v>316.2</c:v>
                </c:pt>
                <c:pt idx="1055">
                  <c:v>316.5</c:v>
                </c:pt>
                <c:pt idx="1056">
                  <c:v>316.8</c:v>
                </c:pt>
                <c:pt idx="1057">
                  <c:v>317.10000000000002</c:v>
                </c:pt>
                <c:pt idx="1058">
                  <c:v>317.39999999999969</c:v>
                </c:pt>
                <c:pt idx="1059">
                  <c:v>317.7</c:v>
                </c:pt>
                <c:pt idx="1060">
                  <c:v>318</c:v>
                </c:pt>
                <c:pt idx="1061">
                  <c:v>318.3</c:v>
                </c:pt>
                <c:pt idx="1062">
                  <c:v>318.60000000000002</c:v>
                </c:pt>
                <c:pt idx="1063">
                  <c:v>318.89999999999969</c:v>
                </c:pt>
                <c:pt idx="1064">
                  <c:v>319.2</c:v>
                </c:pt>
                <c:pt idx="1065">
                  <c:v>319.5</c:v>
                </c:pt>
                <c:pt idx="1066">
                  <c:v>319.8</c:v>
                </c:pt>
                <c:pt idx="1067">
                  <c:v>320.10000000000002</c:v>
                </c:pt>
                <c:pt idx="1068">
                  <c:v>320.39999999999969</c:v>
                </c:pt>
                <c:pt idx="1069">
                  <c:v>320.7</c:v>
                </c:pt>
                <c:pt idx="1070">
                  <c:v>321</c:v>
                </c:pt>
                <c:pt idx="1071">
                  <c:v>321.3</c:v>
                </c:pt>
                <c:pt idx="1072">
                  <c:v>321.60000000000002</c:v>
                </c:pt>
                <c:pt idx="1073">
                  <c:v>321.89999999999969</c:v>
                </c:pt>
                <c:pt idx="1074">
                  <c:v>322.2</c:v>
                </c:pt>
                <c:pt idx="1075">
                  <c:v>322.5</c:v>
                </c:pt>
                <c:pt idx="1076">
                  <c:v>322.8</c:v>
                </c:pt>
                <c:pt idx="1077">
                  <c:v>323.10000000000002</c:v>
                </c:pt>
                <c:pt idx="1078">
                  <c:v>323.39999999999969</c:v>
                </c:pt>
                <c:pt idx="1079">
                  <c:v>323.7</c:v>
                </c:pt>
                <c:pt idx="1080">
                  <c:v>324</c:v>
                </c:pt>
                <c:pt idx="1081">
                  <c:v>324.3</c:v>
                </c:pt>
                <c:pt idx="1082">
                  <c:v>324.60000000000002</c:v>
                </c:pt>
                <c:pt idx="1083">
                  <c:v>324.89999999999969</c:v>
                </c:pt>
                <c:pt idx="1084">
                  <c:v>325.2</c:v>
                </c:pt>
                <c:pt idx="1085">
                  <c:v>325.5</c:v>
                </c:pt>
                <c:pt idx="1086">
                  <c:v>325.8</c:v>
                </c:pt>
                <c:pt idx="1087">
                  <c:v>326.10000000000002</c:v>
                </c:pt>
                <c:pt idx="1088">
                  <c:v>326.39999999999969</c:v>
                </c:pt>
                <c:pt idx="1089">
                  <c:v>326.7</c:v>
                </c:pt>
                <c:pt idx="1090">
                  <c:v>327</c:v>
                </c:pt>
                <c:pt idx="1091">
                  <c:v>327.3</c:v>
                </c:pt>
                <c:pt idx="1092">
                  <c:v>327.60000000000002</c:v>
                </c:pt>
                <c:pt idx="1093">
                  <c:v>327.9</c:v>
                </c:pt>
                <c:pt idx="1094">
                  <c:v>328.2</c:v>
                </c:pt>
                <c:pt idx="1095">
                  <c:v>328.5</c:v>
                </c:pt>
                <c:pt idx="1096">
                  <c:v>328.8</c:v>
                </c:pt>
                <c:pt idx="1097">
                  <c:v>329.1</c:v>
                </c:pt>
                <c:pt idx="1098">
                  <c:v>329.4</c:v>
                </c:pt>
                <c:pt idx="1099">
                  <c:v>329.7</c:v>
                </c:pt>
                <c:pt idx="1100">
                  <c:v>330</c:v>
                </c:pt>
                <c:pt idx="1101">
                  <c:v>330.3</c:v>
                </c:pt>
                <c:pt idx="1102">
                  <c:v>330.6</c:v>
                </c:pt>
                <c:pt idx="1103">
                  <c:v>330.9</c:v>
                </c:pt>
                <c:pt idx="1104">
                  <c:v>331.2</c:v>
                </c:pt>
                <c:pt idx="1105">
                  <c:v>331.5</c:v>
                </c:pt>
                <c:pt idx="1106">
                  <c:v>331.8</c:v>
                </c:pt>
                <c:pt idx="1107">
                  <c:v>332.1</c:v>
                </c:pt>
                <c:pt idx="1108">
                  <c:v>332.4</c:v>
                </c:pt>
                <c:pt idx="1109">
                  <c:v>332.7</c:v>
                </c:pt>
                <c:pt idx="1110">
                  <c:v>333</c:v>
                </c:pt>
                <c:pt idx="1111">
                  <c:v>333.3</c:v>
                </c:pt>
                <c:pt idx="1112">
                  <c:v>333.6</c:v>
                </c:pt>
                <c:pt idx="1113">
                  <c:v>333.9</c:v>
                </c:pt>
                <c:pt idx="1114">
                  <c:v>334.2</c:v>
                </c:pt>
                <c:pt idx="1115">
                  <c:v>334.5</c:v>
                </c:pt>
                <c:pt idx="1116">
                  <c:v>334.8</c:v>
                </c:pt>
                <c:pt idx="1117">
                  <c:v>335.1</c:v>
                </c:pt>
                <c:pt idx="1118">
                  <c:v>335.4</c:v>
                </c:pt>
                <c:pt idx="1119">
                  <c:v>335.7</c:v>
                </c:pt>
                <c:pt idx="1120">
                  <c:v>336</c:v>
                </c:pt>
                <c:pt idx="1121">
                  <c:v>336.3</c:v>
                </c:pt>
                <c:pt idx="1122">
                  <c:v>336.6</c:v>
                </c:pt>
                <c:pt idx="1123">
                  <c:v>336.9</c:v>
                </c:pt>
                <c:pt idx="1124">
                  <c:v>337.2</c:v>
                </c:pt>
                <c:pt idx="1125">
                  <c:v>337.5</c:v>
                </c:pt>
                <c:pt idx="1126">
                  <c:v>337.8</c:v>
                </c:pt>
                <c:pt idx="1127">
                  <c:v>338.1</c:v>
                </c:pt>
                <c:pt idx="1128">
                  <c:v>338.4</c:v>
                </c:pt>
                <c:pt idx="1129">
                  <c:v>338.7</c:v>
                </c:pt>
                <c:pt idx="1130">
                  <c:v>339</c:v>
                </c:pt>
                <c:pt idx="1131">
                  <c:v>339.3</c:v>
                </c:pt>
                <c:pt idx="1132">
                  <c:v>339.6</c:v>
                </c:pt>
                <c:pt idx="1133">
                  <c:v>339.9</c:v>
                </c:pt>
                <c:pt idx="1134">
                  <c:v>340.2</c:v>
                </c:pt>
                <c:pt idx="1135">
                  <c:v>340.5</c:v>
                </c:pt>
                <c:pt idx="1136">
                  <c:v>340.8</c:v>
                </c:pt>
                <c:pt idx="1137">
                  <c:v>341.1</c:v>
                </c:pt>
                <c:pt idx="1138">
                  <c:v>341.4</c:v>
                </c:pt>
                <c:pt idx="1139">
                  <c:v>341.7</c:v>
                </c:pt>
                <c:pt idx="1140">
                  <c:v>342</c:v>
                </c:pt>
                <c:pt idx="1141">
                  <c:v>342.3</c:v>
                </c:pt>
                <c:pt idx="1142">
                  <c:v>342.6</c:v>
                </c:pt>
                <c:pt idx="1143">
                  <c:v>342.9</c:v>
                </c:pt>
                <c:pt idx="1144">
                  <c:v>343.2</c:v>
                </c:pt>
                <c:pt idx="1145">
                  <c:v>343.5</c:v>
                </c:pt>
                <c:pt idx="1146">
                  <c:v>343.8</c:v>
                </c:pt>
                <c:pt idx="1147">
                  <c:v>344.1</c:v>
                </c:pt>
                <c:pt idx="1148">
                  <c:v>344.4</c:v>
                </c:pt>
                <c:pt idx="1149">
                  <c:v>344.7</c:v>
                </c:pt>
                <c:pt idx="1150">
                  <c:v>345</c:v>
                </c:pt>
                <c:pt idx="1151">
                  <c:v>345.3</c:v>
                </c:pt>
                <c:pt idx="1152">
                  <c:v>345.6</c:v>
                </c:pt>
                <c:pt idx="1153">
                  <c:v>345.9</c:v>
                </c:pt>
                <c:pt idx="1154">
                  <c:v>346.2</c:v>
                </c:pt>
                <c:pt idx="1155">
                  <c:v>346.5</c:v>
                </c:pt>
                <c:pt idx="1156">
                  <c:v>346.8</c:v>
                </c:pt>
                <c:pt idx="1157">
                  <c:v>347.1</c:v>
                </c:pt>
                <c:pt idx="1158">
                  <c:v>347.4</c:v>
                </c:pt>
                <c:pt idx="1159">
                  <c:v>347.7</c:v>
                </c:pt>
                <c:pt idx="1160">
                  <c:v>348</c:v>
                </c:pt>
                <c:pt idx="1161">
                  <c:v>348.3</c:v>
                </c:pt>
                <c:pt idx="1162">
                  <c:v>348.6</c:v>
                </c:pt>
                <c:pt idx="1163">
                  <c:v>348.9</c:v>
                </c:pt>
                <c:pt idx="1164">
                  <c:v>349.2</c:v>
                </c:pt>
                <c:pt idx="1165">
                  <c:v>349.5</c:v>
                </c:pt>
                <c:pt idx="1166">
                  <c:v>349.8</c:v>
                </c:pt>
                <c:pt idx="1167">
                  <c:v>350.1</c:v>
                </c:pt>
                <c:pt idx="1168">
                  <c:v>350.4</c:v>
                </c:pt>
                <c:pt idx="1169">
                  <c:v>350.7</c:v>
                </c:pt>
                <c:pt idx="1170">
                  <c:v>351</c:v>
                </c:pt>
                <c:pt idx="1171">
                  <c:v>351.3</c:v>
                </c:pt>
                <c:pt idx="1172">
                  <c:v>351.6</c:v>
                </c:pt>
                <c:pt idx="1173">
                  <c:v>351.9</c:v>
                </c:pt>
                <c:pt idx="1174">
                  <c:v>352.2</c:v>
                </c:pt>
                <c:pt idx="1175">
                  <c:v>352.5</c:v>
                </c:pt>
                <c:pt idx="1176">
                  <c:v>352.8</c:v>
                </c:pt>
                <c:pt idx="1177">
                  <c:v>353.1</c:v>
                </c:pt>
                <c:pt idx="1178">
                  <c:v>353.4</c:v>
                </c:pt>
                <c:pt idx="1179">
                  <c:v>353.7</c:v>
                </c:pt>
                <c:pt idx="1180">
                  <c:v>354</c:v>
                </c:pt>
                <c:pt idx="1181">
                  <c:v>354.3</c:v>
                </c:pt>
                <c:pt idx="1182">
                  <c:v>354.6</c:v>
                </c:pt>
                <c:pt idx="1183">
                  <c:v>354.9</c:v>
                </c:pt>
                <c:pt idx="1184">
                  <c:v>355.2</c:v>
                </c:pt>
                <c:pt idx="1185">
                  <c:v>355.5</c:v>
                </c:pt>
                <c:pt idx="1186">
                  <c:v>355.8</c:v>
                </c:pt>
                <c:pt idx="1187">
                  <c:v>356.1</c:v>
                </c:pt>
                <c:pt idx="1188">
                  <c:v>356.4</c:v>
                </c:pt>
                <c:pt idx="1189">
                  <c:v>356.7</c:v>
                </c:pt>
                <c:pt idx="1190">
                  <c:v>357</c:v>
                </c:pt>
                <c:pt idx="1191">
                  <c:v>357.3</c:v>
                </c:pt>
                <c:pt idx="1192">
                  <c:v>357.6</c:v>
                </c:pt>
                <c:pt idx="1193">
                  <c:v>357.9</c:v>
                </c:pt>
                <c:pt idx="1194">
                  <c:v>358.2</c:v>
                </c:pt>
                <c:pt idx="1195">
                  <c:v>358.5</c:v>
                </c:pt>
                <c:pt idx="1196">
                  <c:v>358.8</c:v>
                </c:pt>
                <c:pt idx="1197">
                  <c:v>359.1</c:v>
                </c:pt>
                <c:pt idx="1198">
                  <c:v>359.4</c:v>
                </c:pt>
                <c:pt idx="1199">
                  <c:v>359.7</c:v>
                </c:pt>
                <c:pt idx="1200">
                  <c:v>360</c:v>
                </c:pt>
                <c:pt idx="1201">
                  <c:v>360.3</c:v>
                </c:pt>
                <c:pt idx="1202">
                  <c:v>360.6</c:v>
                </c:pt>
                <c:pt idx="1203">
                  <c:v>360.9</c:v>
                </c:pt>
                <c:pt idx="1204">
                  <c:v>361.2</c:v>
                </c:pt>
                <c:pt idx="1205">
                  <c:v>361.5</c:v>
                </c:pt>
                <c:pt idx="1206">
                  <c:v>361.8</c:v>
                </c:pt>
                <c:pt idx="1207">
                  <c:v>362.1</c:v>
                </c:pt>
                <c:pt idx="1208">
                  <c:v>362.4</c:v>
                </c:pt>
                <c:pt idx="1209">
                  <c:v>362.7</c:v>
                </c:pt>
                <c:pt idx="1210">
                  <c:v>363</c:v>
                </c:pt>
                <c:pt idx="1211">
                  <c:v>363.3</c:v>
                </c:pt>
                <c:pt idx="1212">
                  <c:v>363.6</c:v>
                </c:pt>
                <c:pt idx="1213">
                  <c:v>363.9</c:v>
                </c:pt>
                <c:pt idx="1214">
                  <c:v>364.2</c:v>
                </c:pt>
                <c:pt idx="1215">
                  <c:v>364.5</c:v>
                </c:pt>
                <c:pt idx="1216">
                  <c:v>364.8</c:v>
                </c:pt>
                <c:pt idx="1217">
                  <c:v>365.1</c:v>
                </c:pt>
                <c:pt idx="1218">
                  <c:v>365.4</c:v>
                </c:pt>
                <c:pt idx="1219">
                  <c:v>365.7</c:v>
                </c:pt>
                <c:pt idx="1220">
                  <c:v>366</c:v>
                </c:pt>
                <c:pt idx="1221">
                  <c:v>366.3</c:v>
                </c:pt>
                <c:pt idx="1222">
                  <c:v>366.6</c:v>
                </c:pt>
                <c:pt idx="1223">
                  <c:v>366.9</c:v>
                </c:pt>
                <c:pt idx="1224">
                  <c:v>367.2</c:v>
                </c:pt>
                <c:pt idx="1225">
                  <c:v>367.5</c:v>
                </c:pt>
                <c:pt idx="1226">
                  <c:v>367.8</c:v>
                </c:pt>
                <c:pt idx="1227">
                  <c:v>368.1</c:v>
                </c:pt>
                <c:pt idx="1228">
                  <c:v>368.4</c:v>
                </c:pt>
                <c:pt idx="1229">
                  <c:v>368.7</c:v>
                </c:pt>
                <c:pt idx="1230">
                  <c:v>369</c:v>
                </c:pt>
                <c:pt idx="1231">
                  <c:v>369.3</c:v>
                </c:pt>
                <c:pt idx="1232">
                  <c:v>369.6</c:v>
                </c:pt>
                <c:pt idx="1233">
                  <c:v>369.9</c:v>
                </c:pt>
                <c:pt idx="1234">
                  <c:v>370.2</c:v>
                </c:pt>
                <c:pt idx="1235">
                  <c:v>370.5</c:v>
                </c:pt>
                <c:pt idx="1236">
                  <c:v>370.8</c:v>
                </c:pt>
                <c:pt idx="1237">
                  <c:v>371.1</c:v>
                </c:pt>
                <c:pt idx="1238">
                  <c:v>371.4</c:v>
                </c:pt>
                <c:pt idx="1239">
                  <c:v>371.7</c:v>
                </c:pt>
                <c:pt idx="1240">
                  <c:v>372</c:v>
                </c:pt>
                <c:pt idx="1241">
                  <c:v>372.3</c:v>
                </c:pt>
                <c:pt idx="1242">
                  <c:v>372.6</c:v>
                </c:pt>
                <c:pt idx="1243">
                  <c:v>372.9</c:v>
                </c:pt>
                <c:pt idx="1244">
                  <c:v>373.2</c:v>
                </c:pt>
                <c:pt idx="1245">
                  <c:v>373.5</c:v>
                </c:pt>
                <c:pt idx="1246">
                  <c:v>373.8</c:v>
                </c:pt>
                <c:pt idx="1247">
                  <c:v>374.1</c:v>
                </c:pt>
                <c:pt idx="1248">
                  <c:v>374.4</c:v>
                </c:pt>
                <c:pt idx="1249">
                  <c:v>374.7</c:v>
                </c:pt>
                <c:pt idx="1250">
                  <c:v>375</c:v>
                </c:pt>
                <c:pt idx="1251">
                  <c:v>375.3</c:v>
                </c:pt>
                <c:pt idx="1252">
                  <c:v>375.6</c:v>
                </c:pt>
                <c:pt idx="1253">
                  <c:v>375.9</c:v>
                </c:pt>
                <c:pt idx="1254">
                  <c:v>376.2</c:v>
                </c:pt>
                <c:pt idx="1255">
                  <c:v>376.5</c:v>
                </c:pt>
                <c:pt idx="1256">
                  <c:v>376.8</c:v>
                </c:pt>
                <c:pt idx="1257">
                  <c:v>377.1</c:v>
                </c:pt>
                <c:pt idx="1258">
                  <c:v>377.4</c:v>
                </c:pt>
                <c:pt idx="1259">
                  <c:v>377.7</c:v>
                </c:pt>
                <c:pt idx="1260">
                  <c:v>378</c:v>
                </c:pt>
                <c:pt idx="1261">
                  <c:v>378.3</c:v>
                </c:pt>
                <c:pt idx="1262">
                  <c:v>378.6</c:v>
                </c:pt>
                <c:pt idx="1263">
                  <c:v>378.9</c:v>
                </c:pt>
                <c:pt idx="1264">
                  <c:v>379.2</c:v>
                </c:pt>
                <c:pt idx="1265">
                  <c:v>379.5</c:v>
                </c:pt>
                <c:pt idx="1266">
                  <c:v>379.8</c:v>
                </c:pt>
                <c:pt idx="1267">
                  <c:v>380.1</c:v>
                </c:pt>
                <c:pt idx="1268">
                  <c:v>380.4</c:v>
                </c:pt>
                <c:pt idx="1269">
                  <c:v>380.7</c:v>
                </c:pt>
                <c:pt idx="1270">
                  <c:v>381</c:v>
                </c:pt>
                <c:pt idx="1271">
                  <c:v>381.3</c:v>
                </c:pt>
                <c:pt idx="1272">
                  <c:v>381.6</c:v>
                </c:pt>
                <c:pt idx="1273">
                  <c:v>381.9</c:v>
                </c:pt>
                <c:pt idx="1274">
                  <c:v>382.2</c:v>
                </c:pt>
                <c:pt idx="1275">
                  <c:v>382.5</c:v>
                </c:pt>
                <c:pt idx="1276">
                  <c:v>382.8</c:v>
                </c:pt>
                <c:pt idx="1277">
                  <c:v>383.1</c:v>
                </c:pt>
                <c:pt idx="1278">
                  <c:v>383.4</c:v>
                </c:pt>
                <c:pt idx="1279">
                  <c:v>383.7</c:v>
                </c:pt>
                <c:pt idx="1280">
                  <c:v>384</c:v>
                </c:pt>
                <c:pt idx="1281">
                  <c:v>384.3</c:v>
                </c:pt>
                <c:pt idx="1282">
                  <c:v>384.6</c:v>
                </c:pt>
                <c:pt idx="1283">
                  <c:v>384.9</c:v>
                </c:pt>
                <c:pt idx="1284">
                  <c:v>385.2</c:v>
                </c:pt>
                <c:pt idx="1285">
                  <c:v>385.5</c:v>
                </c:pt>
                <c:pt idx="1286">
                  <c:v>385.8</c:v>
                </c:pt>
                <c:pt idx="1287">
                  <c:v>386.1</c:v>
                </c:pt>
                <c:pt idx="1288">
                  <c:v>386.4</c:v>
                </c:pt>
                <c:pt idx="1289">
                  <c:v>386.7</c:v>
                </c:pt>
                <c:pt idx="1290">
                  <c:v>387</c:v>
                </c:pt>
                <c:pt idx="1291">
                  <c:v>387.3</c:v>
                </c:pt>
                <c:pt idx="1292">
                  <c:v>387.6</c:v>
                </c:pt>
                <c:pt idx="1293">
                  <c:v>387.9</c:v>
                </c:pt>
                <c:pt idx="1294">
                  <c:v>388.2</c:v>
                </c:pt>
                <c:pt idx="1295">
                  <c:v>388.5</c:v>
                </c:pt>
                <c:pt idx="1296">
                  <c:v>388.8</c:v>
                </c:pt>
                <c:pt idx="1297">
                  <c:v>389.1</c:v>
                </c:pt>
                <c:pt idx="1298">
                  <c:v>389.4</c:v>
                </c:pt>
                <c:pt idx="1299">
                  <c:v>389.7</c:v>
                </c:pt>
                <c:pt idx="1300">
                  <c:v>390</c:v>
                </c:pt>
                <c:pt idx="1301">
                  <c:v>390.3</c:v>
                </c:pt>
                <c:pt idx="1302">
                  <c:v>390.6</c:v>
                </c:pt>
                <c:pt idx="1303">
                  <c:v>390.9</c:v>
                </c:pt>
                <c:pt idx="1304">
                  <c:v>391.2</c:v>
                </c:pt>
                <c:pt idx="1305">
                  <c:v>391.5</c:v>
                </c:pt>
                <c:pt idx="1306">
                  <c:v>391.8</c:v>
                </c:pt>
                <c:pt idx="1307">
                  <c:v>392.1</c:v>
                </c:pt>
                <c:pt idx="1308">
                  <c:v>392.4</c:v>
                </c:pt>
                <c:pt idx="1309">
                  <c:v>392.7</c:v>
                </c:pt>
                <c:pt idx="1310">
                  <c:v>393</c:v>
                </c:pt>
                <c:pt idx="1311">
                  <c:v>393.3</c:v>
                </c:pt>
                <c:pt idx="1312">
                  <c:v>393.6</c:v>
                </c:pt>
                <c:pt idx="1313">
                  <c:v>393.9</c:v>
                </c:pt>
                <c:pt idx="1314">
                  <c:v>394.2</c:v>
                </c:pt>
                <c:pt idx="1315">
                  <c:v>394.5</c:v>
                </c:pt>
                <c:pt idx="1316">
                  <c:v>394.8</c:v>
                </c:pt>
                <c:pt idx="1317">
                  <c:v>395.1</c:v>
                </c:pt>
                <c:pt idx="1318">
                  <c:v>395.4</c:v>
                </c:pt>
                <c:pt idx="1319">
                  <c:v>395.7</c:v>
                </c:pt>
                <c:pt idx="1320">
                  <c:v>396</c:v>
                </c:pt>
                <c:pt idx="1321">
                  <c:v>396.3</c:v>
                </c:pt>
                <c:pt idx="1322">
                  <c:v>396.6</c:v>
                </c:pt>
                <c:pt idx="1323">
                  <c:v>396.9</c:v>
                </c:pt>
                <c:pt idx="1324">
                  <c:v>397.2</c:v>
                </c:pt>
                <c:pt idx="1325">
                  <c:v>397.5</c:v>
                </c:pt>
                <c:pt idx="1326">
                  <c:v>397.8</c:v>
                </c:pt>
                <c:pt idx="1327">
                  <c:v>398.1</c:v>
                </c:pt>
                <c:pt idx="1328">
                  <c:v>398.4</c:v>
                </c:pt>
                <c:pt idx="1329">
                  <c:v>398.7</c:v>
                </c:pt>
                <c:pt idx="1330">
                  <c:v>399</c:v>
                </c:pt>
                <c:pt idx="1331">
                  <c:v>399.3</c:v>
                </c:pt>
                <c:pt idx="1332">
                  <c:v>399.6</c:v>
                </c:pt>
                <c:pt idx="1333">
                  <c:v>399.9</c:v>
                </c:pt>
                <c:pt idx="1334">
                  <c:v>400.2</c:v>
                </c:pt>
                <c:pt idx="1335">
                  <c:v>400.5</c:v>
                </c:pt>
                <c:pt idx="1336">
                  <c:v>400.8</c:v>
                </c:pt>
                <c:pt idx="1337">
                  <c:v>401.1</c:v>
                </c:pt>
                <c:pt idx="1338">
                  <c:v>401.4</c:v>
                </c:pt>
                <c:pt idx="1339">
                  <c:v>401.7</c:v>
                </c:pt>
                <c:pt idx="1340">
                  <c:v>402</c:v>
                </c:pt>
                <c:pt idx="1341">
                  <c:v>402.3</c:v>
                </c:pt>
                <c:pt idx="1342">
                  <c:v>402.6</c:v>
                </c:pt>
                <c:pt idx="1343">
                  <c:v>402.9</c:v>
                </c:pt>
                <c:pt idx="1344">
                  <c:v>403.2</c:v>
                </c:pt>
                <c:pt idx="1345">
                  <c:v>403.5</c:v>
                </c:pt>
                <c:pt idx="1346">
                  <c:v>403.8</c:v>
                </c:pt>
                <c:pt idx="1347">
                  <c:v>404.1</c:v>
                </c:pt>
                <c:pt idx="1348">
                  <c:v>404.4</c:v>
                </c:pt>
                <c:pt idx="1349">
                  <c:v>404.7</c:v>
                </c:pt>
                <c:pt idx="1350">
                  <c:v>405</c:v>
                </c:pt>
                <c:pt idx="1351">
                  <c:v>405.3</c:v>
                </c:pt>
                <c:pt idx="1352">
                  <c:v>405.6</c:v>
                </c:pt>
                <c:pt idx="1353">
                  <c:v>405.9</c:v>
                </c:pt>
                <c:pt idx="1354">
                  <c:v>406.2</c:v>
                </c:pt>
                <c:pt idx="1355">
                  <c:v>406.5</c:v>
                </c:pt>
                <c:pt idx="1356">
                  <c:v>406.8</c:v>
                </c:pt>
                <c:pt idx="1357">
                  <c:v>407.1</c:v>
                </c:pt>
                <c:pt idx="1358">
                  <c:v>407.4</c:v>
                </c:pt>
                <c:pt idx="1359">
                  <c:v>407.7</c:v>
                </c:pt>
                <c:pt idx="1360">
                  <c:v>408</c:v>
                </c:pt>
                <c:pt idx="1361">
                  <c:v>408.3</c:v>
                </c:pt>
                <c:pt idx="1362">
                  <c:v>408.6</c:v>
                </c:pt>
                <c:pt idx="1363">
                  <c:v>408.9</c:v>
                </c:pt>
                <c:pt idx="1364">
                  <c:v>409.2</c:v>
                </c:pt>
                <c:pt idx="1365">
                  <c:v>409.5</c:v>
                </c:pt>
                <c:pt idx="1366">
                  <c:v>409.8</c:v>
                </c:pt>
                <c:pt idx="1367">
                  <c:v>410.1</c:v>
                </c:pt>
                <c:pt idx="1368">
                  <c:v>410.4</c:v>
                </c:pt>
                <c:pt idx="1369">
                  <c:v>410.7</c:v>
                </c:pt>
                <c:pt idx="1370">
                  <c:v>411</c:v>
                </c:pt>
                <c:pt idx="1371">
                  <c:v>411.3</c:v>
                </c:pt>
                <c:pt idx="1372">
                  <c:v>411.6</c:v>
                </c:pt>
                <c:pt idx="1373">
                  <c:v>411.9</c:v>
                </c:pt>
                <c:pt idx="1374">
                  <c:v>412.2</c:v>
                </c:pt>
                <c:pt idx="1375">
                  <c:v>412.5</c:v>
                </c:pt>
                <c:pt idx="1376">
                  <c:v>412.8</c:v>
                </c:pt>
                <c:pt idx="1377">
                  <c:v>413.1</c:v>
                </c:pt>
                <c:pt idx="1378">
                  <c:v>413.4</c:v>
                </c:pt>
                <c:pt idx="1379">
                  <c:v>413.7</c:v>
                </c:pt>
                <c:pt idx="1380">
                  <c:v>414</c:v>
                </c:pt>
                <c:pt idx="1381">
                  <c:v>414.3</c:v>
                </c:pt>
                <c:pt idx="1382">
                  <c:v>414.6</c:v>
                </c:pt>
                <c:pt idx="1383">
                  <c:v>414.9</c:v>
                </c:pt>
                <c:pt idx="1384">
                  <c:v>415.2</c:v>
                </c:pt>
                <c:pt idx="1385">
                  <c:v>415.5</c:v>
                </c:pt>
                <c:pt idx="1386">
                  <c:v>415.8</c:v>
                </c:pt>
                <c:pt idx="1387">
                  <c:v>416.1</c:v>
                </c:pt>
                <c:pt idx="1388">
                  <c:v>416.4</c:v>
                </c:pt>
                <c:pt idx="1389">
                  <c:v>416.7</c:v>
                </c:pt>
                <c:pt idx="1390">
                  <c:v>417</c:v>
                </c:pt>
                <c:pt idx="1391">
                  <c:v>417.3</c:v>
                </c:pt>
                <c:pt idx="1392">
                  <c:v>417.6</c:v>
                </c:pt>
                <c:pt idx="1393">
                  <c:v>417.9</c:v>
                </c:pt>
                <c:pt idx="1394">
                  <c:v>418.2</c:v>
                </c:pt>
                <c:pt idx="1395">
                  <c:v>418.5</c:v>
                </c:pt>
                <c:pt idx="1396">
                  <c:v>418.8</c:v>
                </c:pt>
                <c:pt idx="1397">
                  <c:v>419.1</c:v>
                </c:pt>
                <c:pt idx="1398">
                  <c:v>419.4</c:v>
                </c:pt>
                <c:pt idx="1399">
                  <c:v>419.7</c:v>
                </c:pt>
                <c:pt idx="1400">
                  <c:v>420</c:v>
                </c:pt>
                <c:pt idx="1401">
                  <c:v>420.3</c:v>
                </c:pt>
                <c:pt idx="1402">
                  <c:v>420.6</c:v>
                </c:pt>
                <c:pt idx="1403">
                  <c:v>420.9</c:v>
                </c:pt>
                <c:pt idx="1404">
                  <c:v>421.2</c:v>
                </c:pt>
                <c:pt idx="1405">
                  <c:v>421.5</c:v>
                </c:pt>
                <c:pt idx="1406">
                  <c:v>421.8</c:v>
                </c:pt>
                <c:pt idx="1407">
                  <c:v>422.1</c:v>
                </c:pt>
                <c:pt idx="1408">
                  <c:v>422.4</c:v>
                </c:pt>
                <c:pt idx="1409">
                  <c:v>422.7</c:v>
                </c:pt>
                <c:pt idx="1410">
                  <c:v>423</c:v>
                </c:pt>
                <c:pt idx="1411">
                  <c:v>423.3</c:v>
                </c:pt>
                <c:pt idx="1412">
                  <c:v>423.6</c:v>
                </c:pt>
                <c:pt idx="1413">
                  <c:v>423.9</c:v>
                </c:pt>
                <c:pt idx="1414">
                  <c:v>424.2</c:v>
                </c:pt>
                <c:pt idx="1415">
                  <c:v>424.5</c:v>
                </c:pt>
                <c:pt idx="1416">
                  <c:v>424.8</c:v>
                </c:pt>
                <c:pt idx="1417">
                  <c:v>425.1</c:v>
                </c:pt>
                <c:pt idx="1418">
                  <c:v>425.4</c:v>
                </c:pt>
                <c:pt idx="1419">
                  <c:v>425.7</c:v>
                </c:pt>
                <c:pt idx="1420">
                  <c:v>426</c:v>
                </c:pt>
                <c:pt idx="1421">
                  <c:v>426.3</c:v>
                </c:pt>
                <c:pt idx="1422">
                  <c:v>426.6</c:v>
                </c:pt>
                <c:pt idx="1423">
                  <c:v>426.9</c:v>
                </c:pt>
                <c:pt idx="1424">
                  <c:v>427.2</c:v>
                </c:pt>
                <c:pt idx="1425">
                  <c:v>427.5</c:v>
                </c:pt>
                <c:pt idx="1426">
                  <c:v>427.8</c:v>
                </c:pt>
                <c:pt idx="1427">
                  <c:v>428.1</c:v>
                </c:pt>
                <c:pt idx="1428">
                  <c:v>428.4</c:v>
                </c:pt>
                <c:pt idx="1429">
                  <c:v>428.7</c:v>
                </c:pt>
                <c:pt idx="1430">
                  <c:v>429</c:v>
                </c:pt>
                <c:pt idx="1431">
                  <c:v>429.3</c:v>
                </c:pt>
                <c:pt idx="1432">
                  <c:v>429.6</c:v>
                </c:pt>
                <c:pt idx="1433">
                  <c:v>429.9</c:v>
                </c:pt>
                <c:pt idx="1434">
                  <c:v>430.2</c:v>
                </c:pt>
                <c:pt idx="1435">
                  <c:v>430.5</c:v>
                </c:pt>
                <c:pt idx="1436">
                  <c:v>430.8</c:v>
                </c:pt>
                <c:pt idx="1437">
                  <c:v>431.1</c:v>
                </c:pt>
                <c:pt idx="1438">
                  <c:v>431.4</c:v>
                </c:pt>
                <c:pt idx="1439">
                  <c:v>431.7</c:v>
                </c:pt>
                <c:pt idx="1440">
                  <c:v>432</c:v>
                </c:pt>
                <c:pt idx="1441">
                  <c:v>432.3</c:v>
                </c:pt>
                <c:pt idx="1442">
                  <c:v>432.6</c:v>
                </c:pt>
                <c:pt idx="1443">
                  <c:v>432.9</c:v>
                </c:pt>
                <c:pt idx="1444">
                  <c:v>433.2</c:v>
                </c:pt>
                <c:pt idx="1445">
                  <c:v>433.5</c:v>
                </c:pt>
                <c:pt idx="1446">
                  <c:v>433.8</c:v>
                </c:pt>
                <c:pt idx="1447">
                  <c:v>434.1</c:v>
                </c:pt>
                <c:pt idx="1448">
                  <c:v>434.4</c:v>
                </c:pt>
                <c:pt idx="1449">
                  <c:v>434.7</c:v>
                </c:pt>
                <c:pt idx="1450">
                  <c:v>435</c:v>
                </c:pt>
                <c:pt idx="1451">
                  <c:v>435.3</c:v>
                </c:pt>
                <c:pt idx="1452">
                  <c:v>435.6</c:v>
                </c:pt>
                <c:pt idx="1453">
                  <c:v>435.9</c:v>
                </c:pt>
                <c:pt idx="1454">
                  <c:v>436.2</c:v>
                </c:pt>
                <c:pt idx="1455">
                  <c:v>436.5</c:v>
                </c:pt>
                <c:pt idx="1456">
                  <c:v>436.8</c:v>
                </c:pt>
                <c:pt idx="1457">
                  <c:v>437.1</c:v>
                </c:pt>
                <c:pt idx="1458">
                  <c:v>437.4</c:v>
                </c:pt>
                <c:pt idx="1459">
                  <c:v>437.7</c:v>
                </c:pt>
                <c:pt idx="1460">
                  <c:v>438</c:v>
                </c:pt>
                <c:pt idx="1461">
                  <c:v>438.3</c:v>
                </c:pt>
                <c:pt idx="1462">
                  <c:v>438.6</c:v>
                </c:pt>
                <c:pt idx="1463">
                  <c:v>438.9</c:v>
                </c:pt>
                <c:pt idx="1464">
                  <c:v>439.2</c:v>
                </c:pt>
                <c:pt idx="1465">
                  <c:v>439.5</c:v>
                </c:pt>
                <c:pt idx="1466">
                  <c:v>439.8</c:v>
                </c:pt>
                <c:pt idx="1467">
                  <c:v>440.1</c:v>
                </c:pt>
                <c:pt idx="1468">
                  <c:v>440.4</c:v>
                </c:pt>
                <c:pt idx="1469">
                  <c:v>440.7</c:v>
                </c:pt>
                <c:pt idx="1470">
                  <c:v>441</c:v>
                </c:pt>
                <c:pt idx="1471">
                  <c:v>441.3</c:v>
                </c:pt>
                <c:pt idx="1472">
                  <c:v>441.6</c:v>
                </c:pt>
                <c:pt idx="1473">
                  <c:v>441.9</c:v>
                </c:pt>
                <c:pt idx="1474">
                  <c:v>442.2</c:v>
                </c:pt>
                <c:pt idx="1475">
                  <c:v>442.5</c:v>
                </c:pt>
                <c:pt idx="1476">
                  <c:v>442.8</c:v>
                </c:pt>
                <c:pt idx="1477">
                  <c:v>443.1</c:v>
                </c:pt>
                <c:pt idx="1478">
                  <c:v>443.4</c:v>
                </c:pt>
                <c:pt idx="1479">
                  <c:v>443.7</c:v>
                </c:pt>
                <c:pt idx="1480">
                  <c:v>444</c:v>
                </c:pt>
                <c:pt idx="1481">
                  <c:v>444.3</c:v>
                </c:pt>
                <c:pt idx="1482">
                  <c:v>444.6</c:v>
                </c:pt>
                <c:pt idx="1483">
                  <c:v>444.9</c:v>
                </c:pt>
                <c:pt idx="1484">
                  <c:v>445.2</c:v>
                </c:pt>
                <c:pt idx="1485">
                  <c:v>445.5</c:v>
                </c:pt>
                <c:pt idx="1486">
                  <c:v>445.8</c:v>
                </c:pt>
                <c:pt idx="1487">
                  <c:v>446.1</c:v>
                </c:pt>
                <c:pt idx="1488">
                  <c:v>446.4</c:v>
                </c:pt>
                <c:pt idx="1489">
                  <c:v>446.7</c:v>
                </c:pt>
                <c:pt idx="1490">
                  <c:v>447</c:v>
                </c:pt>
                <c:pt idx="1491">
                  <c:v>447.3</c:v>
                </c:pt>
                <c:pt idx="1492">
                  <c:v>447.6</c:v>
                </c:pt>
                <c:pt idx="1493">
                  <c:v>447.9</c:v>
                </c:pt>
                <c:pt idx="1494">
                  <c:v>448.2</c:v>
                </c:pt>
                <c:pt idx="1495">
                  <c:v>448.5</c:v>
                </c:pt>
                <c:pt idx="1496">
                  <c:v>448.8</c:v>
                </c:pt>
                <c:pt idx="1497">
                  <c:v>449.1</c:v>
                </c:pt>
                <c:pt idx="1498">
                  <c:v>449.4</c:v>
                </c:pt>
                <c:pt idx="1499">
                  <c:v>449.7</c:v>
                </c:pt>
                <c:pt idx="1500">
                  <c:v>450</c:v>
                </c:pt>
                <c:pt idx="1501">
                  <c:v>450.3</c:v>
                </c:pt>
                <c:pt idx="1502">
                  <c:v>450.6</c:v>
                </c:pt>
                <c:pt idx="1503">
                  <c:v>450.9</c:v>
                </c:pt>
                <c:pt idx="1504">
                  <c:v>451.2</c:v>
                </c:pt>
                <c:pt idx="1505">
                  <c:v>451.5</c:v>
                </c:pt>
                <c:pt idx="1506">
                  <c:v>451.8</c:v>
                </c:pt>
                <c:pt idx="1507">
                  <c:v>452.1</c:v>
                </c:pt>
                <c:pt idx="1508">
                  <c:v>452.4</c:v>
                </c:pt>
                <c:pt idx="1509">
                  <c:v>452.7</c:v>
                </c:pt>
                <c:pt idx="1510">
                  <c:v>453</c:v>
                </c:pt>
                <c:pt idx="1511">
                  <c:v>453.3</c:v>
                </c:pt>
                <c:pt idx="1512">
                  <c:v>453.6</c:v>
                </c:pt>
                <c:pt idx="1513">
                  <c:v>453.9</c:v>
                </c:pt>
                <c:pt idx="1514">
                  <c:v>454.2</c:v>
                </c:pt>
                <c:pt idx="1515">
                  <c:v>454.5</c:v>
                </c:pt>
                <c:pt idx="1516">
                  <c:v>454.8</c:v>
                </c:pt>
                <c:pt idx="1517">
                  <c:v>455.1</c:v>
                </c:pt>
                <c:pt idx="1518">
                  <c:v>455.4</c:v>
                </c:pt>
                <c:pt idx="1519">
                  <c:v>455.7</c:v>
                </c:pt>
                <c:pt idx="1520">
                  <c:v>456</c:v>
                </c:pt>
                <c:pt idx="1521">
                  <c:v>456.3</c:v>
                </c:pt>
                <c:pt idx="1522">
                  <c:v>456.6</c:v>
                </c:pt>
                <c:pt idx="1523">
                  <c:v>456.9</c:v>
                </c:pt>
                <c:pt idx="1524">
                  <c:v>457.2</c:v>
                </c:pt>
                <c:pt idx="1525">
                  <c:v>457.5</c:v>
                </c:pt>
                <c:pt idx="1526">
                  <c:v>457.8</c:v>
                </c:pt>
                <c:pt idx="1527">
                  <c:v>458.1</c:v>
                </c:pt>
                <c:pt idx="1528">
                  <c:v>458.4</c:v>
                </c:pt>
                <c:pt idx="1529">
                  <c:v>458.7</c:v>
                </c:pt>
                <c:pt idx="1530">
                  <c:v>459</c:v>
                </c:pt>
                <c:pt idx="1531">
                  <c:v>459.3</c:v>
                </c:pt>
                <c:pt idx="1532">
                  <c:v>459.6</c:v>
                </c:pt>
                <c:pt idx="1533">
                  <c:v>459.9</c:v>
                </c:pt>
                <c:pt idx="1534">
                  <c:v>460.2</c:v>
                </c:pt>
                <c:pt idx="1535">
                  <c:v>460.5</c:v>
                </c:pt>
                <c:pt idx="1536">
                  <c:v>460.8</c:v>
                </c:pt>
                <c:pt idx="1537">
                  <c:v>461.1</c:v>
                </c:pt>
                <c:pt idx="1538">
                  <c:v>461.4</c:v>
                </c:pt>
                <c:pt idx="1539">
                  <c:v>461.7</c:v>
                </c:pt>
                <c:pt idx="1540">
                  <c:v>462</c:v>
                </c:pt>
                <c:pt idx="1541">
                  <c:v>462.3</c:v>
                </c:pt>
                <c:pt idx="1542">
                  <c:v>462.6</c:v>
                </c:pt>
                <c:pt idx="1543">
                  <c:v>462.9</c:v>
                </c:pt>
                <c:pt idx="1544">
                  <c:v>463.2</c:v>
                </c:pt>
                <c:pt idx="1545">
                  <c:v>463.5</c:v>
                </c:pt>
                <c:pt idx="1546">
                  <c:v>463.8</c:v>
                </c:pt>
                <c:pt idx="1547">
                  <c:v>464.1</c:v>
                </c:pt>
                <c:pt idx="1548">
                  <c:v>464.4</c:v>
                </c:pt>
                <c:pt idx="1549">
                  <c:v>464.7</c:v>
                </c:pt>
                <c:pt idx="1550">
                  <c:v>465</c:v>
                </c:pt>
                <c:pt idx="1551">
                  <c:v>465.3</c:v>
                </c:pt>
                <c:pt idx="1552">
                  <c:v>465.6</c:v>
                </c:pt>
                <c:pt idx="1553">
                  <c:v>465.9</c:v>
                </c:pt>
                <c:pt idx="1554">
                  <c:v>466.2</c:v>
                </c:pt>
                <c:pt idx="1555">
                  <c:v>466.5</c:v>
                </c:pt>
                <c:pt idx="1556">
                  <c:v>466.8</c:v>
                </c:pt>
                <c:pt idx="1557">
                  <c:v>467.1</c:v>
                </c:pt>
                <c:pt idx="1558">
                  <c:v>467.4</c:v>
                </c:pt>
                <c:pt idx="1559">
                  <c:v>467.7</c:v>
                </c:pt>
                <c:pt idx="1560">
                  <c:v>468</c:v>
                </c:pt>
                <c:pt idx="1561">
                  <c:v>468.3</c:v>
                </c:pt>
                <c:pt idx="1562">
                  <c:v>468.6</c:v>
                </c:pt>
                <c:pt idx="1563">
                  <c:v>468.9</c:v>
                </c:pt>
                <c:pt idx="1564">
                  <c:v>469.2</c:v>
                </c:pt>
                <c:pt idx="1565">
                  <c:v>469.5</c:v>
                </c:pt>
                <c:pt idx="1566">
                  <c:v>469.8</c:v>
                </c:pt>
                <c:pt idx="1567">
                  <c:v>470.1</c:v>
                </c:pt>
                <c:pt idx="1568">
                  <c:v>470.4</c:v>
                </c:pt>
                <c:pt idx="1569">
                  <c:v>470.7</c:v>
                </c:pt>
                <c:pt idx="1570">
                  <c:v>471</c:v>
                </c:pt>
                <c:pt idx="1571">
                  <c:v>471.3</c:v>
                </c:pt>
                <c:pt idx="1572">
                  <c:v>471.6</c:v>
                </c:pt>
                <c:pt idx="1573">
                  <c:v>471.9</c:v>
                </c:pt>
                <c:pt idx="1574">
                  <c:v>472.2</c:v>
                </c:pt>
                <c:pt idx="1575">
                  <c:v>472.5</c:v>
                </c:pt>
                <c:pt idx="1576">
                  <c:v>472.8</c:v>
                </c:pt>
                <c:pt idx="1577">
                  <c:v>473.1</c:v>
                </c:pt>
                <c:pt idx="1578">
                  <c:v>473.4</c:v>
                </c:pt>
                <c:pt idx="1579">
                  <c:v>473.7</c:v>
                </c:pt>
                <c:pt idx="1580">
                  <c:v>474</c:v>
                </c:pt>
                <c:pt idx="1581">
                  <c:v>474.3</c:v>
                </c:pt>
                <c:pt idx="1582">
                  <c:v>474.6</c:v>
                </c:pt>
                <c:pt idx="1583">
                  <c:v>474.9</c:v>
                </c:pt>
                <c:pt idx="1584">
                  <c:v>475.2</c:v>
                </c:pt>
                <c:pt idx="1585">
                  <c:v>475.5</c:v>
                </c:pt>
                <c:pt idx="1586">
                  <c:v>475.8</c:v>
                </c:pt>
                <c:pt idx="1587">
                  <c:v>476.1</c:v>
                </c:pt>
                <c:pt idx="1588">
                  <c:v>476.4</c:v>
                </c:pt>
                <c:pt idx="1589">
                  <c:v>476.7</c:v>
                </c:pt>
                <c:pt idx="1590">
                  <c:v>477</c:v>
                </c:pt>
                <c:pt idx="1591">
                  <c:v>477.3</c:v>
                </c:pt>
                <c:pt idx="1592">
                  <c:v>477.6</c:v>
                </c:pt>
                <c:pt idx="1593">
                  <c:v>477.9</c:v>
                </c:pt>
                <c:pt idx="1594">
                  <c:v>478.2</c:v>
                </c:pt>
                <c:pt idx="1595">
                  <c:v>478.5</c:v>
                </c:pt>
                <c:pt idx="1596">
                  <c:v>478.8</c:v>
                </c:pt>
                <c:pt idx="1597">
                  <c:v>479.1</c:v>
                </c:pt>
                <c:pt idx="1598">
                  <c:v>479.4</c:v>
                </c:pt>
                <c:pt idx="1599">
                  <c:v>479.7</c:v>
                </c:pt>
                <c:pt idx="1600">
                  <c:v>480</c:v>
                </c:pt>
                <c:pt idx="1601">
                  <c:v>480.3</c:v>
                </c:pt>
                <c:pt idx="1602">
                  <c:v>480.6</c:v>
                </c:pt>
                <c:pt idx="1603">
                  <c:v>480.9</c:v>
                </c:pt>
                <c:pt idx="1604">
                  <c:v>481.2</c:v>
                </c:pt>
                <c:pt idx="1605">
                  <c:v>481.5</c:v>
                </c:pt>
                <c:pt idx="1606">
                  <c:v>481.8</c:v>
                </c:pt>
                <c:pt idx="1607">
                  <c:v>482.1</c:v>
                </c:pt>
                <c:pt idx="1608">
                  <c:v>482.4</c:v>
                </c:pt>
                <c:pt idx="1609">
                  <c:v>482.7</c:v>
                </c:pt>
                <c:pt idx="1610">
                  <c:v>483</c:v>
                </c:pt>
                <c:pt idx="1611">
                  <c:v>483.3</c:v>
                </c:pt>
                <c:pt idx="1612">
                  <c:v>483.6</c:v>
                </c:pt>
                <c:pt idx="1613">
                  <c:v>483.9</c:v>
                </c:pt>
                <c:pt idx="1614">
                  <c:v>484.2</c:v>
                </c:pt>
                <c:pt idx="1615">
                  <c:v>484.5</c:v>
                </c:pt>
                <c:pt idx="1616">
                  <c:v>484.8</c:v>
                </c:pt>
                <c:pt idx="1617">
                  <c:v>485.1</c:v>
                </c:pt>
                <c:pt idx="1618">
                  <c:v>485.4</c:v>
                </c:pt>
                <c:pt idx="1619">
                  <c:v>485.7</c:v>
                </c:pt>
                <c:pt idx="1620">
                  <c:v>486</c:v>
                </c:pt>
                <c:pt idx="1621">
                  <c:v>486.3</c:v>
                </c:pt>
                <c:pt idx="1622">
                  <c:v>486.6</c:v>
                </c:pt>
                <c:pt idx="1623">
                  <c:v>486.9</c:v>
                </c:pt>
                <c:pt idx="1624">
                  <c:v>487.2</c:v>
                </c:pt>
                <c:pt idx="1625">
                  <c:v>487.5</c:v>
                </c:pt>
                <c:pt idx="1626">
                  <c:v>487.8</c:v>
                </c:pt>
                <c:pt idx="1627">
                  <c:v>488.1</c:v>
                </c:pt>
                <c:pt idx="1628">
                  <c:v>488.4</c:v>
                </c:pt>
                <c:pt idx="1629">
                  <c:v>488.7</c:v>
                </c:pt>
                <c:pt idx="1630">
                  <c:v>489</c:v>
                </c:pt>
                <c:pt idx="1631">
                  <c:v>489.3</c:v>
                </c:pt>
                <c:pt idx="1632">
                  <c:v>489.6</c:v>
                </c:pt>
                <c:pt idx="1633">
                  <c:v>489.9</c:v>
                </c:pt>
                <c:pt idx="1634">
                  <c:v>490.2</c:v>
                </c:pt>
                <c:pt idx="1635">
                  <c:v>490.5</c:v>
                </c:pt>
                <c:pt idx="1636">
                  <c:v>490.8</c:v>
                </c:pt>
                <c:pt idx="1637">
                  <c:v>491.1</c:v>
                </c:pt>
                <c:pt idx="1638">
                  <c:v>491.4</c:v>
                </c:pt>
                <c:pt idx="1639">
                  <c:v>491.7</c:v>
                </c:pt>
                <c:pt idx="1640">
                  <c:v>492</c:v>
                </c:pt>
                <c:pt idx="1641">
                  <c:v>492.3</c:v>
                </c:pt>
                <c:pt idx="1642">
                  <c:v>492.6</c:v>
                </c:pt>
                <c:pt idx="1643">
                  <c:v>492.9</c:v>
                </c:pt>
                <c:pt idx="1644">
                  <c:v>493.2</c:v>
                </c:pt>
                <c:pt idx="1645">
                  <c:v>493.5</c:v>
                </c:pt>
                <c:pt idx="1646">
                  <c:v>493.8</c:v>
                </c:pt>
                <c:pt idx="1647">
                  <c:v>494.1</c:v>
                </c:pt>
                <c:pt idx="1648">
                  <c:v>494.4</c:v>
                </c:pt>
                <c:pt idx="1649">
                  <c:v>494.7</c:v>
                </c:pt>
                <c:pt idx="1650">
                  <c:v>495</c:v>
                </c:pt>
                <c:pt idx="1651">
                  <c:v>495.3</c:v>
                </c:pt>
                <c:pt idx="1652">
                  <c:v>495.6</c:v>
                </c:pt>
                <c:pt idx="1653">
                  <c:v>495.9</c:v>
                </c:pt>
                <c:pt idx="1654">
                  <c:v>496.2</c:v>
                </c:pt>
                <c:pt idx="1655">
                  <c:v>496.5</c:v>
                </c:pt>
                <c:pt idx="1656">
                  <c:v>496.8</c:v>
                </c:pt>
                <c:pt idx="1657">
                  <c:v>497.1</c:v>
                </c:pt>
                <c:pt idx="1658">
                  <c:v>497.4</c:v>
                </c:pt>
                <c:pt idx="1659">
                  <c:v>497.7</c:v>
                </c:pt>
                <c:pt idx="1660">
                  <c:v>498</c:v>
                </c:pt>
                <c:pt idx="1661">
                  <c:v>498.3</c:v>
                </c:pt>
                <c:pt idx="1662">
                  <c:v>498.6</c:v>
                </c:pt>
                <c:pt idx="1663">
                  <c:v>498.9</c:v>
                </c:pt>
                <c:pt idx="1664">
                  <c:v>499.2</c:v>
                </c:pt>
                <c:pt idx="1665">
                  <c:v>499.5</c:v>
                </c:pt>
                <c:pt idx="1666">
                  <c:v>499.8</c:v>
                </c:pt>
                <c:pt idx="1667">
                  <c:v>500.1</c:v>
                </c:pt>
                <c:pt idx="1668">
                  <c:v>500.4</c:v>
                </c:pt>
                <c:pt idx="1669">
                  <c:v>500.7</c:v>
                </c:pt>
                <c:pt idx="1670">
                  <c:v>501</c:v>
                </c:pt>
                <c:pt idx="1671">
                  <c:v>501.3</c:v>
                </c:pt>
                <c:pt idx="1672">
                  <c:v>501.6</c:v>
                </c:pt>
                <c:pt idx="1673">
                  <c:v>501.9</c:v>
                </c:pt>
                <c:pt idx="1674">
                  <c:v>502.2</c:v>
                </c:pt>
                <c:pt idx="1675">
                  <c:v>502.5</c:v>
                </c:pt>
                <c:pt idx="1676">
                  <c:v>502.8</c:v>
                </c:pt>
                <c:pt idx="1677">
                  <c:v>503.1</c:v>
                </c:pt>
                <c:pt idx="1678">
                  <c:v>503.4</c:v>
                </c:pt>
                <c:pt idx="1679">
                  <c:v>503.7</c:v>
                </c:pt>
                <c:pt idx="1680">
                  <c:v>504</c:v>
                </c:pt>
                <c:pt idx="1681">
                  <c:v>504.3</c:v>
                </c:pt>
                <c:pt idx="1682">
                  <c:v>504.6</c:v>
                </c:pt>
                <c:pt idx="1683">
                  <c:v>504.9</c:v>
                </c:pt>
                <c:pt idx="1684">
                  <c:v>505.2</c:v>
                </c:pt>
                <c:pt idx="1685">
                  <c:v>505.5</c:v>
                </c:pt>
                <c:pt idx="1686">
                  <c:v>505.8</c:v>
                </c:pt>
                <c:pt idx="1687">
                  <c:v>506.1</c:v>
                </c:pt>
                <c:pt idx="1688">
                  <c:v>506.4</c:v>
                </c:pt>
                <c:pt idx="1689">
                  <c:v>506.7</c:v>
                </c:pt>
                <c:pt idx="1690">
                  <c:v>507</c:v>
                </c:pt>
                <c:pt idx="1691">
                  <c:v>507.3</c:v>
                </c:pt>
                <c:pt idx="1692">
                  <c:v>507.6</c:v>
                </c:pt>
                <c:pt idx="1693">
                  <c:v>507.9</c:v>
                </c:pt>
                <c:pt idx="1694">
                  <c:v>508.2</c:v>
                </c:pt>
                <c:pt idx="1695">
                  <c:v>508.5</c:v>
                </c:pt>
                <c:pt idx="1696">
                  <c:v>508.8</c:v>
                </c:pt>
                <c:pt idx="1697">
                  <c:v>509.1</c:v>
                </c:pt>
                <c:pt idx="1698">
                  <c:v>509.4</c:v>
                </c:pt>
                <c:pt idx="1699">
                  <c:v>509.7</c:v>
                </c:pt>
                <c:pt idx="1700">
                  <c:v>510</c:v>
                </c:pt>
                <c:pt idx="1701">
                  <c:v>510.3</c:v>
                </c:pt>
                <c:pt idx="1702">
                  <c:v>510.6</c:v>
                </c:pt>
                <c:pt idx="1703">
                  <c:v>510.9</c:v>
                </c:pt>
                <c:pt idx="1704">
                  <c:v>511.2</c:v>
                </c:pt>
                <c:pt idx="1705">
                  <c:v>511.5</c:v>
                </c:pt>
                <c:pt idx="1706">
                  <c:v>511.8</c:v>
                </c:pt>
                <c:pt idx="1707">
                  <c:v>512.1</c:v>
                </c:pt>
                <c:pt idx="1708">
                  <c:v>512.4</c:v>
                </c:pt>
                <c:pt idx="1709">
                  <c:v>512.70000000000005</c:v>
                </c:pt>
                <c:pt idx="1710">
                  <c:v>513</c:v>
                </c:pt>
                <c:pt idx="1711">
                  <c:v>513.29999999999995</c:v>
                </c:pt>
                <c:pt idx="1712">
                  <c:v>513.6</c:v>
                </c:pt>
                <c:pt idx="1713">
                  <c:v>513.9</c:v>
                </c:pt>
                <c:pt idx="1714">
                  <c:v>514.20000000000005</c:v>
                </c:pt>
                <c:pt idx="1715">
                  <c:v>514.5</c:v>
                </c:pt>
                <c:pt idx="1716">
                  <c:v>514.79999999999995</c:v>
                </c:pt>
                <c:pt idx="1717">
                  <c:v>515.1</c:v>
                </c:pt>
                <c:pt idx="1718">
                  <c:v>515.4</c:v>
                </c:pt>
                <c:pt idx="1719">
                  <c:v>515.70000000000005</c:v>
                </c:pt>
                <c:pt idx="1720">
                  <c:v>516</c:v>
                </c:pt>
                <c:pt idx="1721">
                  <c:v>516.29999999999995</c:v>
                </c:pt>
                <c:pt idx="1722">
                  <c:v>516.6</c:v>
                </c:pt>
                <c:pt idx="1723">
                  <c:v>516.9</c:v>
                </c:pt>
                <c:pt idx="1724">
                  <c:v>517.20000000000005</c:v>
                </c:pt>
                <c:pt idx="1725">
                  <c:v>517.5</c:v>
                </c:pt>
                <c:pt idx="1726">
                  <c:v>517.79999999999995</c:v>
                </c:pt>
                <c:pt idx="1727">
                  <c:v>518.1</c:v>
                </c:pt>
                <c:pt idx="1728">
                  <c:v>518.4</c:v>
                </c:pt>
                <c:pt idx="1729">
                  <c:v>518.70000000000005</c:v>
                </c:pt>
                <c:pt idx="1730">
                  <c:v>519</c:v>
                </c:pt>
                <c:pt idx="1731">
                  <c:v>519.29999999999995</c:v>
                </c:pt>
                <c:pt idx="1732">
                  <c:v>519.6</c:v>
                </c:pt>
                <c:pt idx="1733">
                  <c:v>519.9</c:v>
                </c:pt>
                <c:pt idx="1734">
                  <c:v>520.20000000000005</c:v>
                </c:pt>
                <c:pt idx="1735">
                  <c:v>520.5</c:v>
                </c:pt>
                <c:pt idx="1736">
                  <c:v>520.79999999999995</c:v>
                </c:pt>
                <c:pt idx="1737">
                  <c:v>521.1</c:v>
                </c:pt>
                <c:pt idx="1738">
                  <c:v>521.4</c:v>
                </c:pt>
                <c:pt idx="1739">
                  <c:v>521.70000000000005</c:v>
                </c:pt>
                <c:pt idx="1740">
                  <c:v>522</c:v>
                </c:pt>
                <c:pt idx="1741">
                  <c:v>522.29999999999995</c:v>
                </c:pt>
                <c:pt idx="1742">
                  <c:v>522.6</c:v>
                </c:pt>
                <c:pt idx="1743">
                  <c:v>522.9</c:v>
                </c:pt>
                <c:pt idx="1744">
                  <c:v>523.20000000000005</c:v>
                </c:pt>
                <c:pt idx="1745">
                  <c:v>523.5</c:v>
                </c:pt>
                <c:pt idx="1746">
                  <c:v>523.79999999999995</c:v>
                </c:pt>
                <c:pt idx="1747">
                  <c:v>524.1</c:v>
                </c:pt>
                <c:pt idx="1748">
                  <c:v>524.4</c:v>
                </c:pt>
                <c:pt idx="1749">
                  <c:v>524.70000000000005</c:v>
                </c:pt>
                <c:pt idx="1750">
                  <c:v>525</c:v>
                </c:pt>
                <c:pt idx="1751">
                  <c:v>525.29999999999995</c:v>
                </c:pt>
                <c:pt idx="1752">
                  <c:v>525.6</c:v>
                </c:pt>
                <c:pt idx="1753">
                  <c:v>525.9</c:v>
                </c:pt>
                <c:pt idx="1754">
                  <c:v>526.20000000000005</c:v>
                </c:pt>
                <c:pt idx="1755">
                  <c:v>526.5</c:v>
                </c:pt>
                <c:pt idx="1756">
                  <c:v>526.79999999999995</c:v>
                </c:pt>
                <c:pt idx="1757">
                  <c:v>527.1</c:v>
                </c:pt>
                <c:pt idx="1758">
                  <c:v>527.4</c:v>
                </c:pt>
                <c:pt idx="1759">
                  <c:v>527.70000000000005</c:v>
                </c:pt>
                <c:pt idx="1760">
                  <c:v>528</c:v>
                </c:pt>
                <c:pt idx="1761">
                  <c:v>528.29999999999995</c:v>
                </c:pt>
                <c:pt idx="1762">
                  <c:v>528.6</c:v>
                </c:pt>
                <c:pt idx="1763">
                  <c:v>528.9</c:v>
                </c:pt>
                <c:pt idx="1764">
                  <c:v>529.20000000000005</c:v>
                </c:pt>
                <c:pt idx="1765">
                  <c:v>529.5</c:v>
                </c:pt>
                <c:pt idx="1766">
                  <c:v>529.79999999999995</c:v>
                </c:pt>
                <c:pt idx="1767">
                  <c:v>530.1</c:v>
                </c:pt>
                <c:pt idx="1768">
                  <c:v>530.4</c:v>
                </c:pt>
                <c:pt idx="1769">
                  <c:v>530.70000000000005</c:v>
                </c:pt>
                <c:pt idx="1770">
                  <c:v>531</c:v>
                </c:pt>
                <c:pt idx="1771">
                  <c:v>531.29999999999995</c:v>
                </c:pt>
                <c:pt idx="1772">
                  <c:v>531.6</c:v>
                </c:pt>
                <c:pt idx="1773">
                  <c:v>531.9</c:v>
                </c:pt>
                <c:pt idx="1774">
                  <c:v>532.20000000000005</c:v>
                </c:pt>
                <c:pt idx="1775">
                  <c:v>532.5</c:v>
                </c:pt>
                <c:pt idx="1776">
                  <c:v>532.79999999999995</c:v>
                </c:pt>
                <c:pt idx="1777">
                  <c:v>533.1</c:v>
                </c:pt>
                <c:pt idx="1778">
                  <c:v>533.4</c:v>
                </c:pt>
                <c:pt idx="1779">
                  <c:v>533.70000000000005</c:v>
                </c:pt>
                <c:pt idx="1780">
                  <c:v>534</c:v>
                </c:pt>
                <c:pt idx="1781">
                  <c:v>534.29999999999995</c:v>
                </c:pt>
                <c:pt idx="1782">
                  <c:v>534.6</c:v>
                </c:pt>
                <c:pt idx="1783">
                  <c:v>534.9</c:v>
                </c:pt>
                <c:pt idx="1784">
                  <c:v>535.20000000000005</c:v>
                </c:pt>
                <c:pt idx="1785">
                  <c:v>535.5</c:v>
                </c:pt>
                <c:pt idx="1786">
                  <c:v>535.79999999999995</c:v>
                </c:pt>
                <c:pt idx="1787">
                  <c:v>536.1</c:v>
                </c:pt>
                <c:pt idx="1788">
                  <c:v>536.4</c:v>
                </c:pt>
                <c:pt idx="1789">
                  <c:v>536.70000000000005</c:v>
                </c:pt>
                <c:pt idx="1790">
                  <c:v>537</c:v>
                </c:pt>
                <c:pt idx="1791">
                  <c:v>537.29999999999995</c:v>
                </c:pt>
                <c:pt idx="1792">
                  <c:v>537.6</c:v>
                </c:pt>
                <c:pt idx="1793">
                  <c:v>537.9</c:v>
                </c:pt>
                <c:pt idx="1794">
                  <c:v>538.20000000000005</c:v>
                </c:pt>
                <c:pt idx="1795">
                  <c:v>538.5</c:v>
                </c:pt>
                <c:pt idx="1796">
                  <c:v>538.79999999999995</c:v>
                </c:pt>
                <c:pt idx="1797">
                  <c:v>539.1</c:v>
                </c:pt>
                <c:pt idx="1798">
                  <c:v>539.4</c:v>
                </c:pt>
                <c:pt idx="1799">
                  <c:v>539.70000000000005</c:v>
                </c:pt>
                <c:pt idx="1800">
                  <c:v>540</c:v>
                </c:pt>
                <c:pt idx="1801">
                  <c:v>540.29999999999995</c:v>
                </c:pt>
                <c:pt idx="1802">
                  <c:v>540.6</c:v>
                </c:pt>
                <c:pt idx="1803">
                  <c:v>540.9</c:v>
                </c:pt>
                <c:pt idx="1804">
                  <c:v>541.20000000000005</c:v>
                </c:pt>
                <c:pt idx="1805">
                  <c:v>541.5</c:v>
                </c:pt>
                <c:pt idx="1806">
                  <c:v>541.79999999999995</c:v>
                </c:pt>
                <c:pt idx="1807">
                  <c:v>542.1</c:v>
                </c:pt>
                <c:pt idx="1808">
                  <c:v>542.4</c:v>
                </c:pt>
                <c:pt idx="1809">
                  <c:v>542.70000000000005</c:v>
                </c:pt>
                <c:pt idx="1810">
                  <c:v>543</c:v>
                </c:pt>
                <c:pt idx="1811">
                  <c:v>543.29999999999995</c:v>
                </c:pt>
                <c:pt idx="1812">
                  <c:v>543.6</c:v>
                </c:pt>
                <c:pt idx="1813">
                  <c:v>543.9</c:v>
                </c:pt>
                <c:pt idx="1814">
                  <c:v>544.20000000000005</c:v>
                </c:pt>
                <c:pt idx="1815">
                  <c:v>544.5</c:v>
                </c:pt>
                <c:pt idx="1816">
                  <c:v>544.79999999999995</c:v>
                </c:pt>
                <c:pt idx="1817">
                  <c:v>545.1</c:v>
                </c:pt>
                <c:pt idx="1818">
                  <c:v>545.4</c:v>
                </c:pt>
                <c:pt idx="1819">
                  <c:v>545.70000000000005</c:v>
                </c:pt>
                <c:pt idx="1820">
                  <c:v>546</c:v>
                </c:pt>
                <c:pt idx="1821">
                  <c:v>546.29999999999995</c:v>
                </c:pt>
                <c:pt idx="1822">
                  <c:v>546.6</c:v>
                </c:pt>
                <c:pt idx="1823">
                  <c:v>546.9</c:v>
                </c:pt>
                <c:pt idx="1824">
                  <c:v>547.20000000000005</c:v>
                </c:pt>
                <c:pt idx="1825">
                  <c:v>547.5</c:v>
                </c:pt>
                <c:pt idx="1826">
                  <c:v>547.79999999999995</c:v>
                </c:pt>
                <c:pt idx="1827">
                  <c:v>548.1</c:v>
                </c:pt>
                <c:pt idx="1828">
                  <c:v>548.4</c:v>
                </c:pt>
                <c:pt idx="1829">
                  <c:v>548.70000000000005</c:v>
                </c:pt>
                <c:pt idx="1830">
                  <c:v>549</c:v>
                </c:pt>
                <c:pt idx="1831">
                  <c:v>549.29999999999995</c:v>
                </c:pt>
                <c:pt idx="1832">
                  <c:v>549.6</c:v>
                </c:pt>
                <c:pt idx="1833">
                  <c:v>549.9</c:v>
                </c:pt>
                <c:pt idx="1834">
                  <c:v>550.20000000000005</c:v>
                </c:pt>
                <c:pt idx="1835">
                  <c:v>550.5</c:v>
                </c:pt>
                <c:pt idx="1836">
                  <c:v>550.79999999999995</c:v>
                </c:pt>
                <c:pt idx="1837">
                  <c:v>551.1</c:v>
                </c:pt>
                <c:pt idx="1838">
                  <c:v>551.4</c:v>
                </c:pt>
                <c:pt idx="1839">
                  <c:v>551.70000000000005</c:v>
                </c:pt>
                <c:pt idx="1840">
                  <c:v>552</c:v>
                </c:pt>
                <c:pt idx="1841">
                  <c:v>552.29999999999995</c:v>
                </c:pt>
                <c:pt idx="1842">
                  <c:v>552.6</c:v>
                </c:pt>
                <c:pt idx="1843">
                  <c:v>552.9</c:v>
                </c:pt>
                <c:pt idx="1844">
                  <c:v>553.20000000000005</c:v>
                </c:pt>
                <c:pt idx="1845">
                  <c:v>553.5</c:v>
                </c:pt>
                <c:pt idx="1846">
                  <c:v>553.79999999999995</c:v>
                </c:pt>
                <c:pt idx="1847">
                  <c:v>554.1</c:v>
                </c:pt>
                <c:pt idx="1848">
                  <c:v>554.4</c:v>
                </c:pt>
                <c:pt idx="1849">
                  <c:v>554.70000000000005</c:v>
                </c:pt>
                <c:pt idx="1850">
                  <c:v>555</c:v>
                </c:pt>
                <c:pt idx="1851">
                  <c:v>555.29999999999995</c:v>
                </c:pt>
                <c:pt idx="1852">
                  <c:v>555.6</c:v>
                </c:pt>
                <c:pt idx="1853">
                  <c:v>555.9</c:v>
                </c:pt>
                <c:pt idx="1854">
                  <c:v>556.20000000000005</c:v>
                </c:pt>
                <c:pt idx="1855">
                  <c:v>556.5</c:v>
                </c:pt>
                <c:pt idx="1856">
                  <c:v>556.79999999999995</c:v>
                </c:pt>
                <c:pt idx="1857">
                  <c:v>557.1</c:v>
                </c:pt>
                <c:pt idx="1858">
                  <c:v>557.4</c:v>
                </c:pt>
                <c:pt idx="1859">
                  <c:v>557.70000000000005</c:v>
                </c:pt>
                <c:pt idx="1860">
                  <c:v>558</c:v>
                </c:pt>
                <c:pt idx="1861">
                  <c:v>558.29999999999995</c:v>
                </c:pt>
                <c:pt idx="1862">
                  <c:v>558.6</c:v>
                </c:pt>
                <c:pt idx="1863">
                  <c:v>558.9</c:v>
                </c:pt>
                <c:pt idx="1864">
                  <c:v>559.20000000000005</c:v>
                </c:pt>
                <c:pt idx="1865">
                  <c:v>559.5</c:v>
                </c:pt>
                <c:pt idx="1866">
                  <c:v>559.79999999999995</c:v>
                </c:pt>
                <c:pt idx="1867">
                  <c:v>560.1</c:v>
                </c:pt>
                <c:pt idx="1868">
                  <c:v>560.4</c:v>
                </c:pt>
                <c:pt idx="1869">
                  <c:v>560.70000000000005</c:v>
                </c:pt>
                <c:pt idx="1870">
                  <c:v>561</c:v>
                </c:pt>
                <c:pt idx="1871">
                  <c:v>561.29999999999995</c:v>
                </c:pt>
                <c:pt idx="1872">
                  <c:v>561.6</c:v>
                </c:pt>
                <c:pt idx="1873">
                  <c:v>561.9</c:v>
                </c:pt>
                <c:pt idx="1874">
                  <c:v>562.20000000000005</c:v>
                </c:pt>
                <c:pt idx="1875">
                  <c:v>562.5</c:v>
                </c:pt>
                <c:pt idx="1876">
                  <c:v>562.79999999999995</c:v>
                </c:pt>
                <c:pt idx="1877">
                  <c:v>563.1</c:v>
                </c:pt>
                <c:pt idx="1878">
                  <c:v>563.4</c:v>
                </c:pt>
                <c:pt idx="1879">
                  <c:v>563.70000000000005</c:v>
                </c:pt>
                <c:pt idx="1880">
                  <c:v>564</c:v>
                </c:pt>
                <c:pt idx="1881">
                  <c:v>564.29999999999995</c:v>
                </c:pt>
                <c:pt idx="1882">
                  <c:v>564.6</c:v>
                </c:pt>
                <c:pt idx="1883">
                  <c:v>564.9</c:v>
                </c:pt>
                <c:pt idx="1884">
                  <c:v>565.20000000000005</c:v>
                </c:pt>
                <c:pt idx="1885">
                  <c:v>565.5</c:v>
                </c:pt>
                <c:pt idx="1886">
                  <c:v>565.79999999999995</c:v>
                </c:pt>
                <c:pt idx="1887">
                  <c:v>566.1</c:v>
                </c:pt>
                <c:pt idx="1888">
                  <c:v>566.4</c:v>
                </c:pt>
                <c:pt idx="1889">
                  <c:v>566.70000000000005</c:v>
                </c:pt>
                <c:pt idx="1890">
                  <c:v>567</c:v>
                </c:pt>
                <c:pt idx="1891">
                  <c:v>567.29999999999995</c:v>
                </c:pt>
                <c:pt idx="1892">
                  <c:v>567.6</c:v>
                </c:pt>
                <c:pt idx="1893">
                  <c:v>567.9</c:v>
                </c:pt>
                <c:pt idx="1894">
                  <c:v>568.20000000000005</c:v>
                </c:pt>
                <c:pt idx="1895">
                  <c:v>568.5</c:v>
                </c:pt>
                <c:pt idx="1896">
                  <c:v>568.79999999999995</c:v>
                </c:pt>
                <c:pt idx="1897">
                  <c:v>569.1</c:v>
                </c:pt>
                <c:pt idx="1898">
                  <c:v>569.4</c:v>
                </c:pt>
                <c:pt idx="1899">
                  <c:v>569.70000000000005</c:v>
                </c:pt>
                <c:pt idx="1900">
                  <c:v>570</c:v>
                </c:pt>
                <c:pt idx="1901">
                  <c:v>570.29999999999995</c:v>
                </c:pt>
                <c:pt idx="1902">
                  <c:v>570.6</c:v>
                </c:pt>
                <c:pt idx="1903">
                  <c:v>570.9</c:v>
                </c:pt>
                <c:pt idx="1904">
                  <c:v>571.20000000000005</c:v>
                </c:pt>
                <c:pt idx="1905">
                  <c:v>571.5</c:v>
                </c:pt>
                <c:pt idx="1906">
                  <c:v>571.79999999999995</c:v>
                </c:pt>
                <c:pt idx="1907">
                  <c:v>572.1</c:v>
                </c:pt>
                <c:pt idx="1908">
                  <c:v>572.4</c:v>
                </c:pt>
                <c:pt idx="1909">
                  <c:v>572.70000000000005</c:v>
                </c:pt>
                <c:pt idx="1910">
                  <c:v>573</c:v>
                </c:pt>
                <c:pt idx="1911">
                  <c:v>573.29999999999995</c:v>
                </c:pt>
                <c:pt idx="1912">
                  <c:v>573.6</c:v>
                </c:pt>
                <c:pt idx="1913">
                  <c:v>573.9</c:v>
                </c:pt>
                <c:pt idx="1914">
                  <c:v>574.20000000000005</c:v>
                </c:pt>
                <c:pt idx="1915">
                  <c:v>574.5</c:v>
                </c:pt>
                <c:pt idx="1916">
                  <c:v>574.79999999999995</c:v>
                </c:pt>
                <c:pt idx="1917">
                  <c:v>575.1</c:v>
                </c:pt>
                <c:pt idx="1918">
                  <c:v>575.4</c:v>
                </c:pt>
                <c:pt idx="1919">
                  <c:v>575.70000000000005</c:v>
                </c:pt>
                <c:pt idx="1920">
                  <c:v>576</c:v>
                </c:pt>
                <c:pt idx="1921">
                  <c:v>576.29999999999995</c:v>
                </c:pt>
                <c:pt idx="1922">
                  <c:v>576.6</c:v>
                </c:pt>
                <c:pt idx="1923">
                  <c:v>576.9</c:v>
                </c:pt>
                <c:pt idx="1924">
                  <c:v>577.20000000000005</c:v>
                </c:pt>
                <c:pt idx="1925">
                  <c:v>577.5</c:v>
                </c:pt>
                <c:pt idx="1926">
                  <c:v>577.79999999999995</c:v>
                </c:pt>
                <c:pt idx="1927">
                  <c:v>578.1</c:v>
                </c:pt>
                <c:pt idx="1928">
                  <c:v>578.4</c:v>
                </c:pt>
                <c:pt idx="1929">
                  <c:v>578.70000000000005</c:v>
                </c:pt>
                <c:pt idx="1930">
                  <c:v>579</c:v>
                </c:pt>
                <c:pt idx="1931">
                  <c:v>579.29999999999995</c:v>
                </c:pt>
                <c:pt idx="1932">
                  <c:v>579.6</c:v>
                </c:pt>
                <c:pt idx="1933">
                  <c:v>579.9</c:v>
                </c:pt>
                <c:pt idx="1934">
                  <c:v>580.20000000000005</c:v>
                </c:pt>
                <c:pt idx="1935">
                  <c:v>580.5</c:v>
                </c:pt>
                <c:pt idx="1936">
                  <c:v>580.79999999999995</c:v>
                </c:pt>
                <c:pt idx="1937">
                  <c:v>581.1</c:v>
                </c:pt>
                <c:pt idx="1938">
                  <c:v>581.4</c:v>
                </c:pt>
                <c:pt idx="1939">
                  <c:v>581.70000000000005</c:v>
                </c:pt>
                <c:pt idx="1940">
                  <c:v>582</c:v>
                </c:pt>
                <c:pt idx="1941">
                  <c:v>582.29999999999995</c:v>
                </c:pt>
                <c:pt idx="1942">
                  <c:v>582.6</c:v>
                </c:pt>
                <c:pt idx="1943">
                  <c:v>582.9</c:v>
                </c:pt>
                <c:pt idx="1944">
                  <c:v>583.20000000000005</c:v>
                </c:pt>
                <c:pt idx="1945">
                  <c:v>583.5</c:v>
                </c:pt>
                <c:pt idx="1946">
                  <c:v>583.79999999999995</c:v>
                </c:pt>
                <c:pt idx="1947">
                  <c:v>584.1</c:v>
                </c:pt>
                <c:pt idx="1948">
                  <c:v>584.4</c:v>
                </c:pt>
                <c:pt idx="1949">
                  <c:v>584.70000000000005</c:v>
                </c:pt>
                <c:pt idx="1950">
                  <c:v>585</c:v>
                </c:pt>
                <c:pt idx="1951">
                  <c:v>585.29999999999995</c:v>
                </c:pt>
                <c:pt idx="1952">
                  <c:v>585.6</c:v>
                </c:pt>
                <c:pt idx="1953">
                  <c:v>585.9</c:v>
                </c:pt>
                <c:pt idx="1954">
                  <c:v>586.20000000000005</c:v>
                </c:pt>
                <c:pt idx="1955">
                  <c:v>586.5</c:v>
                </c:pt>
                <c:pt idx="1956">
                  <c:v>586.79999999999995</c:v>
                </c:pt>
                <c:pt idx="1957">
                  <c:v>587.1</c:v>
                </c:pt>
                <c:pt idx="1958">
                  <c:v>587.4</c:v>
                </c:pt>
                <c:pt idx="1959">
                  <c:v>587.70000000000005</c:v>
                </c:pt>
                <c:pt idx="1960">
                  <c:v>588</c:v>
                </c:pt>
                <c:pt idx="1961">
                  <c:v>588.29999999999995</c:v>
                </c:pt>
                <c:pt idx="1962">
                  <c:v>588.6</c:v>
                </c:pt>
                <c:pt idx="1963">
                  <c:v>588.9</c:v>
                </c:pt>
                <c:pt idx="1964">
                  <c:v>589.20000000000005</c:v>
                </c:pt>
                <c:pt idx="1965">
                  <c:v>589.5</c:v>
                </c:pt>
                <c:pt idx="1966">
                  <c:v>589.79999999999995</c:v>
                </c:pt>
                <c:pt idx="1967">
                  <c:v>590.1</c:v>
                </c:pt>
                <c:pt idx="1968">
                  <c:v>590.4</c:v>
                </c:pt>
                <c:pt idx="1969">
                  <c:v>590.70000000000005</c:v>
                </c:pt>
                <c:pt idx="1970">
                  <c:v>591</c:v>
                </c:pt>
                <c:pt idx="1971">
                  <c:v>591.29999999999995</c:v>
                </c:pt>
                <c:pt idx="1972">
                  <c:v>591.6</c:v>
                </c:pt>
                <c:pt idx="1973">
                  <c:v>591.9</c:v>
                </c:pt>
                <c:pt idx="1974">
                  <c:v>592.20000000000005</c:v>
                </c:pt>
                <c:pt idx="1975">
                  <c:v>592.5</c:v>
                </c:pt>
                <c:pt idx="1976">
                  <c:v>592.79999999999995</c:v>
                </c:pt>
                <c:pt idx="1977">
                  <c:v>593.1</c:v>
                </c:pt>
                <c:pt idx="1978">
                  <c:v>593.4</c:v>
                </c:pt>
                <c:pt idx="1979">
                  <c:v>593.70000000000005</c:v>
                </c:pt>
                <c:pt idx="1980">
                  <c:v>594</c:v>
                </c:pt>
                <c:pt idx="1981">
                  <c:v>594.29999999999995</c:v>
                </c:pt>
                <c:pt idx="1982">
                  <c:v>594.6</c:v>
                </c:pt>
                <c:pt idx="1983">
                  <c:v>594.9</c:v>
                </c:pt>
                <c:pt idx="1984">
                  <c:v>595.20000000000005</c:v>
                </c:pt>
                <c:pt idx="1985">
                  <c:v>595.5</c:v>
                </c:pt>
                <c:pt idx="1986">
                  <c:v>595.79999999999995</c:v>
                </c:pt>
                <c:pt idx="1987">
                  <c:v>596.1</c:v>
                </c:pt>
                <c:pt idx="1988">
                  <c:v>596.4</c:v>
                </c:pt>
                <c:pt idx="1989">
                  <c:v>596.70000000000005</c:v>
                </c:pt>
                <c:pt idx="1990">
                  <c:v>597</c:v>
                </c:pt>
                <c:pt idx="1991">
                  <c:v>597.29999999999995</c:v>
                </c:pt>
                <c:pt idx="1992">
                  <c:v>597.6</c:v>
                </c:pt>
                <c:pt idx="1993">
                  <c:v>597.9</c:v>
                </c:pt>
                <c:pt idx="1994">
                  <c:v>598.20000000000005</c:v>
                </c:pt>
                <c:pt idx="1995">
                  <c:v>598.5</c:v>
                </c:pt>
                <c:pt idx="1996">
                  <c:v>598.79999999999995</c:v>
                </c:pt>
                <c:pt idx="1997">
                  <c:v>599.1</c:v>
                </c:pt>
                <c:pt idx="1998">
                  <c:v>599.4</c:v>
                </c:pt>
                <c:pt idx="1999">
                  <c:v>599.70000000000005</c:v>
                </c:pt>
                <c:pt idx="2000">
                  <c:v>600</c:v>
                </c:pt>
                <c:pt idx="2001">
                  <c:v>600.29999999999995</c:v>
                </c:pt>
                <c:pt idx="2002">
                  <c:v>600.6</c:v>
                </c:pt>
                <c:pt idx="2003">
                  <c:v>600.9</c:v>
                </c:pt>
                <c:pt idx="2004">
                  <c:v>601.20000000000005</c:v>
                </c:pt>
                <c:pt idx="2005">
                  <c:v>601.5</c:v>
                </c:pt>
                <c:pt idx="2006">
                  <c:v>601.79999999999995</c:v>
                </c:pt>
                <c:pt idx="2007">
                  <c:v>602.1</c:v>
                </c:pt>
                <c:pt idx="2008">
                  <c:v>602.4</c:v>
                </c:pt>
                <c:pt idx="2009">
                  <c:v>602.70000000000005</c:v>
                </c:pt>
                <c:pt idx="2010">
                  <c:v>603</c:v>
                </c:pt>
                <c:pt idx="2011">
                  <c:v>603.29999999999995</c:v>
                </c:pt>
                <c:pt idx="2012">
                  <c:v>603.6</c:v>
                </c:pt>
                <c:pt idx="2013">
                  <c:v>603.9</c:v>
                </c:pt>
                <c:pt idx="2014">
                  <c:v>604.20000000000005</c:v>
                </c:pt>
                <c:pt idx="2015">
                  <c:v>604.5</c:v>
                </c:pt>
                <c:pt idx="2016">
                  <c:v>604.79999999999995</c:v>
                </c:pt>
                <c:pt idx="2017">
                  <c:v>605.1</c:v>
                </c:pt>
                <c:pt idx="2018">
                  <c:v>605.4</c:v>
                </c:pt>
                <c:pt idx="2019">
                  <c:v>605.70000000000005</c:v>
                </c:pt>
                <c:pt idx="2020">
                  <c:v>606</c:v>
                </c:pt>
                <c:pt idx="2021">
                  <c:v>606.29999999999995</c:v>
                </c:pt>
                <c:pt idx="2022">
                  <c:v>606.6</c:v>
                </c:pt>
                <c:pt idx="2023">
                  <c:v>606.9</c:v>
                </c:pt>
                <c:pt idx="2024">
                  <c:v>607.20000000000005</c:v>
                </c:pt>
                <c:pt idx="2025">
                  <c:v>607.5</c:v>
                </c:pt>
                <c:pt idx="2026">
                  <c:v>607.79999999999995</c:v>
                </c:pt>
                <c:pt idx="2027">
                  <c:v>608.1</c:v>
                </c:pt>
                <c:pt idx="2028">
                  <c:v>608.4</c:v>
                </c:pt>
                <c:pt idx="2029">
                  <c:v>608.70000000000005</c:v>
                </c:pt>
                <c:pt idx="2030">
                  <c:v>609</c:v>
                </c:pt>
                <c:pt idx="2031">
                  <c:v>609.29999999999995</c:v>
                </c:pt>
                <c:pt idx="2032">
                  <c:v>609.6</c:v>
                </c:pt>
                <c:pt idx="2033">
                  <c:v>609.9</c:v>
                </c:pt>
                <c:pt idx="2034">
                  <c:v>610.20000000000005</c:v>
                </c:pt>
                <c:pt idx="2035">
                  <c:v>610.5</c:v>
                </c:pt>
                <c:pt idx="2036">
                  <c:v>610.79999999999995</c:v>
                </c:pt>
                <c:pt idx="2037">
                  <c:v>611.1</c:v>
                </c:pt>
                <c:pt idx="2038">
                  <c:v>611.4</c:v>
                </c:pt>
                <c:pt idx="2039">
                  <c:v>611.70000000000005</c:v>
                </c:pt>
                <c:pt idx="2040">
                  <c:v>612</c:v>
                </c:pt>
                <c:pt idx="2041">
                  <c:v>612.29999999999995</c:v>
                </c:pt>
                <c:pt idx="2042">
                  <c:v>612.6</c:v>
                </c:pt>
                <c:pt idx="2043">
                  <c:v>612.9</c:v>
                </c:pt>
                <c:pt idx="2044">
                  <c:v>613.20000000000005</c:v>
                </c:pt>
                <c:pt idx="2045">
                  <c:v>613.5</c:v>
                </c:pt>
                <c:pt idx="2046">
                  <c:v>613.79999999999995</c:v>
                </c:pt>
                <c:pt idx="2047">
                  <c:v>614.1</c:v>
                </c:pt>
                <c:pt idx="2048">
                  <c:v>614.4</c:v>
                </c:pt>
                <c:pt idx="2049">
                  <c:v>614.70000000000005</c:v>
                </c:pt>
                <c:pt idx="2050">
                  <c:v>615</c:v>
                </c:pt>
                <c:pt idx="2051">
                  <c:v>615.29999999999995</c:v>
                </c:pt>
                <c:pt idx="2052">
                  <c:v>615.6</c:v>
                </c:pt>
                <c:pt idx="2053">
                  <c:v>615.9</c:v>
                </c:pt>
                <c:pt idx="2054">
                  <c:v>616.20000000000005</c:v>
                </c:pt>
                <c:pt idx="2055">
                  <c:v>616.5</c:v>
                </c:pt>
                <c:pt idx="2056">
                  <c:v>616.79999999999995</c:v>
                </c:pt>
                <c:pt idx="2057">
                  <c:v>617.1</c:v>
                </c:pt>
                <c:pt idx="2058">
                  <c:v>617.4</c:v>
                </c:pt>
                <c:pt idx="2059">
                  <c:v>617.70000000000005</c:v>
                </c:pt>
                <c:pt idx="2060">
                  <c:v>618</c:v>
                </c:pt>
                <c:pt idx="2061">
                  <c:v>618.29999999999995</c:v>
                </c:pt>
                <c:pt idx="2062">
                  <c:v>618.6</c:v>
                </c:pt>
                <c:pt idx="2063">
                  <c:v>618.9</c:v>
                </c:pt>
                <c:pt idx="2064">
                  <c:v>619.20000000000005</c:v>
                </c:pt>
                <c:pt idx="2065">
                  <c:v>619.5</c:v>
                </c:pt>
                <c:pt idx="2066">
                  <c:v>619.79999999999995</c:v>
                </c:pt>
                <c:pt idx="2067">
                  <c:v>620.1</c:v>
                </c:pt>
                <c:pt idx="2068">
                  <c:v>620.4</c:v>
                </c:pt>
                <c:pt idx="2069">
                  <c:v>620.70000000000005</c:v>
                </c:pt>
                <c:pt idx="2070">
                  <c:v>621</c:v>
                </c:pt>
                <c:pt idx="2071">
                  <c:v>621.29999999999995</c:v>
                </c:pt>
                <c:pt idx="2072">
                  <c:v>621.6</c:v>
                </c:pt>
                <c:pt idx="2073">
                  <c:v>621.9</c:v>
                </c:pt>
                <c:pt idx="2074">
                  <c:v>622.20000000000005</c:v>
                </c:pt>
                <c:pt idx="2075">
                  <c:v>622.5</c:v>
                </c:pt>
                <c:pt idx="2076">
                  <c:v>622.79999999999995</c:v>
                </c:pt>
                <c:pt idx="2077">
                  <c:v>623.1</c:v>
                </c:pt>
                <c:pt idx="2078">
                  <c:v>623.4</c:v>
                </c:pt>
                <c:pt idx="2079">
                  <c:v>623.70000000000005</c:v>
                </c:pt>
                <c:pt idx="2080">
                  <c:v>624</c:v>
                </c:pt>
                <c:pt idx="2081">
                  <c:v>624.29999999999995</c:v>
                </c:pt>
                <c:pt idx="2082">
                  <c:v>624.6</c:v>
                </c:pt>
                <c:pt idx="2083">
                  <c:v>624.9</c:v>
                </c:pt>
                <c:pt idx="2084">
                  <c:v>625.20000000000005</c:v>
                </c:pt>
                <c:pt idx="2085">
                  <c:v>625.5</c:v>
                </c:pt>
                <c:pt idx="2086">
                  <c:v>625.79999999999995</c:v>
                </c:pt>
                <c:pt idx="2087">
                  <c:v>626.1</c:v>
                </c:pt>
                <c:pt idx="2088">
                  <c:v>626.4</c:v>
                </c:pt>
                <c:pt idx="2089">
                  <c:v>626.70000000000005</c:v>
                </c:pt>
                <c:pt idx="2090">
                  <c:v>627</c:v>
                </c:pt>
                <c:pt idx="2091">
                  <c:v>627.29999999999995</c:v>
                </c:pt>
                <c:pt idx="2092">
                  <c:v>627.6</c:v>
                </c:pt>
                <c:pt idx="2093">
                  <c:v>627.9</c:v>
                </c:pt>
                <c:pt idx="2094">
                  <c:v>628.20000000000005</c:v>
                </c:pt>
                <c:pt idx="2095">
                  <c:v>628.5</c:v>
                </c:pt>
                <c:pt idx="2096">
                  <c:v>628.79999999999995</c:v>
                </c:pt>
                <c:pt idx="2097">
                  <c:v>629.1</c:v>
                </c:pt>
                <c:pt idx="2098">
                  <c:v>629.4</c:v>
                </c:pt>
                <c:pt idx="2099">
                  <c:v>629.70000000000005</c:v>
                </c:pt>
                <c:pt idx="2100">
                  <c:v>630</c:v>
                </c:pt>
                <c:pt idx="2101">
                  <c:v>630.29999999999995</c:v>
                </c:pt>
                <c:pt idx="2102">
                  <c:v>630.6</c:v>
                </c:pt>
                <c:pt idx="2103">
                  <c:v>630.9</c:v>
                </c:pt>
                <c:pt idx="2104">
                  <c:v>631.20000000000005</c:v>
                </c:pt>
                <c:pt idx="2105">
                  <c:v>631.5</c:v>
                </c:pt>
                <c:pt idx="2106">
                  <c:v>631.79999999999995</c:v>
                </c:pt>
                <c:pt idx="2107">
                  <c:v>632.1</c:v>
                </c:pt>
                <c:pt idx="2108">
                  <c:v>632.4</c:v>
                </c:pt>
                <c:pt idx="2109">
                  <c:v>632.70000000000005</c:v>
                </c:pt>
                <c:pt idx="2110">
                  <c:v>633</c:v>
                </c:pt>
                <c:pt idx="2111">
                  <c:v>633.29999999999995</c:v>
                </c:pt>
                <c:pt idx="2112">
                  <c:v>633.6</c:v>
                </c:pt>
                <c:pt idx="2113">
                  <c:v>633.9</c:v>
                </c:pt>
                <c:pt idx="2114">
                  <c:v>634.20000000000005</c:v>
                </c:pt>
                <c:pt idx="2115">
                  <c:v>634.5</c:v>
                </c:pt>
                <c:pt idx="2116">
                  <c:v>634.79999999999995</c:v>
                </c:pt>
                <c:pt idx="2117">
                  <c:v>635.1</c:v>
                </c:pt>
                <c:pt idx="2118">
                  <c:v>635.4</c:v>
                </c:pt>
                <c:pt idx="2119">
                  <c:v>635.70000000000005</c:v>
                </c:pt>
                <c:pt idx="2120">
                  <c:v>636</c:v>
                </c:pt>
                <c:pt idx="2121">
                  <c:v>636.29999999999995</c:v>
                </c:pt>
                <c:pt idx="2122">
                  <c:v>636.6</c:v>
                </c:pt>
                <c:pt idx="2123">
                  <c:v>636.9</c:v>
                </c:pt>
                <c:pt idx="2124">
                  <c:v>637.20000000000005</c:v>
                </c:pt>
                <c:pt idx="2125">
                  <c:v>637.5</c:v>
                </c:pt>
                <c:pt idx="2126">
                  <c:v>637.79999999999995</c:v>
                </c:pt>
                <c:pt idx="2127">
                  <c:v>638.1</c:v>
                </c:pt>
                <c:pt idx="2128">
                  <c:v>638.4</c:v>
                </c:pt>
                <c:pt idx="2129">
                  <c:v>638.70000000000005</c:v>
                </c:pt>
                <c:pt idx="2130">
                  <c:v>639</c:v>
                </c:pt>
                <c:pt idx="2131">
                  <c:v>639.29999999999995</c:v>
                </c:pt>
                <c:pt idx="2132">
                  <c:v>639.6</c:v>
                </c:pt>
                <c:pt idx="2133">
                  <c:v>639.9</c:v>
                </c:pt>
                <c:pt idx="2134">
                  <c:v>640.20000000000005</c:v>
                </c:pt>
                <c:pt idx="2135">
                  <c:v>640.5</c:v>
                </c:pt>
                <c:pt idx="2136">
                  <c:v>640.79999999999995</c:v>
                </c:pt>
                <c:pt idx="2137">
                  <c:v>641.1</c:v>
                </c:pt>
                <c:pt idx="2138">
                  <c:v>641.4</c:v>
                </c:pt>
                <c:pt idx="2139">
                  <c:v>641.70000000000005</c:v>
                </c:pt>
                <c:pt idx="2140">
                  <c:v>642</c:v>
                </c:pt>
                <c:pt idx="2141">
                  <c:v>642.29999999999995</c:v>
                </c:pt>
                <c:pt idx="2142">
                  <c:v>642.6</c:v>
                </c:pt>
                <c:pt idx="2143">
                  <c:v>642.9</c:v>
                </c:pt>
                <c:pt idx="2144">
                  <c:v>643.20000000000005</c:v>
                </c:pt>
                <c:pt idx="2145">
                  <c:v>643.5</c:v>
                </c:pt>
                <c:pt idx="2146">
                  <c:v>643.79999999999995</c:v>
                </c:pt>
                <c:pt idx="2147">
                  <c:v>644.1</c:v>
                </c:pt>
                <c:pt idx="2148">
                  <c:v>644.4</c:v>
                </c:pt>
                <c:pt idx="2149">
                  <c:v>644.70000000000005</c:v>
                </c:pt>
                <c:pt idx="2150">
                  <c:v>645</c:v>
                </c:pt>
                <c:pt idx="2151">
                  <c:v>645.29999999999995</c:v>
                </c:pt>
                <c:pt idx="2152">
                  <c:v>645.6</c:v>
                </c:pt>
                <c:pt idx="2153">
                  <c:v>645.9</c:v>
                </c:pt>
                <c:pt idx="2154">
                  <c:v>646.20000000000005</c:v>
                </c:pt>
                <c:pt idx="2155">
                  <c:v>646.5</c:v>
                </c:pt>
                <c:pt idx="2156">
                  <c:v>646.79999999999995</c:v>
                </c:pt>
                <c:pt idx="2157">
                  <c:v>647.1</c:v>
                </c:pt>
                <c:pt idx="2158">
                  <c:v>647.4</c:v>
                </c:pt>
                <c:pt idx="2159">
                  <c:v>647.70000000000005</c:v>
                </c:pt>
                <c:pt idx="2160">
                  <c:v>648</c:v>
                </c:pt>
                <c:pt idx="2161">
                  <c:v>648.29999999999995</c:v>
                </c:pt>
                <c:pt idx="2162">
                  <c:v>648.6</c:v>
                </c:pt>
                <c:pt idx="2163">
                  <c:v>648.9</c:v>
                </c:pt>
                <c:pt idx="2164">
                  <c:v>649.20000000000005</c:v>
                </c:pt>
                <c:pt idx="2165">
                  <c:v>649.5</c:v>
                </c:pt>
                <c:pt idx="2166">
                  <c:v>649.79999999999995</c:v>
                </c:pt>
                <c:pt idx="2167">
                  <c:v>650.1</c:v>
                </c:pt>
                <c:pt idx="2168">
                  <c:v>650.4</c:v>
                </c:pt>
                <c:pt idx="2169">
                  <c:v>650.70000000000005</c:v>
                </c:pt>
                <c:pt idx="2170">
                  <c:v>651</c:v>
                </c:pt>
                <c:pt idx="2171">
                  <c:v>651.29999999999995</c:v>
                </c:pt>
                <c:pt idx="2172">
                  <c:v>651.6</c:v>
                </c:pt>
                <c:pt idx="2173">
                  <c:v>651.9</c:v>
                </c:pt>
                <c:pt idx="2174">
                  <c:v>652.20000000000005</c:v>
                </c:pt>
                <c:pt idx="2175">
                  <c:v>652.5</c:v>
                </c:pt>
                <c:pt idx="2176">
                  <c:v>652.79999999999995</c:v>
                </c:pt>
                <c:pt idx="2177">
                  <c:v>653.1</c:v>
                </c:pt>
                <c:pt idx="2178">
                  <c:v>653.4</c:v>
                </c:pt>
                <c:pt idx="2179">
                  <c:v>653.70000000000005</c:v>
                </c:pt>
                <c:pt idx="2180">
                  <c:v>654</c:v>
                </c:pt>
                <c:pt idx="2181">
                  <c:v>654.29999999999995</c:v>
                </c:pt>
                <c:pt idx="2182">
                  <c:v>654.6</c:v>
                </c:pt>
                <c:pt idx="2183">
                  <c:v>654.9</c:v>
                </c:pt>
                <c:pt idx="2184">
                  <c:v>655.20000000000005</c:v>
                </c:pt>
                <c:pt idx="2185">
                  <c:v>655.5</c:v>
                </c:pt>
                <c:pt idx="2186">
                  <c:v>655.8</c:v>
                </c:pt>
                <c:pt idx="2187">
                  <c:v>656.1</c:v>
                </c:pt>
                <c:pt idx="2188">
                  <c:v>656.4</c:v>
                </c:pt>
                <c:pt idx="2189">
                  <c:v>656.7</c:v>
                </c:pt>
                <c:pt idx="2190">
                  <c:v>657</c:v>
                </c:pt>
                <c:pt idx="2191">
                  <c:v>657.3</c:v>
                </c:pt>
                <c:pt idx="2192">
                  <c:v>657.6</c:v>
                </c:pt>
                <c:pt idx="2193">
                  <c:v>657.9</c:v>
                </c:pt>
                <c:pt idx="2194">
                  <c:v>658.2</c:v>
                </c:pt>
                <c:pt idx="2195">
                  <c:v>658.5</c:v>
                </c:pt>
                <c:pt idx="2196">
                  <c:v>658.8</c:v>
                </c:pt>
                <c:pt idx="2197">
                  <c:v>659.1</c:v>
                </c:pt>
                <c:pt idx="2198">
                  <c:v>659.4</c:v>
                </c:pt>
                <c:pt idx="2199">
                  <c:v>659.7</c:v>
                </c:pt>
                <c:pt idx="2200">
                  <c:v>660</c:v>
                </c:pt>
                <c:pt idx="2201">
                  <c:v>660.3</c:v>
                </c:pt>
                <c:pt idx="2202">
                  <c:v>660.6</c:v>
                </c:pt>
                <c:pt idx="2203">
                  <c:v>660.9</c:v>
                </c:pt>
                <c:pt idx="2204">
                  <c:v>661.2</c:v>
                </c:pt>
                <c:pt idx="2205">
                  <c:v>661.5</c:v>
                </c:pt>
                <c:pt idx="2206">
                  <c:v>661.8</c:v>
                </c:pt>
                <c:pt idx="2207">
                  <c:v>662.1</c:v>
                </c:pt>
                <c:pt idx="2208">
                  <c:v>662.4</c:v>
                </c:pt>
                <c:pt idx="2209">
                  <c:v>662.7</c:v>
                </c:pt>
                <c:pt idx="2210">
                  <c:v>663</c:v>
                </c:pt>
                <c:pt idx="2211">
                  <c:v>663.3</c:v>
                </c:pt>
                <c:pt idx="2212">
                  <c:v>663.6</c:v>
                </c:pt>
                <c:pt idx="2213">
                  <c:v>663.9</c:v>
                </c:pt>
                <c:pt idx="2214">
                  <c:v>664.2</c:v>
                </c:pt>
                <c:pt idx="2215">
                  <c:v>664.5</c:v>
                </c:pt>
                <c:pt idx="2216">
                  <c:v>664.8</c:v>
                </c:pt>
                <c:pt idx="2217">
                  <c:v>665.1</c:v>
                </c:pt>
                <c:pt idx="2218">
                  <c:v>665.4</c:v>
                </c:pt>
                <c:pt idx="2219">
                  <c:v>665.7</c:v>
                </c:pt>
                <c:pt idx="2220">
                  <c:v>666</c:v>
                </c:pt>
                <c:pt idx="2221">
                  <c:v>666.3</c:v>
                </c:pt>
                <c:pt idx="2222">
                  <c:v>666.6</c:v>
                </c:pt>
                <c:pt idx="2223">
                  <c:v>666.9</c:v>
                </c:pt>
                <c:pt idx="2224">
                  <c:v>667.2</c:v>
                </c:pt>
                <c:pt idx="2225">
                  <c:v>667.5</c:v>
                </c:pt>
                <c:pt idx="2226">
                  <c:v>667.8</c:v>
                </c:pt>
                <c:pt idx="2227">
                  <c:v>668.1</c:v>
                </c:pt>
                <c:pt idx="2228">
                  <c:v>668.4</c:v>
                </c:pt>
                <c:pt idx="2229">
                  <c:v>668.7</c:v>
                </c:pt>
                <c:pt idx="2230">
                  <c:v>669</c:v>
                </c:pt>
                <c:pt idx="2231">
                  <c:v>669.3</c:v>
                </c:pt>
                <c:pt idx="2232">
                  <c:v>669.6</c:v>
                </c:pt>
                <c:pt idx="2233">
                  <c:v>669.9</c:v>
                </c:pt>
                <c:pt idx="2234">
                  <c:v>670.2</c:v>
                </c:pt>
                <c:pt idx="2235">
                  <c:v>670.5</c:v>
                </c:pt>
                <c:pt idx="2236">
                  <c:v>670.8</c:v>
                </c:pt>
                <c:pt idx="2237">
                  <c:v>671.1</c:v>
                </c:pt>
                <c:pt idx="2238">
                  <c:v>671.4</c:v>
                </c:pt>
                <c:pt idx="2239">
                  <c:v>671.7</c:v>
                </c:pt>
                <c:pt idx="2240">
                  <c:v>672</c:v>
                </c:pt>
                <c:pt idx="2241">
                  <c:v>672.3</c:v>
                </c:pt>
                <c:pt idx="2242">
                  <c:v>672.6</c:v>
                </c:pt>
                <c:pt idx="2243">
                  <c:v>672.9</c:v>
                </c:pt>
                <c:pt idx="2244">
                  <c:v>673.2</c:v>
                </c:pt>
                <c:pt idx="2245">
                  <c:v>673.5</c:v>
                </c:pt>
                <c:pt idx="2246">
                  <c:v>673.8</c:v>
                </c:pt>
                <c:pt idx="2247">
                  <c:v>674.1</c:v>
                </c:pt>
                <c:pt idx="2248">
                  <c:v>674.4</c:v>
                </c:pt>
                <c:pt idx="2249">
                  <c:v>674.7</c:v>
                </c:pt>
                <c:pt idx="2250">
                  <c:v>675</c:v>
                </c:pt>
                <c:pt idx="2251">
                  <c:v>675.3</c:v>
                </c:pt>
                <c:pt idx="2252">
                  <c:v>675.6</c:v>
                </c:pt>
                <c:pt idx="2253">
                  <c:v>675.9</c:v>
                </c:pt>
                <c:pt idx="2254">
                  <c:v>676.2</c:v>
                </c:pt>
                <c:pt idx="2255">
                  <c:v>676.5</c:v>
                </c:pt>
                <c:pt idx="2256">
                  <c:v>676.8</c:v>
                </c:pt>
                <c:pt idx="2257">
                  <c:v>677.1</c:v>
                </c:pt>
                <c:pt idx="2258">
                  <c:v>677.4</c:v>
                </c:pt>
                <c:pt idx="2259">
                  <c:v>677.7</c:v>
                </c:pt>
                <c:pt idx="2260">
                  <c:v>678</c:v>
                </c:pt>
                <c:pt idx="2261">
                  <c:v>678.3</c:v>
                </c:pt>
                <c:pt idx="2262">
                  <c:v>678.6</c:v>
                </c:pt>
                <c:pt idx="2263">
                  <c:v>678.9</c:v>
                </c:pt>
                <c:pt idx="2264">
                  <c:v>679.2</c:v>
                </c:pt>
                <c:pt idx="2265">
                  <c:v>679.5</c:v>
                </c:pt>
                <c:pt idx="2266">
                  <c:v>679.8</c:v>
                </c:pt>
                <c:pt idx="2267">
                  <c:v>680.1</c:v>
                </c:pt>
                <c:pt idx="2268">
                  <c:v>680.4</c:v>
                </c:pt>
                <c:pt idx="2269">
                  <c:v>680.7</c:v>
                </c:pt>
                <c:pt idx="2270">
                  <c:v>681</c:v>
                </c:pt>
                <c:pt idx="2271">
                  <c:v>681.3</c:v>
                </c:pt>
                <c:pt idx="2272">
                  <c:v>681.6</c:v>
                </c:pt>
                <c:pt idx="2273">
                  <c:v>681.9</c:v>
                </c:pt>
                <c:pt idx="2274">
                  <c:v>682.2</c:v>
                </c:pt>
                <c:pt idx="2275">
                  <c:v>682.5</c:v>
                </c:pt>
                <c:pt idx="2276">
                  <c:v>682.8</c:v>
                </c:pt>
                <c:pt idx="2277">
                  <c:v>683.1</c:v>
                </c:pt>
                <c:pt idx="2278">
                  <c:v>683.4</c:v>
                </c:pt>
                <c:pt idx="2279">
                  <c:v>683.7</c:v>
                </c:pt>
                <c:pt idx="2280">
                  <c:v>684</c:v>
                </c:pt>
                <c:pt idx="2281">
                  <c:v>684.3</c:v>
                </c:pt>
                <c:pt idx="2282">
                  <c:v>684.6</c:v>
                </c:pt>
                <c:pt idx="2283">
                  <c:v>684.9</c:v>
                </c:pt>
                <c:pt idx="2284">
                  <c:v>685.2</c:v>
                </c:pt>
                <c:pt idx="2285">
                  <c:v>685.5</c:v>
                </c:pt>
                <c:pt idx="2286">
                  <c:v>685.8</c:v>
                </c:pt>
                <c:pt idx="2287">
                  <c:v>686.1</c:v>
                </c:pt>
                <c:pt idx="2288">
                  <c:v>686.4</c:v>
                </c:pt>
                <c:pt idx="2289">
                  <c:v>686.7</c:v>
                </c:pt>
                <c:pt idx="2290">
                  <c:v>687</c:v>
                </c:pt>
                <c:pt idx="2291">
                  <c:v>687.3</c:v>
                </c:pt>
                <c:pt idx="2292">
                  <c:v>687.6</c:v>
                </c:pt>
                <c:pt idx="2293">
                  <c:v>687.9</c:v>
                </c:pt>
                <c:pt idx="2294">
                  <c:v>688.2</c:v>
                </c:pt>
                <c:pt idx="2295">
                  <c:v>688.5</c:v>
                </c:pt>
                <c:pt idx="2296">
                  <c:v>688.8</c:v>
                </c:pt>
                <c:pt idx="2297">
                  <c:v>689.1</c:v>
                </c:pt>
                <c:pt idx="2298">
                  <c:v>689.4</c:v>
                </c:pt>
                <c:pt idx="2299">
                  <c:v>689.7</c:v>
                </c:pt>
                <c:pt idx="2300">
                  <c:v>690</c:v>
                </c:pt>
                <c:pt idx="2301">
                  <c:v>690.3</c:v>
                </c:pt>
                <c:pt idx="2302">
                  <c:v>690.6</c:v>
                </c:pt>
                <c:pt idx="2303">
                  <c:v>690.9</c:v>
                </c:pt>
                <c:pt idx="2304">
                  <c:v>691.2</c:v>
                </c:pt>
                <c:pt idx="2305">
                  <c:v>691.5</c:v>
                </c:pt>
                <c:pt idx="2306">
                  <c:v>691.8</c:v>
                </c:pt>
                <c:pt idx="2307">
                  <c:v>692.1</c:v>
                </c:pt>
                <c:pt idx="2308">
                  <c:v>692.4</c:v>
                </c:pt>
                <c:pt idx="2309">
                  <c:v>692.7</c:v>
                </c:pt>
                <c:pt idx="2310">
                  <c:v>693</c:v>
                </c:pt>
                <c:pt idx="2311">
                  <c:v>693.3</c:v>
                </c:pt>
                <c:pt idx="2312">
                  <c:v>693.6</c:v>
                </c:pt>
                <c:pt idx="2313">
                  <c:v>693.9</c:v>
                </c:pt>
                <c:pt idx="2314">
                  <c:v>694.2</c:v>
                </c:pt>
                <c:pt idx="2315">
                  <c:v>694.5</c:v>
                </c:pt>
                <c:pt idx="2316">
                  <c:v>694.8</c:v>
                </c:pt>
                <c:pt idx="2317">
                  <c:v>695.1</c:v>
                </c:pt>
                <c:pt idx="2318">
                  <c:v>695.4</c:v>
                </c:pt>
                <c:pt idx="2319">
                  <c:v>695.7</c:v>
                </c:pt>
                <c:pt idx="2320">
                  <c:v>696</c:v>
                </c:pt>
                <c:pt idx="2321">
                  <c:v>696.3</c:v>
                </c:pt>
                <c:pt idx="2322">
                  <c:v>696.6</c:v>
                </c:pt>
                <c:pt idx="2323">
                  <c:v>696.9</c:v>
                </c:pt>
                <c:pt idx="2324">
                  <c:v>697.2</c:v>
                </c:pt>
                <c:pt idx="2325">
                  <c:v>697.5</c:v>
                </c:pt>
                <c:pt idx="2326">
                  <c:v>697.8</c:v>
                </c:pt>
                <c:pt idx="2327">
                  <c:v>698.1</c:v>
                </c:pt>
                <c:pt idx="2328">
                  <c:v>698.4</c:v>
                </c:pt>
                <c:pt idx="2329">
                  <c:v>698.7</c:v>
                </c:pt>
                <c:pt idx="2330">
                  <c:v>699</c:v>
                </c:pt>
                <c:pt idx="2331">
                  <c:v>699.3</c:v>
                </c:pt>
                <c:pt idx="2332">
                  <c:v>699.6</c:v>
                </c:pt>
                <c:pt idx="2333">
                  <c:v>699.9</c:v>
                </c:pt>
                <c:pt idx="2334">
                  <c:v>700.2</c:v>
                </c:pt>
                <c:pt idx="2335">
                  <c:v>700.5</c:v>
                </c:pt>
                <c:pt idx="2336">
                  <c:v>700.8</c:v>
                </c:pt>
                <c:pt idx="2337">
                  <c:v>701.1</c:v>
                </c:pt>
                <c:pt idx="2338">
                  <c:v>701.4</c:v>
                </c:pt>
                <c:pt idx="2339">
                  <c:v>701.7</c:v>
                </c:pt>
                <c:pt idx="2340">
                  <c:v>702</c:v>
                </c:pt>
                <c:pt idx="2341">
                  <c:v>702.3</c:v>
                </c:pt>
                <c:pt idx="2342">
                  <c:v>702.6</c:v>
                </c:pt>
                <c:pt idx="2343">
                  <c:v>702.9</c:v>
                </c:pt>
                <c:pt idx="2344">
                  <c:v>703.2</c:v>
                </c:pt>
                <c:pt idx="2345">
                  <c:v>703.5</c:v>
                </c:pt>
                <c:pt idx="2346">
                  <c:v>703.8</c:v>
                </c:pt>
                <c:pt idx="2347">
                  <c:v>704.1</c:v>
                </c:pt>
                <c:pt idx="2348">
                  <c:v>704.4</c:v>
                </c:pt>
                <c:pt idx="2349">
                  <c:v>704.7</c:v>
                </c:pt>
                <c:pt idx="2350">
                  <c:v>705</c:v>
                </c:pt>
                <c:pt idx="2351">
                  <c:v>705.3</c:v>
                </c:pt>
                <c:pt idx="2352">
                  <c:v>705.6</c:v>
                </c:pt>
                <c:pt idx="2353">
                  <c:v>705.9</c:v>
                </c:pt>
                <c:pt idx="2354">
                  <c:v>706.2</c:v>
                </c:pt>
                <c:pt idx="2355">
                  <c:v>706.5</c:v>
                </c:pt>
                <c:pt idx="2356">
                  <c:v>706.8</c:v>
                </c:pt>
                <c:pt idx="2357">
                  <c:v>707.1</c:v>
                </c:pt>
                <c:pt idx="2358">
                  <c:v>707.4</c:v>
                </c:pt>
                <c:pt idx="2359">
                  <c:v>707.7</c:v>
                </c:pt>
                <c:pt idx="2360">
                  <c:v>708</c:v>
                </c:pt>
                <c:pt idx="2361">
                  <c:v>708.3</c:v>
                </c:pt>
                <c:pt idx="2362">
                  <c:v>708.6</c:v>
                </c:pt>
                <c:pt idx="2363">
                  <c:v>708.9</c:v>
                </c:pt>
                <c:pt idx="2364">
                  <c:v>709.2</c:v>
                </c:pt>
                <c:pt idx="2365">
                  <c:v>709.5</c:v>
                </c:pt>
                <c:pt idx="2366">
                  <c:v>709.8</c:v>
                </c:pt>
                <c:pt idx="2367">
                  <c:v>710.1</c:v>
                </c:pt>
                <c:pt idx="2368">
                  <c:v>710.4</c:v>
                </c:pt>
                <c:pt idx="2369">
                  <c:v>710.7</c:v>
                </c:pt>
                <c:pt idx="2370">
                  <c:v>711</c:v>
                </c:pt>
                <c:pt idx="2371">
                  <c:v>711.3</c:v>
                </c:pt>
                <c:pt idx="2372">
                  <c:v>711.6</c:v>
                </c:pt>
                <c:pt idx="2373">
                  <c:v>711.9</c:v>
                </c:pt>
                <c:pt idx="2374">
                  <c:v>712.2</c:v>
                </c:pt>
                <c:pt idx="2375">
                  <c:v>712.5</c:v>
                </c:pt>
                <c:pt idx="2376">
                  <c:v>712.8</c:v>
                </c:pt>
                <c:pt idx="2377">
                  <c:v>713.1</c:v>
                </c:pt>
                <c:pt idx="2378">
                  <c:v>713.4</c:v>
                </c:pt>
                <c:pt idx="2379">
                  <c:v>713.7</c:v>
                </c:pt>
                <c:pt idx="2380">
                  <c:v>714</c:v>
                </c:pt>
                <c:pt idx="2381">
                  <c:v>714.3</c:v>
                </c:pt>
                <c:pt idx="2382">
                  <c:v>714.6</c:v>
                </c:pt>
                <c:pt idx="2383">
                  <c:v>714.9</c:v>
                </c:pt>
                <c:pt idx="2384">
                  <c:v>715.2</c:v>
                </c:pt>
                <c:pt idx="2385">
                  <c:v>715.5</c:v>
                </c:pt>
                <c:pt idx="2386">
                  <c:v>715.8</c:v>
                </c:pt>
                <c:pt idx="2387">
                  <c:v>716.1</c:v>
                </c:pt>
                <c:pt idx="2388">
                  <c:v>716.4</c:v>
                </c:pt>
                <c:pt idx="2389">
                  <c:v>716.7</c:v>
                </c:pt>
                <c:pt idx="2390">
                  <c:v>717</c:v>
                </c:pt>
                <c:pt idx="2391">
                  <c:v>717.3</c:v>
                </c:pt>
                <c:pt idx="2392">
                  <c:v>717.6</c:v>
                </c:pt>
                <c:pt idx="2393">
                  <c:v>717.9</c:v>
                </c:pt>
                <c:pt idx="2394">
                  <c:v>718.2</c:v>
                </c:pt>
                <c:pt idx="2395">
                  <c:v>718.5</c:v>
                </c:pt>
                <c:pt idx="2396">
                  <c:v>718.8</c:v>
                </c:pt>
                <c:pt idx="2397">
                  <c:v>719.1</c:v>
                </c:pt>
                <c:pt idx="2398">
                  <c:v>719.4</c:v>
                </c:pt>
                <c:pt idx="2399">
                  <c:v>719.7</c:v>
                </c:pt>
                <c:pt idx="2400">
                  <c:v>720</c:v>
                </c:pt>
                <c:pt idx="2401">
                  <c:v>720.3</c:v>
                </c:pt>
                <c:pt idx="2402">
                  <c:v>720.6</c:v>
                </c:pt>
                <c:pt idx="2403">
                  <c:v>720.9</c:v>
                </c:pt>
                <c:pt idx="2404">
                  <c:v>721.2</c:v>
                </c:pt>
                <c:pt idx="2405">
                  <c:v>721.5</c:v>
                </c:pt>
                <c:pt idx="2406">
                  <c:v>721.8</c:v>
                </c:pt>
                <c:pt idx="2407">
                  <c:v>722.1</c:v>
                </c:pt>
                <c:pt idx="2408">
                  <c:v>722.4</c:v>
                </c:pt>
                <c:pt idx="2409">
                  <c:v>722.7</c:v>
                </c:pt>
                <c:pt idx="2410">
                  <c:v>723</c:v>
                </c:pt>
                <c:pt idx="2411">
                  <c:v>723.3</c:v>
                </c:pt>
                <c:pt idx="2412">
                  <c:v>723.6</c:v>
                </c:pt>
                <c:pt idx="2413">
                  <c:v>723.9</c:v>
                </c:pt>
                <c:pt idx="2414">
                  <c:v>724.2</c:v>
                </c:pt>
                <c:pt idx="2415">
                  <c:v>724.5</c:v>
                </c:pt>
                <c:pt idx="2416">
                  <c:v>724.8</c:v>
                </c:pt>
                <c:pt idx="2417">
                  <c:v>725.1</c:v>
                </c:pt>
                <c:pt idx="2418">
                  <c:v>725.4</c:v>
                </c:pt>
                <c:pt idx="2419">
                  <c:v>725.7</c:v>
                </c:pt>
                <c:pt idx="2420">
                  <c:v>726</c:v>
                </c:pt>
                <c:pt idx="2421">
                  <c:v>726.3</c:v>
                </c:pt>
                <c:pt idx="2422">
                  <c:v>726.6</c:v>
                </c:pt>
                <c:pt idx="2423">
                  <c:v>726.9</c:v>
                </c:pt>
                <c:pt idx="2424">
                  <c:v>727.2</c:v>
                </c:pt>
                <c:pt idx="2425">
                  <c:v>727.5</c:v>
                </c:pt>
                <c:pt idx="2426">
                  <c:v>727.8</c:v>
                </c:pt>
                <c:pt idx="2427">
                  <c:v>728.1</c:v>
                </c:pt>
                <c:pt idx="2428">
                  <c:v>728.4</c:v>
                </c:pt>
                <c:pt idx="2429">
                  <c:v>728.7</c:v>
                </c:pt>
                <c:pt idx="2430">
                  <c:v>729</c:v>
                </c:pt>
                <c:pt idx="2431">
                  <c:v>729.3</c:v>
                </c:pt>
                <c:pt idx="2432">
                  <c:v>729.6</c:v>
                </c:pt>
                <c:pt idx="2433">
                  <c:v>729.9</c:v>
                </c:pt>
                <c:pt idx="2434">
                  <c:v>730.2</c:v>
                </c:pt>
                <c:pt idx="2435">
                  <c:v>730.5</c:v>
                </c:pt>
                <c:pt idx="2436">
                  <c:v>730.8</c:v>
                </c:pt>
                <c:pt idx="2437">
                  <c:v>731.1</c:v>
                </c:pt>
                <c:pt idx="2438">
                  <c:v>731.4</c:v>
                </c:pt>
                <c:pt idx="2439">
                  <c:v>731.7</c:v>
                </c:pt>
                <c:pt idx="2440">
                  <c:v>732</c:v>
                </c:pt>
                <c:pt idx="2441">
                  <c:v>732.3</c:v>
                </c:pt>
                <c:pt idx="2442">
                  <c:v>732.6</c:v>
                </c:pt>
                <c:pt idx="2443">
                  <c:v>732.9</c:v>
                </c:pt>
                <c:pt idx="2444">
                  <c:v>733.2</c:v>
                </c:pt>
                <c:pt idx="2445">
                  <c:v>733.5</c:v>
                </c:pt>
                <c:pt idx="2446">
                  <c:v>733.8</c:v>
                </c:pt>
                <c:pt idx="2447">
                  <c:v>734.1</c:v>
                </c:pt>
                <c:pt idx="2448">
                  <c:v>734.4</c:v>
                </c:pt>
                <c:pt idx="2449">
                  <c:v>734.7</c:v>
                </c:pt>
                <c:pt idx="2450">
                  <c:v>735</c:v>
                </c:pt>
                <c:pt idx="2451">
                  <c:v>735.3</c:v>
                </c:pt>
                <c:pt idx="2452">
                  <c:v>735.6</c:v>
                </c:pt>
                <c:pt idx="2453">
                  <c:v>735.9</c:v>
                </c:pt>
                <c:pt idx="2454">
                  <c:v>736.2</c:v>
                </c:pt>
                <c:pt idx="2455">
                  <c:v>736.5</c:v>
                </c:pt>
                <c:pt idx="2456">
                  <c:v>736.8</c:v>
                </c:pt>
                <c:pt idx="2457">
                  <c:v>737.1</c:v>
                </c:pt>
                <c:pt idx="2458">
                  <c:v>737.4</c:v>
                </c:pt>
                <c:pt idx="2459">
                  <c:v>737.7</c:v>
                </c:pt>
                <c:pt idx="2460">
                  <c:v>738</c:v>
                </c:pt>
                <c:pt idx="2461">
                  <c:v>738.3</c:v>
                </c:pt>
                <c:pt idx="2462">
                  <c:v>738.6</c:v>
                </c:pt>
                <c:pt idx="2463">
                  <c:v>738.9</c:v>
                </c:pt>
                <c:pt idx="2464">
                  <c:v>739.2</c:v>
                </c:pt>
                <c:pt idx="2465">
                  <c:v>739.5</c:v>
                </c:pt>
                <c:pt idx="2466">
                  <c:v>739.8</c:v>
                </c:pt>
                <c:pt idx="2467">
                  <c:v>740.1</c:v>
                </c:pt>
                <c:pt idx="2468">
                  <c:v>740.4</c:v>
                </c:pt>
                <c:pt idx="2469">
                  <c:v>740.7</c:v>
                </c:pt>
                <c:pt idx="2470">
                  <c:v>741</c:v>
                </c:pt>
                <c:pt idx="2471">
                  <c:v>741.3</c:v>
                </c:pt>
                <c:pt idx="2472">
                  <c:v>741.6</c:v>
                </c:pt>
                <c:pt idx="2473">
                  <c:v>741.9</c:v>
                </c:pt>
                <c:pt idx="2474">
                  <c:v>742.2</c:v>
                </c:pt>
                <c:pt idx="2475">
                  <c:v>742.5</c:v>
                </c:pt>
                <c:pt idx="2476">
                  <c:v>742.8</c:v>
                </c:pt>
                <c:pt idx="2477">
                  <c:v>743.1</c:v>
                </c:pt>
                <c:pt idx="2478">
                  <c:v>743.4</c:v>
                </c:pt>
                <c:pt idx="2479">
                  <c:v>743.7</c:v>
                </c:pt>
                <c:pt idx="2480">
                  <c:v>744</c:v>
                </c:pt>
                <c:pt idx="2481">
                  <c:v>744.3</c:v>
                </c:pt>
                <c:pt idx="2482">
                  <c:v>744.6</c:v>
                </c:pt>
                <c:pt idx="2483">
                  <c:v>744.9</c:v>
                </c:pt>
                <c:pt idx="2484">
                  <c:v>745.2</c:v>
                </c:pt>
                <c:pt idx="2485">
                  <c:v>745.5</c:v>
                </c:pt>
                <c:pt idx="2486">
                  <c:v>745.8</c:v>
                </c:pt>
                <c:pt idx="2487">
                  <c:v>746.1</c:v>
                </c:pt>
                <c:pt idx="2488">
                  <c:v>746.4</c:v>
                </c:pt>
                <c:pt idx="2489">
                  <c:v>746.7</c:v>
                </c:pt>
                <c:pt idx="2490">
                  <c:v>747</c:v>
                </c:pt>
                <c:pt idx="2491">
                  <c:v>747.3</c:v>
                </c:pt>
                <c:pt idx="2492">
                  <c:v>747.6</c:v>
                </c:pt>
                <c:pt idx="2493">
                  <c:v>747.9</c:v>
                </c:pt>
                <c:pt idx="2494">
                  <c:v>748.2</c:v>
                </c:pt>
                <c:pt idx="2495">
                  <c:v>748.5</c:v>
                </c:pt>
                <c:pt idx="2496">
                  <c:v>748.8</c:v>
                </c:pt>
                <c:pt idx="2497">
                  <c:v>749.1</c:v>
                </c:pt>
                <c:pt idx="2498">
                  <c:v>749.4</c:v>
                </c:pt>
                <c:pt idx="2499">
                  <c:v>749.7</c:v>
                </c:pt>
                <c:pt idx="2500">
                  <c:v>750</c:v>
                </c:pt>
                <c:pt idx="2501">
                  <c:v>750.3</c:v>
                </c:pt>
                <c:pt idx="2502">
                  <c:v>750.6</c:v>
                </c:pt>
                <c:pt idx="2503">
                  <c:v>750.9</c:v>
                </c:pt>
                <c:pt idx="2504">
                  <c:v>751.2</c:v>
                </c:pt>
                <c:pt idx="2505">
                  <c:v>751.5</c:v>
                </c:pt>
                <c:pt idx="2506">
                  <c:v>751.8</c:v>
                </c:pt>
                <c:pt idx="2507">
                  <c:v>752.1</c:v>
                </c:pt>
                <c:pt idx="2508">
                  <c:v>752.4</c:v>
                </c:pt>
                <c:pt idx="2509">
                  <c:v>752.7</c:v>
                </c:pt>
                <c:pt idx="2510">
                  <c:v>753</c:v>
                </c:pt>
                <c:pt idx="2511">
                  <c:v>753.3</c:v>
                </c:pt>
                <c:pt idx="2512">
                  <c:v>753.6</c:v>
                </c:pt>
                <c:pt idx="2513">
                  <c:v>753.9</c:v>
                </c:pt>
                <c:pt idx="2514">
                  <c:v>754.2</c:v>
                </c:pt>
                <c:pt idx="2515">
                  <c:v>754.5</c:v>
                </c:pt>
                <c:pt idx="2516">
                  <c:v>754.8</c:v>
                </c:pt>
                <c:pt idx="2517">
                  <c:v>755.1</c:v>
                </c:pt>
                <c:pt idx="2518">
                  <c:v>755.4</c:v>
                </c:pt>
                <c:pt idx="2519">
                  <c:v>755.7</c:v>
                </c:pt>
                <c:pt idx="2520">
                  <c:v>756</c:v>
                </c:pt>
                <c:pt idx="2521">
                  <c:v>756.3</c:v>
                </c:pt>
                <c:pt idx="2522">
                  <c:v>756.6</c:v>
                </c:pt>
                <c:pt idx="2523">
                  <c:v>756.9</c:v>
                </c:pt>
                <c:pt idx="2524">
                  <c:v>757.2</c:v>
                </c:pt>
                <c:pt idx="2525">
                  <c:v>757.5</c:v>
                </c:pt>
                <c:pt idx="2526">
                  <c:v>757.8</c:v>
                </c:pt>
                <c:pt idx="2527">
                  <c:v>758.1</c:v>
                </c:pt>
                <c:pt idx="2528">
                  <c:v>758.4</c:v>
                </c:pt>
                <c:pt idx="2529">
                  <c:v>758.7</c:v>
                </c:pt>
                <c:pt idx="2530">
                  <c:v>759</c:v>
                </c:pt>
                <c:pt idx="2531">
                  <c:v>759.3</c:v>
                </c:pt>
                <c:pt idx="2532">
                  <c:v>759.6</c:v>
                </c:pt>
                <c:pt idx="2533">
                  <c:v>759.9</c:v>
                </c:pt>
                <c:pt idx="2534">
                  <c:v>760.2</c:v>
                </c:pt>
                <c:pt idx="2535">
                  <c:v>760.5</c:v>
                </c:pt>
                <c:pt idx="2536">
                  <c:v>760.8</c:v>
                </c:pt>
                <c:pt idx="2537">
                  <c:v>761.1</c:v>
                </c:pt>
                <c:pt idx="2538">
                  <c:v>761.4</c:v>
                </c:pt>
                <c:pt idx="2539">
                  <c:v>761.7</c:v>
                </c:pt>
                <c:pt idx="2540">
                  <c:v>762</c:v>
                </c:pt>
                <c:pt idx="2541">
                  <c:v>762.3</c:v>
                </c:pt>
                <c:pt idx="2542">
                  <c:v>762.6</c:v>
                </c:pt>
                <c:pt idx="2543">
                  <c:v>762.9</c:v>
                </c:pt>
                <c:pt idx="2544">
                  <c:v>763.2</c:v>
                </c:pt>
                <c:pt idx="2545">
                  <c:v>763.5</c:v>
                </c:pt>
                <c:pt idx="2546">
                  <c:v>763.8</c:v>
                </c:pt>
                <c:pt idx="2547">
                  <c:v>764.1</c:v>
                </c:pt>
                <c:pt idx="2548">
                  <c:v>764.4</c:v>
                </c:pt>
                <c:pt idx="2549">
                  <c:v>764.7</c:v>
                </c:pt>
                <c:pt idx="2550">
                  <c:v>765</c:v>
                </c:pt>
                <c:pt idx="2551">
                  <c:v>765.3</c:v>
                </c:pt>
                <c:pt idx="2552">
                  <c:v>765.6</c:v>
                </c:pt>
                <c:pt idx="2553">
                  <c:v>765.9</c:v>
                </c:pt>
                <c:pt idx="2554">
                  <c:v>766.2</c:v>
                </c:pt>
                <c:pt idx="2555">
                  <c:v>766.5</c:v>
                </c:pt>
                <c:pt idx="2556">
                  <c:v>766.8</c:v>
                </c:pt>
                <c:pt idx="2557">
                  <c:v>767.1</c:v>
                </c:pt>
                <c:pt idx="2558">
                  <c:v>767.4</c:v>
                </c:pt>
                <c:pt idx="2559">
                  <c:v>767.7</c:v>
                </c:pt>
                <c:pt idx="2560">
                  <c:v>768</c:v>
                </c:pt>
                <c:pt idx="2561">
                  <c:v>768.3</c:v>
                </c:pt>
                <c:pt idx="2562">
                  <c:v>768.6</c:v>
                </c:pt>
                <c:pt idx="2563">
                  <c:v>768.9</c:v>
                </c:pt>
                <c:pt idx="2564">
                  <c:v>769.2</c:v>
                </c:pt>
                <c:pt idx="2565">
                  <c:v>769.5</c:v>
                </c:pt>
                <c:pt idx="2566">
                  <c:v>769.8</c:v>
                </c:pt>
                <c:pt idx="2567">
                  <c:v>770.1</c:v>
                </c:pt>
                <c:pt idx="2568">
                  <c:v>770.4</c:v>
                </c:pt>
                <c:pt idx="2569">
                  <c:v>770.7</c:v>
                </c:pt>
                <c:pt idx="2570">
                  <c:v>771</c:v>
                </c:pt>
                <c:pt idx="2571">
                  <c:v>771.3</c:v>
                </c:pt>
                <c:pt idx="2572">
                  <c:v>771.6</c:v>
                </c:pt>
                <c:pt idx="2573">
                  <c:v>771.9</c:v>
                </c:pt>
                <c:pt idx="2574">
                  <c:v>772.2</c:v>
                </c:pt>
                <c:pt idx="2575">
                  <c:v>772.5</c:v>
                </c:pt>
                <c:pt idx="2576">
                  <c:v>772.8</c:v>
                </c:pt>
                <c:pt idx="2577">
                  <c:v>773.1</c:v>
                </c:pt>
                <c:pt idx="2578">
                  <c:v>773.4</c:v>
                </c:pt>
                <c:pt idx="2579">
                  <c:v>773.7</c:v>
                </c:pt>
                <c:pt idx="2580">
                  <c:v>774</c:v>
                </c:pt>
                <c:pt idx="2581">
                  <c:v>774.3</c:v>
                </c:pt>
                <c:pt idx="2582">
                  <c:v>774.6</c:v>
                </c:pt>
                <c:pt idx="2583">
                  <c:v>774.9</c:v>
                </c:pt>
                <c:pt idx="2584">
                  <c:v>775.2</c:v>
                </c:pt>
                <c:pt idx="2585">
                  <c:v>775.5</c:v>
                </c:pt>
                <c:pt idx="2586">
                  <c:v>775.8</c:v>
                </c:pt>
                <c:pt idx="2587">
                  <c:v>776.1</c:v>
                </c:pt>
                <c:pt idx="2588">
                  <c:v>776.4</c:v>
                </c:pt>
                <c:pt idx="2589">
                  <c:v>776.7</c:v>
                </c:pt>
                <c:pt idx="2590">
                  <c:v>777</c:v>
                </c:pt>
                <c:pt idx="2591">
                  <c:v>777.3</c:v>
                </c:pt>
                <c:pt idx="2592">
                  <c:v>777.6</c:v>
                </c:pt>
                <c:pt idx="2593">
                  <c:v>777.9</c:v>
                </c:pt>
                <c:pt idx="2594">
                  <c:v>778.2</c:v>
                </c:pt>
                <c:pt idx="2595">
                  <c:v>778.5</c:v>
                </c:pt>
                <c:pt idx="2596">
                  <c:v>778.8</c:v>
                </c:pt>
                <c:pt idx="2597">
                  <c:v>779.1</c:v>
                </c:pt>
                <c:pt idx="2598">
                  <c:v>779.4</c:v>
                </c:pt>
                <c:pt idx="2599">
                  <c:v>779.7</c:v>
                </c:pt>
                <c:pt idx="2600">
                  <c:v>780</c:v>
                </c:pt>
                <c:pt idx="2601">
                  <c:v>780.3</c:v>
                </c:pt>
                <c:pt idx="2602">
                  <c:v>780.6</c:v>
                </c:pt>
                <c:pt idx="2603">
                  <c:v>780.9</c:v>
                </c:pt>
                <c:pt idx="2604">
                  <c:v>781.2</c:v>
                </c:pt>
                <c:pt idx="2605">
                  <c:v>781.5</c:v>
                </c:pt>
                <c:pt idx="2606">
                  <c:v>781.8</c:v>
                </c:pt>
                <c:pt idx="2607">
                  <c:v>782.1</c:v>
                </c:pt>
                <c:pt idx="2608">
                  <c:v>782.4</c:v>
                </c:pt>
                <c:pt idx="2609">
                  <c:v>782.7</c:v>
                </c:pt>
                <c:pt idx="2610">
                  <c:v>783</c:v>
                </c:pt>
                <c:pt idx="2611">
                  <c:v>783.3</c:v>
                </c:pt>
                <c:pt idx="2612">
                  <c:v>783.6</c:v>
                </c:pt>
                <c:pt idx="2613">
                  <c:v>783.9</c:v>
                </c:pt>
                <c:pt idx="2614">
                  <c:v>784.2</c:v>
                </c:pt>
                <c:pt idx="2615">
                  <c:v>784.5</c:v>
                </c:pt>
                <c:pt idx="2616">
                  <c:v>784.8</c:v>
                </c:pt>
                <c:pt idx="2617">
                  <c:v>785.1</c:v>
                </c:pt>
                <c:pt idx="2618">
                  <c:v>785.4</c:v>
                </c:pt>
                <c:pt idx="2619">
                  <c:v>785.7</c:v>
                </c:pt>
                <c:pt idx="2620">
                  <c:v>786</c:v>
                </c:pt>
                <c:pt idx="2621">
                  <c:v>786.3</c:v>
                </c:pt>
                <c:pt idx="2622">
                  <c:v>786.6</c:v>
                </c:pt>
                <c:pt idx="2623">
                  <c:v>786.9</c:v>
                </c:pt>
                <c:pt idx="2624">
                  <c:v>787.2</c:v>
                </c:pt>
                <c:pt idx="2625">
                  <c:v>787.5</c:v>
                </c:pt>
                <c:pt idx="2626">
                  <c:v>787.8</c:v>
                </c:pt>
                <c:pt idx="2627">
                  <c:v>788.1</c:v>
                </c:pt>
                <c:pt idx="2628">
                  <c:v>788.4</c:v>
                </c:pt>
                <c:pt idx="2629">
                  <c:v>788.7</c:v>
                </c:pt>
                <c:pt idx="2630">
                  <c:v>789</c:v>
                </c:pt>
                <c:pt idx="2631">
                  <c:v>789.3</c:v>
                </c:pt>
                <c:pt idx="2632">
                  <c:v>789.6</c:v>
                </c:pt>
                <c:pt idx="2633">
                  <c:v>789.9</c:v>
                </c:pt>
                <c:pt idx="2634">
                  <c:v>790.2</c:v>
                </c:pt>
                <c:pt idx="2635">
                  <c:v>790.5</c:v>
                </c:pt>
                <c:pt idx="2636">
                  <c:v>790.8</c:v>
                </c:pt>
                <c:pt idx="2637">
                  <c:v>791.1</c:v>
                </c:pt>
                <c:pt idx="2638">
                  <c:v>791.4</c:v>
                </c:pt>
                <c:pt idx="2639">
                  <c:v>791.7</c:v>
                </c:pt>
                <c:pt idx="2640">
                  <c:v>792</c:v>
                </c:pt>
                <c:pt idx="2641">
                  <c:v>792.3</c:v>
                </c:pt>
                <c:pt idx="2642">
                  <c:v>792.6</c:v>
                </c:pt>
                <c:pt idx="2643">
                  <c:v>792.9</c:v>
                </c:pt>
                <c:pt idx="2644">
                  <c:v>793.2</c:v>
                </c:pt>
                <c:pt idx="2645">
                  <c:v>793.5</c:v>
                </c:pt>
                <c:pt idx="2646">
                  <c:v>793.8</c:v>
                </c:pt>
                <c:pt idx="2647">
                  <c:v>794.1</c:v>
                </c:pt>
                <c:pt idx="2648">
                  <c:v>794.4</c:v>
                </c:pt>
                <c:pt idx="2649">
                  <c:v>794.7</c:v>
                </c:pt>
                <c:pt idx="2650">
                  <c:v>795</c:v>
                </c:pt>
                <c:pt idx="2651">
                  <c:v>795.3</c:v>
                </c:pt>
                <c:pt idx="2652">
                  <c:v>795.6</c:v>
                </c:pt>
                <c:pt idx="2653">
                  <c:v>795.9</c:v>
                </c:pt>
                <c:pt idx="2654">
                  <c:v>796.2</c:v>
                </c:pt>
                <c:pt idx="2655">
                  <c:v>796.5</c:v>
                </c:pt>
                <c:pt idx="2656">
                  <c:v>796.8</c:v>
                </c:pt>
                <c:pt idx="2657">
                  <c:v>797.1</c:v>
                </c:pt>
                <c:pt idx="2658">
                  <c:v>797.4</c:v>
                </c:pt>
                <c:pt idx="2659">
                  <c:v>797.7</c:v>
                </c:pt>
                <c:pt idx="2660">
                  <c:v>798</c:v>
                </c:pt>
                <c:pt idx="2661">
                  <c:v>798.3</c:v>
                </c:pt>
                <c:pt idx="2662">
                  <c:v>798.6</c:v>
                </c:pt>
                <c:pt idx="2663">
                  <c:v>798.9</c:v>
                </c:pt>
                <c:pt idx="2664">
                  <c:v>799.2</c:v>
                </c:pt>
                <c:pt idx="2665">
                  <c:v>799.5</c:v>
                </c:pt>
                <c:pt idx="2666">
                  <c:v>799.8</c:v>
                </c:pt>
                <c:pt idx="2667">
                  <c:v>800.1</c:v>
                </c:pt>
                <c:pt idx="2668">
                  <c:v>800.4</c:v>
                </c:pt>
                <c:pt idx="2669">
                  <c:v>800.7</c:v>
                </c:pt>
                <c:pt idx="2670">
                  <c:v>801</c:v>
                </c:pt>
                <c:pt idx="2671">
                  <c:v>801.3</c:v>
                </c:pt>
                <c:pt idx="2672">
                  <c:v>801.6</c:v>
                </c:pt>
                <c:pt idx="2673">
                  <c:v>801.9</c:v>
                </c:pt>
                <c:pt idx="2674">
                  <c:v>802.2</c:v>
                </c:pt>
                <c:pt idx="2675">
                  <c:v>802.5</c:v>
                </c:pt>
                <c:pt idx="2676">
                  <c:v>802.8</c:v>
                </c:pt>
                <c:pt idx="2677">
                  <c:v>803.1</c:v>
                </c:pt>
                <c:pt idx="2678">
                  <c:v>803.4</c:v>
                </c:pt>
                <c:pt idx="2679">
                  <c:v>803.7</c:v>
                </c:pt>
                <c:pt idx="2680">
                  <c:v>804</c:v>
                </c:pt>
                <c:pt idx="2681">
                  <c:v>804.3</c:v>
                </c:pt>
                <c:pt idx="2682">
                  <c:v>804.6</c:v>
                </c:pt>
                <c:pt idx="2683">
                  <c:v>804.9</c:v>
                </c:pt>
                <c:pt idx="2684">
                  <c:v>805.2</c:v>
                </c:pt>
                <c:pt idx="2685">
                  <c:v>805.5</c:v>
                </c:pt>
                <c:pt idx="2686">
                  <c:v>805.8</c:v>
                </c:pt>
                <c:pt idx="2687">
                  <c:v>806.1</c:v>
                </c:pt>
                <c:pt idx="2688">
                  <c:v>806.4</c:v>
                </c:pt>
                <c:pt idx="2689">
                  <c:v>806.7</c:v>
                </c:pt>
                <c:pt idx="2690">
                  <c:v>807</c:v>
                </c:pt>
                <c:pt idx="2691">
                  <c:v>807.3</c:v>
                </c:pt>
                <c:pt idx="2692">
                  <c:v>807.6</c:v>
                </c:pt>
                <c:pt idx="2693">
                  <c:v>807.9</c:v>
                </c:pt>
                <c:pt idx="2694">
                  <c:v>808.2</c:v>
                </c:pt>
                <c:pt idx="2695">
                  <c:v>808.5</c:v>
                </c:pt>
                <c:pt idx="2696">
                  <c:v>808.8</c:v>
                </c:pt>
                <c:pt idx="2697">
                  <c:v>809.1</c:v>
                </c:pt>
                <c:pt idx="2698">
                  <c:v>809.4</c:v>
                </c:pt>
                <c:pt idx="2699">
                  <c:v>809.7</c:v>
                </c:pt>
                <c:pt idx="2700">
                  <c:v>810</c:v>
                </c:pt>
                <c:pt idx="2701">
                  <c:v>810.3</c:v>
                </c:pt>
                <c:pt idx="2702">
                  <c:v>810.6</c:v>
                </c:pt>
                <c:pt idx="2703">
                  <c:v>810.9</c:v>
                </c:pt>
                <c:pt idx="2704">
                  <c:v>811.2</c:v>
                </c:pt>
                <c:pt idx="2705">
                  <c:v>811.5</c:v>
                </c:pt>
                <c:pt idx="2706">
                  <c:v>811.8</c:v>
                </c:pt>
                <c:pt idx="2707">
                  <c:v>812.1</c:v>
                </c:pt>
                <c:pt idx="2708">
                  <c:v>812.4</c:v>
                </c:pt>
                <c:pt idx="2709">
                  <c:v>812.7</c:v>
                </c:pt>
                <c:pt idx="2710">
                  <c:v>813</c:v>
                </c:pt>
                <c:pt idx="2711">
                  <c:v>813.3</c:v>
                </c:pt>
                <c:pt idx="2712">
                  <c:v>813.6</c:v>
                </c:pt>
                <c:pt idx="2713">
                  <c:v>813.9</c:v>
                </c:pt>
                <c:pt idx="2714">
                  <c:v>814.2</c:v>
                </c:pt>
                <c:pt idx="2715">
                  <c:v>814.5</c:v>
                </c:pt>
                <c:pt idx="2716">
                  <c:v>814.8</c:v>
                </c:pt>
                <c:pt idx="2717">
                  <c:v>815.1</c:v>
                </c:pt>
                <c:pt idx="2718">
                  <c:v>815.4</c:v>
                </c:pt>
                <c:pt idx="2719">
                  <c:v>815.7</c:v>
                </c:pt>
                <c:pt idx="2720">
                  <c:v>816</c:v>
                </c:pt>
                <c:pt idx="2721">
                  <c:v>816.3</c:v>
                </c:pt>
                <c:pt idx="2722">
                  <c:v>816.6</c:v>
                </c:pt>
                <c:pt idx="2723">
                  <c:v>816.9</c:v>
                </c:pt>
                <c:pt idx="2724">
                  <c:v>817.2</c:v>
                </c:pt>
                <c:pt idx="2725">
                  <c:v>817.5</c:v>
                </c:pt>
                <c:pt idx="2726">
                  <c:v>817.8</c:v>
                </c:pt>
                <c:pt idx="2727">
                  <c:v>818.1</c:v>
                </c:pt>
                <c:pt idx="2728">
                  <c:v>818.4</c:v>
                </c:pt>
                <c:pt idx="2729">
                  <c:v>818.7</c:v>
                </c:pt>
                <c:pt idx="2730">
                  <c:v>819</c:v>
                </c:pt>
                <c:pt idx="2731">
                  <c:v>819.3</c:v>
                </c:pt>
                <c:pt idx="2732">
                  <c:v>819.6</c:v>
                </c:pt>
                <c:pt idx="2733">
                  <c:v>819.9</c:v>
                </c:pt>
                <c:pt idx="2734">
                  <c:v>820.2</c:v>
                </c:pt>
                <c:pt idx="2735">
                  <c:v>820.5</c:v>
                </c:pt>
                <c:pt idx="2736">
                  <c:v>820.8</c:v>
                </c:pt>
                <c:pt idx="2737">
                  <c:v>821.1</c:v>
                </c:pt>
                <c:pt idx="2738">
                  <c:v>821.4</c:v>
                </c:pt>
                <c:pt idx="2739">
                  <c:v>821.7</c:v>
                </c:pt>
                <c:pt idx="2740">
                  <c:v>822</c:v>
                </c:pt>
                <c:pt idx="2741">
                  <c:v>822.3</c:v>
                </c:pt>
                <c:pt idx="2742">
                  <c:v>822.6</c:v>
                </c:pt>
                <c:pt idx="2743">
                  <c:v>822.9</c:v>
                </c:pt>
                <c:pt idx="2744">
                  <c:v>823.2</c:v>
                </c:pt>
                <c:pt idx="2745">
                  <c:v>823.5</c:v>
                </c:pt>
                <c:pt idx="2746">
                  <c:v>823.8</c:v>
                </c:pt>
                <c:pt idx="2747">
                  <c:v>824.1</c:v>
                </c:pt>
                <c:pt idx="2748">
                  <c:v>824.4</c:v>
                </c:pt>
                <c:pt idx="2749">
                  <c:v>824.7</c:v>
                </c:pt>
                <c:pt idx="2750">
                  <c:v>825</c:v>
                </c:pt>
                <c:pt idx="2751">
                  <c:v>825.3</c:v>
                </c:pt>
                <c:pt idx="2752">
                  <c:v>825.6</c:v>
                </c:pt>
                <c:pt idx="2753">
                  <c:v>825.9</c:v>
                </c:pt>
                <c:pt idx="2754">
                  <c:v>826.2</c:v>
                </c:pt>
                <c:pt idx="2755">
                  <c:v>826.5</c:v>
                </c:pt>
                <c:pt idx="2756">
                  <c:v>826.8</c:v>
                </c:pt>
                <c:pt idx="2757">
                  <c:v>827.1</c:v>
                </c:pt>
                <c:pt idx="2758">
                  <c:v>827.4</c:v>
                </c:pt>
                <c:pt idx="2759">
                  <c:v>827.7</c:v>
                </c:pt>
                <c:pt idx="2760">
                  <c:v>828</c:v>
                </c:pt>
                <c:pt idx="2761">
                  <c:v>828.3</c:v>
                </c:pt>
                <c:pt idx="2762">
                  <c:v>828.6</c:v>
                </c:pt>
                <c:pt idx="2763">
                  <c:v>828.9</c:v>
                </c:pt>
                <c:pt idx="2764">
                  <c:v>829.2</c:v>
                </c:pt>
                <c:pt idx="2765">
                  <c:v>829.5</c:v>
                </c:pt>
                <c:pt idx="2766">
                  <c:v>829.8</c:v>
                </c:pt>
                <c:pt idx="2767">
                  <c:v>830.1</c:v>
                </c:pt>
                <c:pt idx="2768">
                  <c:v>830.4</c:v>
                </c:pt>
                <c:pt idx="2769">
                  <c:v>830.7</c:v>
                </c:pt>
                <c:pt idx="2770">
                  <c:v>831</c:v>
                </c:pt>
                <c:pt idx="2771">
                  <c:v>831.3</c:v>
                </c:pt>
                <c:pt idx="2772">
                  <c:v>831.6</c:v>
                </c:pt>
                <c:pt idx="2773">
                  <c:v>831.9</c:v>
                </c:pt>
                <c:pt idx="2774">
                  <c:v>832.2</c:v>
                </c:pt>
                <c:pt idx="2775">
                  <c:v>832.5</c:v>
                </c:pt>
                <c:pt idx="2776">
                  <c:v>832.8</c:v>
                </c:pt>
                <c:pt idx="2777">
                  <c:v>833.1</c:v>
                </c:pt>
                <c:pt idx="2778">
                  <c:v>833.4</c:v>
                </c:pt>
                <c:pt idx="2779">
                  <c:v>833.7</c:v>
                </c:pt>
                <c:pt idx="2780">
                  <c:v>834</c:v>
                </c:pt>
                <c:pt idx="2781">
                  <c:v>834.3</c:v>
                </c:pt>
                <c:pt idx="2782">
                  <c:v>834.6</c:v>
                </c:pt>
                <c:pt idx="2783">
                  <c:v>834.9</c:v>
                </c:pt>
                <c:pt idx="2784">
                  <c:v>835.2</c:v>
                </c:pt>
                <c:pt idx="2785">
                  <c:v>835.5</c:v>
                </c:pt>
                <c:pt idx="2786">
                  <c:v>835.8</c:v>
                </c:pt>
                <c:pt idx="2787">
                  <c:v>836.1</c:v>
                </c:pt>
                <c:pt idx="2788">
                  <c:v>836.4</c:v>
                </c:pt>
                <c:pt idx="2789">
                  <c:v>836.7</c:v>
                </c:pt>
                <c:pt idx="2790">
                  <c:v>837</c:v>
                </c:pt>
                <c:pt idx="2791">
                  <c:v>837.3</c:v>
                </c:pt>
                <c:pt idx="2792">
                  <c:v>837.6</c:v>
                </c:pt>
                <c:pt idx="2793">
                  <c:v>837.9</c:v>
                </c:pt>
                <c:pt idx="2794">
                  <c:v>838.2</c:v>
                </c:pt>
                <c:pt idx="2795">
                  <c:v>838.5</c:v>
                </c:pt>
                <c:pt idx="2796">
                  <c:v>838.8</c:v>
                </c:pt>
                <c:pt idx="2797">
                  <c:v>839.1</c:v>
                </c:pt>
                <c:pt idx="2798">
                  <c:v>839.4</c:v>
                </c:pt>
                <c:pt idx="2799">
                  <c:v>839.7</c:v>
                </c:pt>
                <c:pt idx="2800">
                  <c:v>840</c:v>
                </c:pt>
                <c:pt idx="2801">
                  <c:v>840.3</c:v>
                </c:pt>
                <c:pt idx="2802">
                  <c:v>840.6</c:v>
                </c:pt>
                <c:pt idx="2803">
                  <c:v>840.9</c:v>
                </c:pt>
                <c:pt idx="2804">
                  <c:v>841.2</c:v>
                </c:pt>
                <c:pt idx="2805">
                  <c:v>841.5</c:v>
                </c:pt>
                <c:pt idx="2806">
                  <c:v>841.8</c:v>
                </c:pt>
                <c:pt idx="2807">
                  <c:v>842.1</c:v>
                </c:pt>
                <c:pt idx="2808">
                  <c:v>842.4</c:v>
                </c:pt>
                <c:pt idx="2809">
                  <c:v>842.7</c:v>
                </c:pt>
                <c:pt idx="2810">
                  <c:v>843</c:v>
                </c:pt>
                <c:pt idx="2811">
                  <c:v>843.3</c:v>
                </c:pt>
                <c:pt idx="2812">
                  <c:v>843.6</c:v>
                </c:pt>
                <c:pt idx="2813">
                  <c:v>843.9</c:v>
                </c:pt>
                <c:pt idx="2814">
                  <c:v>844.2</c:v>
                </c:pt>
                <c:pt idx="2815">
                  <c:v>844.5</c:v>
                </c:pt>
                <c:pt idx="2816">
                  <c:v>844.8</c:v>
                </c:pt>
                <c:pt idx="2817">
                  <c:v>845.1</c:v>
                </c:pt>
                <c:pt idx="2818">
                  <c:v>845.4</c:v>
                </c:pt>
                <c:pt idx="2819">
                  <c:v>845.7</c:v>
                </c:pt>
                <c:pt idx="2820">
                  <c:v>846</c:v>
                </c:pt>
                <c:pt idx="2821">
                  <c:v>846.3</c:v>
                </c:pt>
                <c:pt idx="2822">
                  <c:v>846.6</c:v>
                </c:pt>
                <c:pt idx="2823">
                  <c:v>846.9</c:v>
                </c:pt>
                <c:pt idx="2824">
                  <c:v>847.2</c:v>
                </c:pt>
                <c:pt idx="2825">
                  <c:v>847.5</c:v>
                </c:pt>
                <c:pt idx="2826">
                  <c:v>847.8</c:v>
                </c:pt>
                <c:pt idx="2827">
                  <c:v>848.1</c:v>
                </c:pt>
                <c:pt idx="2828">
                  <c:v>848.4</c:v>
                </c:pt>
                <c:pt idx="2829">
                  <c:v>848.7</c:v>
                </c:pt>
                <c:pt idx="2830">
                  <c:v>849</c:v>
                </c:pt>
                <c:pt idx="2831">
                  <c:v>849.3</c:v>
                </c:pt>
                <c:pt idx="2832">
                  <c:v>849.6</c:v>
                </c:pt>
                <c:pt idx="2833">
                  <c:v>849.9</c:v>
                </c:pt>
                <c:pt idx="2834">
                  <c:v>850.2</c:v>
                </c:pt>
                <c:pt idx="2835">
                  <c:v>850.5</c:v>
                </c:pt>
                <c:pt idx="2836">
                  <c:v>850.8</c:v>
                </c:pt>
                <c:pt idx="2837">
                  <c:v>851.1</c:v>
                </c:pt>
                <c:pt idx="2838">
                  <c:v>851.4</c:v>
                </c:pt>
                <c:pt idx="2839">
                  <c:v>851.7</c:v>
                </c:pt>
                <c:pt idx="2840">
                  <c:v>852</c:v>
                </c:pt>
                <c:pt idx="2841">
                  <c:v>852.3</c:v>
                </c:pt>
                <c:pt idx="2842">
                  <c:v>852.6</c:v>
                </c:pt>
                <c:pt idx="2843">
                  <c:v>852.9</c:v>
                </c:pt>
                <c:pt idx="2844">
                  <c:v>853.2</c:v>
                </c:pt>
                <c:pt idx="2845">
                  <c:v>853.5</c:v>
                </c:pt>
                <c:pt idx="2846">
                  <c:v>853.8</c:v>
                </c:pt>
                <c:pt idx="2847">
                  <c:v>854.1</c:v>
                </c:pt>
                <c:pt idx="2848">
                  <c:v>854.4</c:v>
                </c:pt>
                <c:pt idx="2849">
                  <c:v>854.7</c:v>
                </c:pt>
                <c:pt idx="2850">
                  <c:v>855</c:v>
                </c:pt>
                <c:pt idx="2851">
                  <c:v>855.3</c:v>
                </c:pt>
                <c:pt idx="2852">
                  <c:v>855.6</c:v>
                </c:pt>
                <c:pt idx="2853">
                  <c:v>855.9</c:v>
                </c:pt>
                <c:pt idx="2854">
                  <c:v>856.2</c:v>
                </c:pt>
                <c:pt idx="2855">
                  <c:v>856.5</c:v>
                </c:pt>
                <c:pt idx="2856">
                  <c:v>856.8</c:v>
                </c:pt>
                <c:pt idx="2857">
                  <c:v>857.1</c:v>
                </c:pt>
                <c:pt idx="2858">
                  <c:v>857.4</c:v>
                </c:pt>
                <c:pt idx="2859">
                  <c:v>857.7</c:v>
                </c:pt>
                <c:pt idx="2860">
                  <c:v>858</c:v>
                </c:pt>
                <c:pt idx="2861">
                  <c:v>858.3</c:v>
                </c:pt>
                <c:pt idx="2862">
                  <c:v>858.6</c:v>
                </c:pt>
                <c:pt idx="2863">
                  <c:v>858.9</c:v>
                </c:pt>
                <c:pt idx="2864">
                  <c:v>859.2</c:v>
                </c:pt>
                <c:pt idx="2865">
                  <c:v>859.5</c:v>
                </c:pt>
                <c:pt idx="2866">
                  <c:v>859.8</c:v>
                </c:pt>
                <c:pt idx="2867">
                  <c:v>860.1</c:v>
                </c:pt>
                <c:pt idx="2868">
                  <c:v>860.4</c:v>
                </c:pt>
                <c:pt idx="2869">
                  <c:v>860.7</c:v>
                </c:pt>
                <c:pt idx="2870">
                  <c:v>861</c:v>
                </c:pt>
                <c:pt idx="2871">
                  <c:v>861.3</c:v>
                </c:pt>
                <c:pt idx="2872">
                  <c:v>861.6</c:v>
                </c:pt>
                <c:pt idx="2873">
                  <c:v>861.9</c:v>
                </c:pt>
                <c:pt idx="2874">
                  <c:v>862.2</c:v>
                </c:pt>
                <c:pt idx="2875">
                  <c:v>862.5</c:v>
                </c:pt>
                <c:pt idx="2876">
                  <c:v>862.8</c:v>
                </c:pt>
                <c:pt idx="2877">
                  <c:v>863.1</c:v>
                </c:pt>
                <c:pt idx="2878">
                  <c:v>863.4</c:v>
                </c:pt>
                <c:pt idx="2879">
                  <c:v>863.7</c:v>
                </c:pt>
                <c:pt idx="2880">
                  <c:v>864</c:v>
                </c:pt>
                <c:pt idx="2881">
                  <c:v>864.3</c:v>
                </c:pt>
                <c:pt idx="2882">
                  <c:v>864.6</c:v>
                </c:pt>
                <c:pt idx="2883">
                  <c:v>864.9</c:v>
                </c:pt>
                <c:pt idx="2884">
                  <c:v>865.2</c:v>
                </c:pt>
                <c:pt idx="2885">
                  <c:v>865.5</c:v>
                </c:pt>
                <c:pt idx="2886">
                  <c:v>865.8</c:v>
                </c:pt>
                <c:pt idx="2887">
                  <c:v>866.1</c:v>
                </c:pt>
                <c:pt idx="2888">
                  <c:v>866.4</c:v>
                </c:pt>
                <c:pt idx="2889">
                  <c:v>866.7</c:v>
                </c:pt>
                <c:pt idx="2890">
                  <c:v>867</c:v>
                </c:pt>
                <c:pt idx="2891">
                  <c:v>867.3</c:v>
                </c:pt>
                <c:pt idx="2892">
                  <c:v>867.6</c:v>
                </c:pt>
                <c:pt idx="2893">
                  <c:v>867.9</c:v>
                </c:pt>
                <c:pt idx="2894">
                  <c:v>868.2</c:v>
                </c:pt>
                <c:pt idx="2895">
                  <c:v>868.5</c:v>
                </c:pt>
                <c:pt idx="2896">
                  <c:v>868.8</c:v>
                </c:pt>
                <c:pt idx="2897">
                  <c:v>869.1</c:v>
                </c:pt>
                <c:pt idx="2898">
                  <c:v>869.4</c:v>
                </c:pt>
                <c:pt idx="2899">
                  <c:v>869.7</c:v>
                </c:pt>
                <c:pt idx="2900">
                  <c:v>870</c:v>
                </c:pt>
                <c:pt idx="2901">
                  <c:v>870.3</c:v>
                </c:pt>
                <c:pt idx="2902">
                  <c:v>870.6</c:v>
                </c:pt>
                <c:pt idx="2903">
                  <c:v>870.9</c:v>
                </c:pt>
                <c:pt idx="2904">
                  <c:v>871.2</c:v>
                </c:pt>
                <c:pt idx="2905">
                  <c:v>871.5</c:v>
                </c:pt>
                <c:pt idx="2906">
                  <c:v>871.8</c:v>
                </c:pt>
                <c:pt idx="2907">
                  <c:v>872.1</c:v>
                </c:pt>
                <c:pt idx="2908">
                  <c:v>872.4</c:v>
                </c:pt>
                <c:pt idx="2909">
                  <c:v>872.7</c:v>
                </c:pt>
                <c:pt idx="2910">
                  <c:v>873</c:v>
                </c:pt>
                <c:pt idx="2911">
                  <c:v>873.3</c:v>
                </c:pt>
                <c:pt idx="2912">
                  <c:v>873.6</c:v>
                </c:pt>
                <c:pt idx="2913">
                  <c:v>873.9</c:v>
                </c:pt>
                <c:pt idx="2914">
                  <c:v>874.2</c:v>
                </c:pt>
                <c:pt idx="2915">
                  <c:v>874.5</c:v>
                </c:pt>
                <c:pt idx="2916">
                  <c:v>874.8</c:v>
                </c:pt>
                <c:pt idx="2917">
                  <c:v>875.1</c:v>
                </c:pt>
                <c:pt idx="2918">
                  <c:v>875.4</c:v>
                </c:pt>
                <c:pt idx="2919">
                  <c:v>875.7</c:v>
                </c:pt>
                <c:pt idx="2920">
                  <c:v>876</c:v>
                </c:pt>
                <c:pt idx="2921">
                  <c:v>876.3</c:v>
                </c:pt>
                <c:pt idx="2922">
                  <c:v>876.6</c:v>
                </c:pt>
                <c:pt idx="2923">
                  <c:v>876.9</c:v>
                </c:pt>
                <c:pt idx="2924">
                  <c:v>877.2</c:v>
                </c:pt>
                <c:pt idx="2925">
                  <c:v>877.5</c:v>
                </c:pt>
                <c:pt idx="2926">
                  <c:v>877.8</c:v>
                </c:pt>
                <c:pt idx="2927">
                  <c:v>878.1</c:v>
                </c:pt>
                <c:pt idx="2928">
                  <c:v>878.4</c:v>
                </c:pt>
                <c:pt idx="2929">
                  <c:v>878.7</c:v>
                </c:pt>
                <c:pt idx="2930">
                  <c:v>879</c:v>
                </c:pt>
                <c:pt idx="2931">
                  <c:v>879.3</c:v>
                </c:pt>
                <c:pt idx="2932">
                  <c:v>879.6</c:v>
                </c:pt>
                <c:pt idx="2933">
                  <c:v>879.9</c:v>
                </c:pt>
                <c:pt idx="2934">
                  <c:v>880.2</c:v>
                </c:pt>
                <c:pt idx="2935">
                  <c:v>880.5</c:v>
                </c:pt>
                <c:pt idx="2936">
                  <c:v>880.8</c:v>
                </c:pt>
                <c:pt idx="2937">
                  <c:v>881.1</c:v>
                </c:pt>
                <c:pt idx="2938">
                  <c:v>881.4</c:v>
                </c:pt>
                <c:pt idx="2939">
                  <c:v>881.7</c:v>
                </c:pt>
                <c:pt idx="2940">
                  <c:v>882</c:v>
                </c:pt>
                <c:pt idx="2941">
                  <c:v>882.3</c:v>
                </c:pt>
                <c:pt idx="2942">
                  <c:v>882.6</c:v>
                </c:pt>
                <c:pt idx="2943">
                  <c:v>882.9</c:v>
                </c:pt>
                <c:pt idx="2944">
                  <c:v>883.2</c:v>
                </c:pt>
                <c:pt idx="2945">
                  <c:v>883.5</c:v>
                </c:pt>
                <c:pt idx="2946">
                  <c:v>883.8</c:v>
                </c:pt>
                <c:pt idx="2947">
                  <c:v>884.1</c:v>
                </c:pt>
                <c:pt idx="2948">
                  <c:v>884.4</c:v>
                </c:pt>
                <c:pt idx="2949">
                  <c:v>884.7</c:v>
                </c:pt>
                <c:pt idx="2950">
                  <c:v>885</c:v>
                </c:pt>
                <c:pt idx="2951">
                  <c:v>885.3</c:v>
                </c:pt>
                <c:pt idx="2952">
                  <c:v>885.6</c:v>
                </c:pt>
                <c:pt idx="2953">
                  <c:v>885.9</c:v>
                </c:pt>
                <c:pt idx="2954">
                  <c:v>886.2</c:v>
                </c:pt>
                <c:pt idx="2955">
                  <c:v>886.5</c:v>
                </c:pt>
                <c:pt idx="2956">
                  <c:v>886.8</c:v>
                </c:pt>
                <c:pt idx="2957">
                  <c:v>887.1</c:v>
                </c:pt>
                <c:pt idx="2958">
                  <c:v>887.4</c:v>
                </c:pt>
                <c:pt idx="2959">
                  <c:v>887.7</c:v>
                </c:pt>
                <c:pt idx="2960">
                  <c:v>888</c:v>
                </c:pt>
                <c:pt idx="2961">
                  <c:v>888.3</c:v>
                </c:pt>
                <c:pt idx="2962">
                  <c:v>888.6</c:v>
                </c:pt>
                <c:pt idx="2963">
                  <c:v>888.9</c:v>
                </c:pt>
                <c:pt idx="2964">
                  <c:v>889.2</c:v>
                </c:pt>
                <c:pt idx="2965">
                  <c:v>889.5</c:v>
                </c:pt>
                <c:pt idx="2966">
                  <c:v>889.8</c:v>
                </c:pt>
                <c:pt idx="2967">
                  <c:v>890.1</c:v>
                </c:pt>
                <c:pt idx="2968">
                  <c:v>890.4</c:v>
                </c:pt>
                <c:pt idx="2969">
                  <c:v>890.7</c:v>
                </c:pt>
                <c:pt idx="2970">
                  <c:v>891</c:v>
                </c:pt>
                <c:pt idx="2971">
                  <c:v>891.3</c:v>
                </c:pt>
                <c:pt idx="2972">
                  <c:v>891.6</c:v>
                </c:pt>
                <c:pt idx="2973">
                  <c:v>891.9</c:v>
                </c:pt>
                <c:pt idx="2974">
                  <c:v>892.2</c:v>
                </c:pt>
                <c:pt idx="2975">
                  <c:v>892.5</c:v>
                </c:pt>
                <c:pt idx="2976">
                  <c:v>892.8</c:v>
                </c:pt>
                <c:pt idx="2977">
                  <c:v>893.1</c:v>
                </c:pt>
                <c:pt idx="2978">
                  <c:v>893.4</c:v>
                </c:pt>
                <c:pt idx="2979">
                  <c:v>893.7</c:v>
                </c:pt>
                <c:pt idx="2980">
                  <c:v>894</c:v>
                </c:pt>
                <c:pt idx="2981">
                  <c:v>894.3</c:v>
                </c:pt>
                <c:pt idx="2982">
                  <c:v>894.6</c:v>
                </c:pt>
                <c:pt idx="2983">
                  <c:v>894.9</c:v>
                </c:pt>
                <c:pt idx="2984">
                  <c:v>895.2</c:v>
                </c:pt>
                <c:pt idx="2985">
                  <c:v>895.5</c:v>
                </c:pt>
                <c:pt idx="2986">
                  <c:v>895.8</c:v>
                </c:pt>
                <c:pt idx="2987">
                  <c:v>896.1</c:v>
                </c:pt>
                <c:pt idx="2988">
                  <c:v>896.4</c:v>
                </c:pt>
                <c:pt idx="2989">
                  <c:v>896.7</c:v>
                </c:pt>
                <c:pt idx="2990">
                  <c:v>897</c:v>
                </c:pt>
                <c:pt idx="2991">
                  <c:v>897.3</c:v>
                </c:pt>
                <c:pt idx="2992">
                  <c:v>897.6</c:v>
                </c:pt>
                <c:pt idx="2993">
                  <c:v>897.9</c:v>
                </c:pt>
                <c:pt idx="2994">
                  <c:v>898.2</c:v>
                </c:pt>
                <c:pt idx="2995">
                  <c:v>898.5</c:v>
                </c:pt>
                <c:pt idx="2996">
                  <c:v>898.8</c:v>
                </c:pt>
                <c:pt idx="2997">
                  <c:v>899.1</c:v>
                </c:pt>
                <c:pt idx="2998">
                  <c:v>899.4</c:v>
                </c:pt>
                <c:pt idx="2999">
                  <c:v>899.7</c:v>
                </c:pt>
                <c:pt idx="3000">
                  <c:v>900</c:v>
                </c:pt>
                <c:pt idx="3001">
                  <c:v>900.3</c:v>
                </c:pt>
                <c:pt idx="3002">
                  <c:v>900.6</c:v>
                </c:pt>
                <c:pt idx="3003">
                  <c:v>900.9</c:v>
                </c:pt>
                <c:pt idx="3004">
                  <c:v>901.2</c:v>
                </c:pt>
                <c:pt idx="3005">
                  <c:v>901.5</c:v>
                </c:pt>
                <c:pt idx="3006">
                  <c:v>901.8</c:v>
                </c:pt>
                <c:pt idx="3007">
                  <c:v>902.1</c:v>
                </c:pt>
                <c:pt idx="3008">
                  <c:v>902.4</c:v>
                </c:pt>
                <c:pt idx="3009">
                  <c:v>902.7</c:v>
                </c:pt>
                <c:pt idx="3010">
                  <c:v>903</c:v>
                </c:pt>
                <c:pt idx="3011">
                  <c:v>903.3</c:v>
                </c:pt>
                <c:pt idx="3012">
                  <c:v>903.6</c:v>
                </c:pt>
                <c:pt idx="3013">
                  <c:v>903.9</c:v>
                </c:pt>
                <c:pt idx="3014">
                  <c:v>904.2</c:v>
                </c:pt>
                <c:pt idx="3015">
                  <c:v>904.5</c:v>
                </c:pt>
                <c:pt idx="3016">
                  <c:v>904.8</c:v>
                </c:pt>
                <c:pt idx="3017">
                  <c:v>905.1</c:v>
                </c:pt>
                <c:pt idx="3018">
                  <c:v>905.4</c:v>
                </c:pt>
                <c:pt idx="3019">
                  <c:v>905.7</c:v>
                </c:pt>
                <c:pt idx="3020">
                  <c:v>906</c:v>
                </c:pt>
                <c:pt idx="3021">
                  <c:v>906.3</c:v>
                </c:pt>
                <c:pt idx="3022">
                  <c:v>906.6</c:v>
                </c:pt>
                <c:pt idx="3023">
                  <c:v>906.9</c:v>
                </c:pt>
                <c:pt idx="3024">
                  <c:v>907.2</c:v>
                </c:pt>
                <c:pt idx="3025">
                  <c:v>907.5</c:v>
                </c:pt>
                <c:pt idx="3026">
                  <c:v>907.8</c:v>
                </c:pt>
                <c:pt idx="3027">
                  <c:v>908.1</c:v>
                </c:pt>
                <c:pt idx="3028">
                  <c:v>908.4</c:v>
                </c:pt>
                <c:pt idx="3029">
                  <c:v>908.7</c:v>
                </c:pt>
                <c:pt idx="3030">
                  <c:v>909</c:v>
                </c:pt>
                <c:pt idx="3031">
                  <c:v>909.3</c:v>
                </c:pt>
                <c:pt idx="3032">
                  <c:v>909.6</c:v>
                </c:pt>
                <c:pt idx="3033">
                  <c:v>909.9</c:v>
                </c:pt>
                <c:pt idx="3034">
                  <c:v>910.2</c:v>
                </c:pt>
                <c:pt idx="3035">
                  <c:v>910.5</c:v>
                </c:pt>
                <c:pt idx="3036">
                  <c:v>910.8</c:v>
                </c:pt>
                <c:pt idx="3037">
                  <c:v>911.1</c:v>
                </c:pt>
                <c:pt idx="3038">
                  <c:v>911.4</c:v>
                </c:pt>
                <c:pt idx="3039">
                  <c:v>911.7</c:v>
                </c:pt>
                <c:pt idx="3040">
                  <c:v>912</c:v>
                </c:pt>
                <c:pt idx="3041">
                  <c:v>912.3</c:v>
                </c:pt>
                <c:pt idx="3042">
                  <c:v>912.6</c:v>
                </c:pt>
                <c:pt idx="3043">
                  <c:v>912.9</c:v>
                </c:pt>
                <c:pt idx="3044">
                  <c:v>913.2</c:v>
                </c:pt>
                <c:pt idx="3045">
                  <c:v>913.5</c:v>
                </c:pt>
                <c:pt idx="3046">
                  <c:v>913.8</c:v>
                </c:pt>
                <c:pt idx="3047">
                  <c:v>914.1</c:v>
                </c:pt>
                <c:pt idx="3048">
                  <c:v>914.4</c:v>
                </c:pt>
                <c:pt idx="3049">
                  <c:v>914.7</c:v>
                </c:pt>
                <c:pt idx="3050">
                  <c:v>915</c:v>
                </c:pt>
                <c:pt idx="3051">
                  <c:v>915.3</c:v>
                </c:pt>
                <c:pt idx="3052">
                  <c:v>915.6</c:v>
                </c:pt>
                <c:pt idx="3053">
                  <c:v>915.9</c:v>
                </c:pt>
                <c:pt idx="3054">
                  <c:v>916.2</c:v>
                </c:pt>
                <c:pt idx="3055">
                  <c:v>916.5</c:v>
                </c:pt>
                <c:pt idx="3056">
                  <c:v>916.8</c:v>
                </c:pt>
                <c:pt idx="3057">
                  <c:v>917.1</c:v>
                </c:pt>
                <c:pt idx="3058">
                  <c:v>917.4</c:v>
                </c:pt>
                <c:pt idx="3059">
                  <c:v>917.7</c:v>
                </c:pt>
                <c:pt idx="3060">
                  <c:v>918</c:v>
                </c:pt>
                <c:pt idx="3061">
                  <c:v>918.3</c:v>
                </c:pt>
                <c:pt idx="3062">
                  <c:v>918.6</c:v>
                </c:pt>
                <c:pt idx="3063">
                  <c:v>918.9</c:v>
                </c:pt>
                <c:pt idx="3064">
                  <c:v>919.2</c:v>
                </c:pt>
                <c:pt idx="3065">
                  <c:v>919.5</c:v>
                </c:pt>
                <c:pt idx="3066">
                  <c:v>919.8</c:v>
                </c:pt>
                <c:pt idx="3067">
                  <c:v>920.1</c:v>
                </c:pt>
                <c:pt idx="3068">
                  <c:v>920.4</c:v>
                </c:pt>
                <c:pt idx="3069">
                  <c:v>920.7</c:v>
                </c:pt>
                <c:pt idx="3070">
                  <c:v>921</c:v>
                </c:pt>
                <c:pt idx="3071">
                  <c:v>921.3</c:v>
                </c:pt>
                <c:pt idx="3072">
                  <c:v>921.6</c:v>
                </c:pt>
                <c:pt idx="3073">
                  <c:v>921.9</c:v>
                </c:pt>
                <c:pt idx="3074">
                  <c:v>922.2</c:v>
                </c:pt>
                <c:pt idx="3075">
                  <c:v>922.5</c:v>
                </c:pt>
                <c:pt idx="3076">
                  <c:v>922.8</c:v>
                </c:pt>
                <c:pt idx="3077">
                  <c:v>923.1</c:v>
                </c:pt>
                <c:pt idx="3078">
                  <c:v>923.4</c:v>
                </c:pt>
                <c:pt idx="3079">
                  <c:v>923.7</c:v>
                </c:pt>
                <c:pt idx="3080">
                  <c:v>924</c:v>
                </c:pt>
                <c:pt idx="3081">
                  <c:v>924.3</c:v>
                </c:pt>
                <c:pt idx="3082">
                  <c:v>924.6</c:v>
                </c:pt>
                <c:pt idx="3083">
                  <c:v>924.9</c:v>
                </c:pt>
                <c:pt idx="3084">
                  <c:v>925.2</c:v>
                </c:pt>
                <c:pt idx="3085">
                  <c:v>925.5</c:v>
                </c:pt>
                <c:pt idx="3086">
                  <c:v>925.8</c:v>
                </c:pt>
                <c:pt idx="3087">
                  <c:v>926.1</c:v>
                </c:pt>
                <c:pt idx="3088">
                  <c:v>926.4</c:v>
                </c:pt>
                <c:pt idx="3089">
                  <c:v>926.7</c:v>
                </c:pt>
                <c:pt idx="3090">
                  <c:v>927</c:v>
                </c:pt>
                <c:pt idx="3091">
                  <c:v>927.3</c:v>
                </c:pt>
                <c:pt idx="3092">
                  <c:v>927.6</c:v>
                </c:pt>
                <c:pt idx="3093">
                  <c:v>927.9</c:v>
                </c:pt>
                <c:pt idx="3094">
                  <c:v>928.2</c:v>
                </c:pt>
                <c:pt idx="3095">
                  <c:v>928.5</c:v>
                </c:pt>
                <c:pt idx="3096">
                  <c:v>928.8</c:v>
                </c:pt>
                <c:pt idx="3097">
                  <c:v>929.1</c:v>
                </c:pt>
                <c:pt idx="3098">
                  <c:v>929.4</c:v>
                </c:pt>
                <c:pt idx="3099">
                  <c:v>929.7</c:v>
                </c:pt>
                <c:pt idx="3100">
                  <c:v>930</c:v>
                </c:pt>
                <c:pt idx="3101">
                  <c:v>930.3</c:v>
                </c:pt>
                <c:pt idx="3102">
                  <c:v>930.6</c:v>
                </c:pt>
                <c:pt idx="3103">
                  <c:v>930.9</c:v>
                </c:pt>
                <c:pt idx="3104">
                  <c:v>931.2</c:v>
                </c:pt>
                <c:pt idx="3105">
                  <c:v>931.5</c:v>
                </c:pt>
                <c:pt idx="3106">
                  <c:v>931.8</c:v>
                </c:pt>
                <c:pt idx="3107">
                  <c:v>932.1</c:v>
                </c:pt>
                <c:pt idx="3108">
                  <c:v>932.4</c:v>
                </c:pt>
                <c:pt idx="3109">
                  <c:v>932.7</c:v>
                </c:pt>
                <c:pt idx="3110">
                  <c:v>933</c:v>
                </c:pt>
                <c:pt idx="3111">
                  <c:v>933.3</c:v>
                </c:pt>
                <c:pt idx="3112">
                  <c:v>933.6</c:v>
                </c:pt>
                <c:pt idx="3113">
                  <c:v>933.9</c:v>
                </c:pt>
                <c:pt idx="3114">
                  <c:v>934.2</c:v>
                </c:pt>
                <c:pt idx="3115">
                  <c:v>934.5</c:v>
                </c:pt>
                <c:pt idx="3116">
                  <c:v>934.8</c:v>
                </c:pt>
                <c:pt idx="3117">
                  <c:v>935.1</c:v>
                </c:pt>
                <c:pt idx="3118">
                  <c:v>935.4</c:v>
                </c:pt>
                <c:pt idx="3119">
                  <c:v>935.7</c:v>
                </c:pt>
                <c:pt idx="3120">
                  <c:v>936</c:v>
                </c:pt>
                <c:pt idx="3121">
                  <c:v>936.3</c:v>
                </c:pt>
                <c:pt idx="3122">
                  <c:v>936.6</c:v>
                </c:pt>
                <c:pt idx="3123">
                  <c:v>936.9</c:v>
                </c:pt>
                <c:pt idx="3124">
                  <c:v>937.2</c:v>
                </c:pt>
                <c:pt idx="3125">
                  <c:v>937.5</c:v>
                </c:pt>
                <c:pt idx="3126">
                  <c:v>937.8</c:v>
                </c:pt>
                <c:pt idx="3127">
                  <c:v>938.1</c:v>
                </c:pt>
                <c:pt idx="3128">
                  <c:v>938.4</c:v>
                </c:pt>
                <c:pt idx="3129">
                  <c:v>938.7</c:v>
                </c:pt>
                <c:pt idx="3130">
                  <c:v>939</c:v>
                </c:pt>
                <c:pt idx="3131">
                  <c:v>939.3</c:v>
                </c:pt>
                <c:pt idx="3132">
                  <c:v>939.6</c:v>
                </c:pt>
                <c:pt idx="3133">
                  <c:v>939.9</c:v>
                </c:pt>
                <c:pt idx="3134">
                  <c:v>940.2</c:v>
                </c:pt>
                <c:pt idx="3135">
                  <c:v>940.5</c:v>
                </c:pt>
                <c:pt idx="3136">
                  <c:v>940.8</c:v>
                </c:pt>
                <c:pt idx="3137">
                  <c:v>941.1</c:v>
                </c:pt>
                <c:pt idx="3138">
                  <c:v>941.4</c:v>
                </c:pt>
                <c:pt idx="3139">
                  <c:v>941.7</c:v>
                </c:pt>
                <c:pt idx="3140">
                  <c:v>942</c:v>
                </c:pt>
                <c:pt idx="3141">
                  <c:v>942.3</c:v>
                </c:pt>
                <c:pt idx="3142">
                  <c:v>942.6</c:v>
                </c:pt>
                <c:pt idx="3143">
                  <c:v>942.9</c:v>
                </c:pt>
                <c:pt idx="3144">
                  <c:v>943.2</c:v>
                </c:pt>
                <c:pt idx="3145">
                  <c:v>943.5</c:v>
                </c:pt>
                <c:pt idx="3146">
                  <c:v>943.8</c:v>
                </c:pt>
                <c:pt idx="3147">
                  <c:v>944.1</c:v>
                </c:pt>
                <c:pt idx="3148">
                  <c:v>944.4</c:v>
                </c:pt>
                <c:pt idx="3149">
                  <c:v>944.7</c:v>
                </c:pt>
                <c:pt idx="3150">
                  <c:v>945</c:v>
                </c:pt>
                <c:pt idx="3151">
                  <c:v>945.3</c:v>
                </c:pt>
                <c:pt idx="3152">
                  <c:v>945.6</c:v>
                </c:pt>
                <c:pt idx="3153">
                  <c:v>945.9</c:v>
                </c:pt>
                <c:pt idx="3154">
                  <c:v>946.2</c:v>
                </c:pt>
                <c:pt idx="3155">
                  <c:v>946.5</c:v>
                </c:pt>
                <c:pt idx="3156">
                  <c:v>946.8</c:v>
                </c:pt>
                <c:pt idx="3157">
                  <c:v>947.1</c:v>
                </c:pt>
                <c:pt idx="3158">
                  <c:v>947.4</c:v>
                </c:pt>
                <c:pt idx="3159">
                  <c:v>947.7</c:v>
                </c:pt>
                <c:pt idx="3160">
                  <c:v>948</c:v>
                </c:pt>
                <c:pt idx="3161">
                  <c:v>948.3</c:v>
                </c:pt>
                <c:pt idx="3162">
                  <c:v>948.6</c:v>
                </c:pt>
                <c:pt idx="3163">
                  <c:v>948.9</c:v>
                </c:pt>
                <c:pt idx="3164">
                  <c:v>949.2</c:v>
                </c:pt>
                <c:pt idx="3165">
                  <c:v>949.5</c:v>
                </c:pt>
                <c:pt idx="3166">
                  <c:v>949.8</c:v>
                </c:pt>
                <c:pt idx="3167">
                  <c:v>950.1</c:v>
                </c:pt>
                <c:pt idx="3168">
                  <c:v>950.4</c:v>
                </c:pt>
                <c:pt idx="3169">
                  <c:v>950.7</c:v>
                </c:pt>
                <c:pt idx="3170">
                  <c:v>951</c:v>
                </c:pt>
                <c:pt idx="3171">
                  <c:v>951.3</c:v>
                </c:pt>
                <c:pt idx="3172">
                  <c:v>951.6</c:v>
                </c:pt>
                <c:pt idx="3173">
                  <c:v>951.9</c:v>
                </c:pt>
                <c:pt idx="3174">
                  <c:v>952.2</c:v>
                </c:pt>
                <c:pt idx="3175">
                  <c:v>952.5</c:v>
                </c:pt>
                <c:pt idx="3176">
                  <c:v>952.8</c:v>
                </c:pt>
                <c:pt idx="3177">
                  <c:v>953.1</c:v>
                </c:pt>
                <c:pt idx="3178">
                  <c:v>953.4</c:v>
                </c:pt>
                <c:pt idx="3179">
                  <c:v>953.7</c:v>
                </c:pt>
                <c:pt idx="3180">
                  <c:v>954</c:v>
                </c:pt>
                <c:pt idx="3181">
                  <c:v>954.3</c:v>
                </c:pt>
                <c:pt idx="3182">
                  <c:v>954.6</c:v>
                </c:pt>
                <c:pt idx="3183">
                  <c:v>954.9</c:v>
                </c:pt>
                <c:pt idx="3184">
                  <c:v>955.2</c:v>
                </c:pt>
                <c:pt idx="3185">
                  <c:v>955.5</c:v>
                </c:pt>
                <c:pt idx="3186">
                  <c:v>955.8</c:v>
                </c:pt>
                <c:pt idx="3187">
                  <c:v>956.1</c:v>
                </c:pt>
                <c:pt idx="3188">
                  <c:v>956.4</c:v>
                </c:pt>
                <c:pt idx="3189">
                  <c:v>956.7</c:v>
                </c:pt>
                <c:pt idx="3190">
                  <c:v>957</c:v>
                </c:pt>
                <c:pt idx="3191">
                  <c:v>957.3</c:v>
                </c:pt>
                <c:pt idx="3192">
                  <c:v>957.6</c:v>
                </c:pt>
                <c:pt idx="3193">
                  <c:v>957.9</c:v>
                </c:pt>
                <c:pt idx="3194">
                  <c:v>958.2</c:v>
                </c:pt>
                <c:pt idx="3195">
                  <c:v>958.5</c:v>
                </c:pt>
                <c:pt idx="3196">
                  <c:v>958.8</c:v>
                </c:pt>
                <c:pt idx="3197">
                  <c:v>959.1</c:v>
                </c:pt>
                <c:pt idx="3198">
                  <c:v>959.4</c:v>
                </c:pt>
                <c:pt idx="3199">
                  <c:v>959.7</c:v>
                </c:pt>
                <c:pt idx="3200">
                  <c:v>960</c:v>
                </c:pt>
                <c:pt idx="3201">
                  <c:v>960.3</c:v>
                </c:pt>
                <c:pt idx="3202">
                  <c:v>960.6</c:v>
                </c:pt>
                <c:pt idx="3203">
                  <c:v>960.9</c:v>
                </c:pt>
                <c:pt idx="3204">
                  <c:v>961.2</c:v>
                </c:pt>
                <c:pt idx="3205">
                  <c:v>961.5</c:v>
                </c:pt>
                <c:pt idx="3206">
                  <c:v>961.8</c:v>
                </c:pt>
                <c:pt idx="3207">
                  <c:v>962.1</c:v>
                </c:pt>
                <c:pt idx="3208">
                  <c:v>962.4</c:v>
                </c:pt>
                <c:pt idx="3209">
                  <c:v>962.7</c:v>
                </c:pt>
                <c:pt idx="3210">
                  <c:v>963</c:v>
                </c:pt>
                <c:pt idx="3211">
                  <c:v>963.3</c:v>
                </c:pt>
                <c:pt idx="3212">
                  <c:v>963.6</c:v>
                </c:pt>
                <c:pt idx="3213">
                  <c:v>963.9</c:v>
                </c:pt>
                <c:pt idx="3214">
                  <c:v>964.2</c:v>
                </c:pt>
                <c:pt idx="3215">
                  <c:v>964.5</c:v>
                </c:pt>
                <c:pt idx="3216">
                  <c:v>964.8</c:v>
                </c:pt>
                <c:pt idx="3217">
                  <c:v>965.1</c:v>
                </c:pt>
                <c:pt idx="3218">
                  <c:v>965.4</c:v>
                </c:pt>
                <c:pt idx="3219">
                  <c:v>965.7</c:v>
                </c:pt>
                <c:pt idx="3220">
                  <c:v>966</c:v>
                </c:pt>
                <c:pt idx="3221">
                  <c:v>966.3</c:v>
                </c:pt>
                <c:pt idx="3222">
                  <c:v>966.6</c:v>
                </c:pt>
                <c:pt idx="3223">
                  <c:v>966.9</c:v>
                </c:pt>
                <c:pt idx="3224">
                  <c:v>967.2</c:v>
                </c:pt>
                <c:pt idx="3225">
                  <c:v>967.5</c:v>
                </c:pt>
                <c:pt idx="3226">
                  <c:v>967.8</c:v>
                </c:pt>
                <c:pt idx="3227">
                  <c:v>968.1</c:v>
                </c:pt>
                <c:pt idx="3228">
                  <c:v>968.4</c:v>
                </c:pt>
                <c:pt idx="3229">
                  <c:v>968.7</c:v>
                </c:pt>
                <c:pt idx="3230">
                  <c:v>969</c:v>
                </c:pt>
                <c:pt idx="3231">
                  <c:v>969.3</c:v>
                </c:pt>
                <c:pt idx="3232">
                  <c:v>969.6</c:v>
                </c:pt>
                <c:pt idx="3233">
                  <c:v>969.9</c:v>
                </c:pt>
                <c:pt idx="3234">
                  <c:v>970.2</c:v>
                </c:pt>
                <c:pt idx="3235">
                  <c:v>970.5</c:v>
                </c:pt>
                <c:pt idx="3236">
                  <c:v>970.8</c:v>
                </c:pt>
                <c:pt idx="3237">
                  <c:v>971.1</c:v>
                </c:pt>
                <c:pt idx="3238">
                  <c:v>971.4</c:v>
                </c:pt>
                <c:pt idx="3239">
                  <c:v>971.7</c:v>
                </c:pt>
                <c:pt idx="3240">
                  <c:v>972</c:v>
                </c:pt>
                <c:pt idx="3241">
                  <c:v>972.3</c:v>
                </c:pt>
                <c:pt idx="3242">
                  <c:v>972.6</c:v>
                </c:pt>
                <c:pt idx="3243">
                  <c:v>972.9</c:v>
                </c:pt>
                <c:pt idx="3244">
                  <c:v>973.2</c:v>
                </c:pt>
                <c:pt idx="3245">
                  <c:v>973.5</c:v>
                </c:pt>
                <c:pt idx="3246">
                  <c:v>973.8</c:v>
                </c:pt>
                <c:pt idx="3247">
                  <c:v>974.1</c:v>
                </c:pt>
                <c:pt idx="3248">
                  <c:v>974.4</c:v>
                </c:pt>
                <c:pt idx="3249">
                  <c:v>974.7</c:v>
                </c:pt>
                <c:pt idx="3250">
                  <c:v>975</c:v>
                </c:pt>
                <c:pt idx="3251">
                  <c:v>975.3</c:v>
                </c:pt>
                <c:pt idx="3252">
                  <c:v>975.6</c:v>
                </c:pt>
                <c:pt idx="3253">
                  <c:v>975.9</c:v>
                </c:pt>
                <c:pt idx="3254">
                  <c:v>976.2</c:v>
                </c:pt>
                <c:pt idx="3255">
                  <c:v>976.5</c:v>
                </c:pt>
                <c:pt idx="3256">
                  <c:v>976.8</c:v>
                </c:pt>
                <c:pt idx="3257">
                  <c:v>977.1</c:v>
                </c:pt>
                <c:pt idx="3258">
                  <c:v>977.4</c:v>
                </c:pt>
                <c:pt idx="3259">
                  <c:v>977.7</c:v>
                </c:pt>
                <c:pt idx="3260">
                  <c:v>978</c:v>
                </c:pt>
                <c:pt idx="3261">
                  <c:v>978.3</c:v>
                </c:pt>
                <c:pt idx="3262">
                  <c:v>978.6</c:v>
                </c:pt>
                <c:pt idx="3263">
                  <c:v>978.9</c:v>
                </c:pt>
                <c:pt idx="3264">
                  <c:v>979.2</c:v>
                </c:pt>
                <c:pt idx="3265">
                  <c:v>979.5</c:v>
                </c:pt>
                <c:pt idx="3266">
                  <c:v>979.8</c:v>
                </c:pt>
                <c:pt idx="3267">
                  <c:v>980.1</c:v>
                </c:pt>
                <c:pt idx="3268">
                  <c:v>980.4</c:v>
                </c:pt>
                <c:pt idx="3269">
                  <c:v>980.7</c:v>
                </c:pt>
                <c:pt idx="3270">
                  <c:v>981</c:v>
                </c:pt>
                <c:pt idx="3271">
                  <c:v>981.3</c:v>
                </c:pt>
                <c:pt idx="3272">
                  <c:v>981.6</c:v>
                </c:pt>
                <c:pt idx="3273">
                  <c:v>981.9</c:v>
                </c:pt>
                <c:pt idx="3274">
                  <c:v>982.2</c:v>
                </c:pt>
                <c:pt idx="3275">
                  <c:v>982.5</c:v>
                </c:pt>
                <c:pt idx="3276">
                  <c:v>982.8</c:v>
                </c:pt>
                <c:pt idx="3277">
                  <c:v>983.1</c:v>
                </c:pt>
                <c:pt idx="3278">
                  <c:v>983.4</c:v>
                </c:pt>
                <c:pt idx="3279">
                  <c:v>983.7</c:v>
                </c:pt>
                <c:pt idx="3280">
                  <c:v>984</c:v>
                </c:pt>
                <c:pt idx="3281">
                  <c:v>984.3</c:v>
                </c:pt>
                <c:pt idx="3282">
                  <c:v>984.6</c:v>
                </c:pt>
                <c:pt idx="3283">
                  <c:v>984.9</c:v>
                </c:pt>
                <c:pt idx="3284">
                  <c:v>985.2</c:v>
                </c:pt>
                <c:pt idx="3285">
                  <c:v>985.5</c:v>
                </c:pt>
                <c:pt idx="3286">
                  <c:v>985.8</c:v>
                </c:pt>
                <c:pt idx="3287">
                  <c:v>986.1</c:v>
                </c:pt>
                <c:pt idx="3288">
                  <c:v>986.4</c:v>
                </c:pt>
                <c:pt idx="3289">
                  <c:v>986.7</c:v>
                </c:pt>
                <c:pt idx="3290">
                  <c:v>987</c:v>
                </c:pt>
                <c:pt idx="3291">
                  <c:v>987.3</c:v>
                </c:pt>
                <c:pt idx="3292">
                  <c:v>987.6</c:v>
                </c:pt>
                <c:pt idx="3293">
                  <c:v>987.9</c:v>
                </c:pt>
                <c:pt idx="3294">
                  <c:v>988.2</c:v>
                </c:pt>
                <c:pt idx="3295">
                  <c:v>988.5</c:v>
                </c:pt>
                <c:pt idx="3296">
                  <c:v>988.8</c:v>
                </c:pt>
                <c:pt idx="3297">
                  <c:v>989.1</c:v>
                </c:pt>
                <c:pt idx="3298">
                  <c:v>989.4</c:v>
                </c:pt>
                <c:pt idx="3299">
                  <c:v>989.7</c:v>
                </c:pt>
                <c:pt idx="3300">
                  <c:v>990</c:v>
                </c:pt>
                <c:pt idx="3301">
                  <c:v>990.3</c:v>
                </c:pt>
                <c:pt idx="3302">
                  <c:v>990.6</c:v>
                </c:pt>
                <c:pt idx="3303">
                  <c:v>990.9</c:v>
                </c:pt>
                <c:pt idx="3304">
                  <c:v>991.2</c:v>
                </c:pt>
                <c:pt idx="3305">
                  <c:v>991.5</c:v>
                </c:pt>
                <c:pt idx="3306">
                  <c:v>991.8</c:v>
                </c:pt>
                <c:pt idx="3307">
                  <c:v>992.1</c:v>
                </c:pt>
                <c:pt idx="3308">
                  <c:v>992.4</c:v>
                </c:pt>
                <c:pt idx="3309">
                  <c:v>992.7</c:v>
                </c:pt>
                <c:pt idx="3310">
                  <c:v>993</c:v>
                </c:pt>
                <c:pt idx="3311">
                  <c:v>993.3</c:v>
                </c:pt>
                <c:pt idx="3312">
                  <c:v>993.6</c:v>
                </c:pt>
                <c:pt idx="3313">
                  <c:v>993.9</c:v>
                </c:pt>
                <c:pt idx="3314">
                  <c:v>994.2</c:v>
                </c:pt>
                <c:pt idx="3315">
                  <c:v>994.5</c:v>
                </c:pt>
                <c:pt idx="3316">
                  <c:v>994.8</c:v>
                </c:pt>
                <c:pt idx="3317">
                  <c:v>995.1</c:v>
                </c:pt>
                <c:pt idx="3318">
                  <c:v>995.4</c:v>
                </c:pt>
                <c:pt idx="3319">
                  <c:v>995.7</c:v>
                </c:pt>
                <c:pt idx="3320">
                  <c:v>996</c:v>
                </c:pt>
                <c:pt idx="3321">
                  <c:v>996.3</c:v>
                </c:pt>
                <c:pt idx="3322">
                  <c:v>996.6</c:v>
                </c:pt>
                <c:pt idx="3323">
                  <c:v>996.9</c:v>
                </c:pt>
                <c:pt idx="3324">
                  <c:v>997.2</c:v>
                </c:pt>
                <c:pt idx="3325">
                  <c:v>997.5</c:v>
                </c:pt>
                <c:pt idx="3326">
                  <c:v>997.8</c:v>
                </c:pt>
                <c:pt idx="3327">
                  <c:v>998.1</c:v>
                </c:pt>
                <c:pt idx="3328">
                  <c:v>998.4</c:v>
                </c:pt>
                <c:pt idx="3329">
                  <c:v>998.7</c:v>
                </c:pt>
                <c:pt idx="3330">
                  <c:v>999</c:v>
                </c:pt>
                <c:pt idx="3331">
                  <c:v>999.3</c:v>
                </c:pt>
                <c:pt idx="3332">
                  <c:v>999.6</c:v>
                </c:pt>
                <c:pt idx="3333">
                  <c:v>999.9</c:v>
                </c:pt>
                <c:pt idx="3334">
                  <c:v>1000.2</c:v>
                </c:pt>
                <c:pt idx="3335">
                  <c:v>1000.5</c:v>
                </c:pt>
                <c:pt idx="3336">
                  <c:v>1000.8</c:v>
                </c:pt>
                <c:pt idx="3337">
                  <c:v>1001.1</c:v>
                </c:pt>
                <c:pt idx="3338">
                  <c:v>1001.4</c:v>
                </c:pt>
                <c:pt idx="3339">
                  <c:v>1001.7</c:v>
                </c:pt>
                <c:pt idx="3340">
                  <c:v>1002</c:v>
                </c:pt>
                <c:pt idx="3341">
                  <c:v>1002.3</c:v>
                </c:pt>
                <c:pt idx="3342">
                  <c:v>1002.6</c:v>
                </c:pt>
                <c:pt idx="3343">
                  <c:v>1002.9</c:v>
                </c:pt>
                <c:pt idx="3344">
                  <c:v>1003.2</c:v>
                </c:pt>
                <c:pt idx="3345">
                  <c:v>1003.5</c:v>
                </c:pt>
                <c:pt idx="3346">
                  <c:v>1003.8</c:v>
                </c:pt>
                <c:pt idx="3347">
                  <c:v>1004.1</c:v>
                </c:pt>
                <c:pt idx="3348">
                  <c:v>1004.4</c:v>
                </c:pt>
                <c:pt idx="3349">
                  <c:v>1004.7</c:v>
                </c:pt>
                <c:pt idx="3350">
                  <c:v>1005</c:v>
                </c:pt>
                <c:pt idx="3351">
                  <c:v>1005.3</c:v>
                </c:pt>
                <c:pt idx="3352">
                  <c:v>1005.6</c:v>
                </c:pt>
                <c:pt idx="3353">
                  <c:v>1005.9</c:v>
                </c:pt>
                <c:pt idx="3354">
                  <c:v>1006.2</c:v>
                </c:pt>
                <c:pt idx="3355">
                  <c:v>1006.5</c:v>
                </c:pt>
                <c:pt idx="3356">
                  <c:v>1006.8</c:v>
                </c:pt>
                <c:pt idx="3357">
                  <c:v>1007.1</c:v>
                </c:pt>
                <c:pt idx="3358">
                  <c:v>1007.4</c:v>
                </c:pt>
                <c:pt idx="3359">
                  <c:v>1007.7</c:v>
                </c:pt>
                <c:pt idx="3360">
                  <c:v>1008</c:v>
                </c:pt>
                <c:pt idx="3361">
                  <c:v>1008.3</c:v>
                </c:pt>
                <c:pt idx="3362">
                  <c:v>1008.6</c:v>
                </c:pt>
                <c:pt idx="3363">
                  <c:v>1008.9</c:v>
                </c:pt>
                <c:pt idx="3364">
                  <c:v>1009.2</c:v>
                </c:pt>
                <c:pt idx="3365">
                  <c:v>1009.5</c:v>
                </c:pt>
                <c:pt idx="3366">
                  <c:v>1009.8</c:v>
                </c:pt>
                <c:pt idx="3367">
                  <c:v>1010.1</c:v>
                </c:pt>
                <c:pt idx="3368">
                  <c:v>1010.4</c:v>
                </c:pt>
                <c:pt idx="3369">
                  <c:v>1010.7</c:v>
                </c:pt>
                <c:pt idx="3370">
                  <c:v>1011</c:v>
                </c:pt>
                <c:pt idx="3371">
                  <c:v>1011.3</c:v>
                </c:pt>
                <c:pt idx="3372">
                  <c:v>1011.6</c:v>
                </c:pt>
                <c:pt idx="3373">
                  <c:v>1011.9</c:v>
                </c:pt>
                <c:pt idx="3374">
                  <c:v>1012.2</c:v>
                </c:pt>
                <c:pt idx="3375">
                  <c:v>1012.5</c:v>
                </c:pt>
                <c:pt idx="3376">
                  <c:v>1012.8</c:v>
                </c:pt>
                <c:pt idx="3377">
                  <c:v>1013.1</c:v>
                </c:pt>
                <c:pt idx="3378">
                  <c:v>1013.4</c:v>
                </c:pt>
                <c:pt idx="3379">
                  <c:v>1013.7</c:v>
                </c:pt>
                <c:pt idx="3380">
                  <c:v>1014</c:v>
                </c:pt>
                <c:pt idx="3381">
                  <c:v>1014.3</c:v>
                </c:pt>
                <c:pt idx="3382">
                  <c:v>1014.6</c:v>
                </c:pt>
                <c:pt idx="3383">
                  <c:v>1014.9</c:v>
                </c:pt>
                <c:pt idx="3384">
                  <c:v>1015.2</c:v>
                </c:pt>
                <c:pt idx="3385">
                  <c:v>1015.5</c:v>
                </c:pt>
                <c:pt idx="3386">
                  <c:v>1015.8</c:v>
                </c:pt>
                <c:pt idx="3387">
                  <c:v>1016.1</c:v>
                </c:pt>
                <c:pt idx="3388">
                  <c:v>1016.4</c:v>
                </c:pt>
                <c:pt idx="3389">
                  <c:v>1016.7</c:v>
                </c:pt>
                <c:pt idx="3390">
                  <c:v>1017</c:v>
                </c:pt>
                <c:pt idx="3391">
                  <c:v>1017.3</c:v>
                </c:pt>
                <c:pt idx="3392">
                  <c:v>1017.6</c:v>
                </c:pt>
                <c:pt idx="3393">
                  <c:v>1017.9</c:v>
                </c:pt>
                <c:pt idx="3394">
                  <c:v>1018.2</c:v>
                </c:pt>
                <c:pt idx="3395">
                  <c:v>1018.5</c:v>
                </c:pt>
                <c:pt idx="3396">
                  <c:v>1018.8</c:v>
                </c:pt>
                <c:pt idx="3397">
                  <c:v>1019.1</c:v>
                </c:pt>
                <c:pt idx="3398">
                  <c:v>1019.4</c:v>
                </c:pt>
                <c:pt idx="3399">
                  <c:v>1019.7</c:v>
                </c:pt>
                <c:pt idx="3400">
                  <c:v>1020</c:v>
                </c:pt>
                <c:pt idx="3401">
                  <c:v>1020.3</c:v>
                </c:pt>
                <c:pt idx="3402">
                  <c:v>1020.6</c:v>
                </c:pt>
                <c:pt idx="3403">
                  <c:v>1020.9</c:v>
                </c:pt>
                <c:pt idx="3404">
                  <c:v>1021.2</c:v>
                </c:pt>
                <c:pt idx="3405">
                  <c:v>1021.5</c:v>
                </c:pt>
                <c:pt idx="3406">
                  <c:v>1021.8</c:v>
                </c:pt>
                <c:pt idx="3407">
                  <c:v>1022.1</c:v>
                </c:pt>
                <c:pt idx="3408">
                  <c:v>1022.4</c:v>
                </c:pt>
                <c:pt idx="3409">
                  <c:v>1022.7</c:v>
                </c:pt>
                <c:pt idx="3410">
                  <c:v>1023</c:v>
                </c:pt>
                <c:pt idx="3411">
                  <c:v>1023.3</c:v>
                </c:pt>
                <c:pt idx="3412">
                  <c:v>1023.6</c:v>
                </c:pt>
                <c:pt idx="3413">
                  <c:v>1023.9</c:v>
                </c:pt>
                <c:pt idx="3414">
                  <c:v>1024.2</c:v>
                </c:pt>
                <c:pt idx="3415">
                  <c:v>1024.5</c:v>
                </c:pt>
                <c:pt idx="3416">
                  <c:v>1024.8</c:v>
                </c:pt>
                <c:pt idx="3417">
                  <c:v>1025.0999999999999</c:v>
                </c:pt>
                <c:pt idx="3418">
                  <c:v>1025.4000000000001</c:v>
                </c:pt>
                <c:pt idx="3419">
                  <c:v>1025.7</c:v>
                </c:pt>
                <c:pt idx="3420">
                  <c:v>1026</c:v>
                </c:pt>
                <c:pt idx="3421">
                  <c:v>1026.3</c:v>
                </c:pt>
                <c:pt idx="3422">
                  <c:v>1026.5999999999999</c:v>
                </c:pt>
                <c:pt idx="3423">
                  <c:v>1026.9000000000001</c:v>
                </c:pt>
                <c:pt idx="3424">
                  <c:v>1027.2</c:v>
                </c:pt>
                <c:pt idx="3425">
                  <c:v>1027.5</c:v>
                </c:pt>
                <c:pt idx="3426">
                  <c:v>1027.8</c:v>
                </c:pt>
                <c:pt idx="3427">
                  <c:v>1028.0999999999999</c:v>
                </c:pt>
                <c:pt idx="3428">
                  <c:v>1028.4000000000001</c:v>
                </c:pt>
                <c:pt idx="3429">
                  <c:v>1028.7</c:v>
                </c:pt>
                <c:pt idx="3430">
                  <c:v>1029</c:v>
                </c:pt>
                <c:pt idx="3431">
                  <c:v>1029.3</c:v>
                </c:pt>
                <c:pt idx="3432">
                  <c:v>1029.5999999999999</c:v>
                </c:pt>
                <c:pt idx="3433">
                  <c:v>1029.9000000000001</c:v>
                </c:pt>
                <c:pt idx="3434">
                  <c:v>1030.2</c:v>
                </c:pt>
                <c:pt idx="3435">
                  <c:v>1030.5</c:v>
                </c:pt>
                <c:pt idx="3436">
                  <c:v>1030.8</c:v>
                </c:pt>
                <c:pt idx="3437">
                  <c:v>1031.0999999999999</c:v>
                </c:pt>
                <c:pt idx="3438">
                  <c:v>1031.4000000000001</c:v>
                </c:pt>
                <c:pt idx="3439">
                  <c:v>1031.7</c:v>
                </c:pt>
                <c:pt idx="3440">
                  <c:v>1032</c:v>
                </c:pt>
                <c:pt idx="3441">
                  <c:v>1032.3</c:v>
                </c:pt>
                <c:pt idx="3442">
                  <c:v>1032.5999999999999</c:v>
                </c:pt>
                <c:pt idx="3443">
                  <c:v>1032.9000000000001</c:v>
                </c:pt>
                <c:pt idx="3444">
                  <c:v>1033.2</c:v>
                </c:pt>
                <c:pt idx="3445">
                  <c:v>1033.5</c:v>
                </c:pt>
                <c:pt idx="3446">
                  <c:v>1033.8</c:v>
                </c:pt>
                <c:pt idx="3447">
                  <c:v>1034.0999999999999</c:v>
                </c:pt>
                <c:pt idx="3448">
                  <c:v>1034.4000000000001</c:v>
                </c:pt>
                <c:pt idx="3449">
                  <c:v>1034.7</c:v>
                </c:pt>
                <c:pt idx="3450">
                  <c:v>1035</c:v>
                </c:pt>
                <c:pt idx="3451">
                  <c:v>1035.3</c:v>
                </c:pt>
                <c:pt idx="3452">
                  <c:v>1035.5999999999999</c:v>
                </c:pt>
                <c:pt idx="3453">
                  <c:v>1035.9000000000001</c:v>
                </c:pt>
                <c:pt idx="3454">
                  <c:v>1036.2</c:v>
                </c:pt>
                <c:pt idx="3455">
                  <c:v>1036.5</c:v>
                </c:pt>
                <c:pt idx="3456">
                  <c:v>1036.8</c:v>
                </c:pt>
                <c:pt idx="3457">
                  <c:v>1037.0999999999999</c:v>
                </c:pt>
                <c:pt idx="3458">
                  <c:v>1037.4000000000001</c:v>
                </c:pt>
                <c:pt idx="3459">
                  <c:v>1037.7</c:v>
                </c:pt>
                <c:pt idx="3460">
                  <c:v>1038</c:v>
                </c:pt>
                <c:pt idx="3461">
                  <c:v>1038.3</c:v>
                </c:pt>
                <c:pt idx="3462">
                  <c:v>1038.5999999999999</c:v>
                </c:pt>
                <c:pt idx="3463">
                  <c:v>1038.9000000000001</c:v>
                </c:pt>
                <c:pt idx="3464">
                  <c:v>1039.2</c:v>
                </c:pt>
                <c:pt idx="3465">
                  <c:v>1039.5</c:v>
                </c:pt>
                <c:pt idx="3466">
                  <c:v>1039.8</c:v>
                </c:pt>
                <c:pt idx="3467">
                  <c:v>1040.0999999999999</c:v>
                </c:pt>
                <c:pt idx="3468">
                  <c:v>1040.4000000000001</c:v>
                </c:pt>
                <c:pt idx="3469">
                  <c:v>1040.7</c:v>
                </c:pt>
                <c:pt idx="3470">
                  <c:v>1041</c:v>
                </c:pt>
                <c:pt idx="3471">
                  <c:v>1041.3</c:v>
                </c:pt>
                <c:pt idx="3472">
                  <c:v>1041.5999999999999</c:v>
                </c:pt>
                <c:pt idx="3473">
                  <c:v>1041.9000000000001</c:v>
                </c:pt>
                <c:pt idx="3474">
                  <c:v>1042.2</c:v>
                </c:pt>
                <c:pt idx="3475">
                  <c:v>1042.5</c:v>
                </c:pt>
                <c:pt idx="3476">
                  <c:v>1042.8</c:v>
                </c:pt>
                <c:pt idx="3477">
                  <c:v>1043.0999999999999</c:v>
                </c:pt>
                <c:pt idx="3478">
                  <c:v>1043.4000000000001</c:v>
                </c:pt>
                <c:pt idx="3479">
                  <c:v>1043.7</c:v>
                </c:pt>
                <c:pt idx="3480">
                  <c:v>1044</c:v>
                </c:pt>
                <c:pt idx="3481">
                  <c:v>1044.3</c:v>
                </c:pt>
                <c:pt idx="3482">
                  <c:v>1044.5999999999999</c:v>
                </c:pt>
                <c:pt idx="3483">
                  <c:v>1044.9000000000001</c:v>
                </c:pt>
                <c:pt idx="3484">
                  <c:v>1045.2</c:v>
                </c:pt>
                <c:pt idx="3485">
                  <c:v>1045.5</c:v>
                </c:pt>
                <c:pt idx="3486">
                  <c:v>1045.8</c:v>
                </c:pt>
                <c:pt idx="3487">
                  <c:v>1046.0999999999999</c:v>
                </c:pt>
                <c:pt idx="3488">
                  <c:v>1046.4000000000001</c:v>
                </c:pt>
                <c:pt idx="3489">
                  <c:v>1046.7</c:v>
                </c:pt>
                <c:pt idx="3490">
                  <c:v>1047</c:v>
                </c:pt>
                <c:pt idx="3491">
                  <c:v>1047.3</c:v>
                </c:pt>
                <c:pt idx="3492">
                  <c:v>1047.5999999999999</c:v>
                </c:pt>
                <c:pt idx="3493">
                  <c:v>1047.9000000000001</c:v>
                </c:pt>
                <c:pt idx="3494">
                  <c:v>1048.2</c:v>
                </c:pt>
                <c:pt idx="3495">
                  <c:v>1048.5</c:v>
                </c:pt>
                <c:pt idx="3496">
                  <c:v>1048.8</c:v>
                </c:pt>
                <c:pt idx="3497">
                  <c:v>1049.0999999999999</c:v>
                </c:pt>
                <c:pt idx="3498">
                  <c:v>1049.4000000000001</c:v>
                </c:pt>
                <c:pt idx="3499">
                  <c:v>1049.7</c:v>
                </c:pt>
                <c:pt idx="3500">
                  <c:v>1050</c:v>
                </c:pt>
                <c:pt idx="3501">
                  <c:v>1050.3</c:v>
                </c:pt>
                <c:pt idx="3502">
                  <c:v>1050.5999999999999</c:v>
                </c:pt>
                <c:pt idx="3503">
                  <c:v>1050.9000000000001</c:v>
                </c:pt>
                <c:pt idx="3504">
                  <c:v>1051.2</c:v>
                </c:pt>
                <c:pt idx="3505">
                  <c:v>1051.5</c:v>
                </c:pt>
                <c:pt idx="3506">
                  <c:v>1051.8</c:v>
                </c:pt>
                <c:pt idx="3507">
                  <c:v>1052.0999999999999</c:v>
                </c:pt>
                <c:pt idx="3508">
                  <c:v>1052.4000000000001</c:v>
                </c:pt>
                <c:pt idx="3509">
                  <c:v>1052.7</c:v>
                </c:pt>
                <c:pt idx="3510">
                  <c:v>1053</c:v>
                </c:pt>
                <c:pt idx="3511">
                  <c:v>1053.3</c:v>
                </c:pt>
                <c:pt idx="3512">
                  <c:v>1053.5999999999999</c:v>
                </c:pt>
                <c:pt idx="3513">
                  <c:v>1053.9000000000001</c:v>
                </c:pt>
                <c:pt idx="3514">
                  <c:v>1054.2</c:v>
                </c:pt>
                <c:pt idx="3515">
                  <c:v>1054.5</c:v>
                </c:pt>
                <c:pt idx="3516">
                  <c:v>1054.8</c:v>
                </c:pt>
                <c:pt idx="3517">
                  <c:v>1055.0999999999999</c:v>
                </c:pt>
                <c:pt idx="3518">
                  <c:v>1055.4000000000001</c:v>
                </c:pt>
                <c:pt idx="3519">
                  <c:v>1055.7</c:v>
                </c:pt>
                <c:pt idx="3520">
                  <c:v>1056</c:v>
                </c:pt>
                <c:pt idx="3521">
                  <c:v>1056.3</c:v>
                </c:pt>
                <c:pt idx="3522">
                  <c:v>1056.5999999999999</c:v>
                </c:pt>
                <c:pt idx="3523">
                  <c:v>1056.9000000000001</c:v>
                </c:pt>
                <c:pt idx="3524">
                  <c:v>1057.2</c:v>
                </c:pt>
                <c:pt idx="3525">
                  <c:v>1057.5</c:v>
                </c:pt>
                <c:pt idx="3526">
                  <c:v>1057.8</c:v>
                </c:pt>
                <c:pt idx="3527">
                  <c:v>1058.0999999999999</c:v>
                </c:pt>
                <c:pt idx="3528">
                  <c:v>1058.4000000000001</c:v>
                </c:pt>
                <c:pt idx="3529">
                  <c:v>1058.7</c:v>
                </c:pt>
                <c:pt idx="3530">
                  <c:v>1059</c:v>
                </c:pt>
                <c:pt idx="3531">
                  <c:v>1059.3</c:v>
                </c:pt>
                <c:pt idx="3532">
                  <c:v>1059.5999999999999</c:v>
                </c:pt>
                <c:pt idx="3533">
                  <c:v>1059.9000000000001</c:v>
                </c:pt>
                <c:pt idx="3534">
                  <c:v>1060.2</c:v>
                </c:pt>
                <c:pt idx="3535">
                  <c:v>1060.5</c:v>
                </c:pt>
                <c:pt idx="3536">
                  <c:v>1060.8</c:v>
                </c:pt>
                <c:pt idx="3537">
                  <c:v>1061.0999999999999</c:v>
                </c:pt>
                <c:pt idx="3538">
                  <c:v>1061.4000000000001</c:v>
                </c:pt>
                <c:pt idx="3539">
                  <c:v>1061.7</c:v>
                </c:pt>
                <c:pt idx="3540">
                  <c:v>1062</c:v>
                </c:pt>
                <c:pt idx="3541">
                  <c:v>1062.3</c:v>
                </c:pt>
                <c:pt idx="3542">
                  <c:v>1062.5999999999999</c:v>
                </c:pt>
                <c:pt idx="3543">
                  <c:v>1062.9000000000001</c:v>
                </c:pt>
                <c:pt idx="3544">
                  <c:v>1063.2</c:v>
                </c:pt>
                <c:pt idx="3545">
                  <c:v>1063.5</c:v>
                </c:pt>
                <c:pt idx="3546">
                  <c:v>1063.8</c:v>
                </c:pt>
                <c:pt idx="3547">
                  <c:v>1064.0999999999999</c:v>
                </c:pt>
                <c:pt idx="3548">
                  <c:v>1064.4000000000001</c:v>
                </c:pt>
                <c:pt idx="3549">
                  <c:v>1064.7</c:v>
                </c:pt>
                <c:pt idx="3550">
                  <c:v>1065</c:v>
                </c:pt>
                <c:pt idx="3551">
                  <c:v>1065.3</c:v>
                </c:pt>
                <c:pt idx="3552">
                  <c:v>1065.5999999999999</c:v>
                </c:pt>
                <c:pt idx="3553">
                  <c:v>1065.9000000000001</c:v>
                </c:pt>
                <c:pt idx="3554">
                  <c:v>1066.2</c:v>
                </c:pt>
                <c:pt idx="3555">
                  <c:v>1066.5</c:v>
                </c:pt>
                <c:pt idx="3556">
                  <c:v>1066.8</c:v>
                </c:pt>
                <c:pt idx="3557">
                  <c:v>1067.0999999999999</c:v>
                </c:pt>
                <c:pt idx="3558">
                  <c:v>1067.4000000000001</c:v>
                </c:pt>
                <c:pt idx="3559">
                  <c:v>1067.7</c:v>
                </c:pt>
                <c:pt idx="3560">
                  <c:v>1068</c:v>
                </c:pt>
                <c:pt idx="3561">
                  <c:v>1068.3</c:v>
                </c:pt>
                <c:pt idx="3562">
                  <c:v>1068.5999999999999</c:v>
                </c:pt>
                <c:pt idx="3563">
                  <c:v>1068.9000000000001</c:v>
                </c:pt>
                <c:pt idx="3564">
                  <c:v>1069.2</c:v>
                </c:pt>
                <c:pt idx="3565">
                  <c:v>1069.5</c:v>
                </c:pt>
                <c:pt idx="3566">
                  <c:v>1069.8</c:v>
                </c:pt>
                <c:pt idx="3567">
                  <c:v>1070.0999999999999</c:v>
                </c:pt>
                <c:pt idx="3568">
                  <c:v>1070.4000000000001</c:v>
                </c:pt>
                <c:pt idx="3569">
                  <c:v>1070.7</c:v>
                </c:pt>
                <c:pt idx="3570">
                  <c:v>1071</c:v>
                </c:pt>
                <c:pt idx="3571">
                  <c:v>1071.3</c:v>
                </c:pt>
                <c:pt idx="3572">
                  <c:v>1071.5999999999999</c:v>
                </c:pt>
                <c:pt idx="3573">
                  <c:v>1071.9000000000001</c:v>
                </c:pt>
                <c:pt idx="3574">
                  <c:v>1072.2</c:v>
                </c:pt>
                <c:pt idx="3575">
                  <c:v>1072.5</c:v>
                </c:pt>
                <c:pt idx="3576">
                  <c:v>1072.8</c:v>
                </c:pt>
                <c:pt idx="3577">
                  <c:v>1073.0999999999999</c:v>
                </c:pt>
                <c:pt idx="3578">
                  <c:v>1073.4000000000001</c:v>
                </c:pt>
                <c:pt idx="3579">
                  <c:v>1073.7</c:v>
                </c:pt>
                <c:pt idx="3580">
                  <c:v>1074</c:v>
                </c:pt>
                <c:pt idx="3581">
                  <c:v>1074.3</c:v>
                </c:pt>
                <c:pt idx="3582">
                  <c:v>1074.5999999999999</c:v>
                </c:pt>
                <c:pt idx="3583">
                  <c:v>1074.9000000000001</c:v>
                </c:pt>
                <c:pt idx="3584">
                  <c:v>1075.2</c:v>
                </c:pt>
                <c:pt idx="3585">
                  <c:v>1075.5</c:v>
                </c:pt>
                <c:pt idx="3586">
                  <c:v>1075.8</c:v>
                </c:pt>
                <c:pt idx="3587">
                  <c:v>1076.0999999999999</c:v>
                </c:pt>
                <c:pt idx="3588">
                  <c:v>1076.4000000000001</c:v>
                </c:pt>
                <c:pt idx="3589">
                  <c:v>1076.7</c:v>
                </c:pt>
                <c:pt idx="3590">
                  <c:v>1077</c:v>
                </c:pt>
                <c:pt idx="3591">
                  <c:v>1077.3</c:v>
                </c:pt>
                <c:pt idx="3592">
                  <c:v>1077.5999999999999</c:v>
                </c:pt>
                <c:pt idx="3593">
                  <c:v>1077.9000000000001</c:v>
                </c:pt>
                <c:pt idx="3594">
                  <c:v>1078.2</c:v>
                </c:pt>
                <c:pt idx="3595">
                  <c:v>1078.5</c:v>
                </c:pt>
                <c:pt idx="3596">
                  <c:v>1078.8</c:v>
                </c:pt>
                <c:pt idx="3597">
                  <c:v>1079.0999999999999</c:v>
                </c:pt>
                <c:pt idx="3598">
                  <c:v>1079.4000000000001</c:v>
                </c:pt>
                <c:pt idx="3599">
                  <c:v>1079.7</c:v>
                </c:pt>
                <c:pt idx="3600">
                  <c:v>1080</c:v>
                </c:pt>
                <c:pt idx="3601">
                  <c:v>1080.3</c:v>
                </c:pt>
                <c:pt idx="3602">
                  <c:v>1080.5999999999999</c:v>
                </c:pt>
                <c:pt idx="3603">
                  <c:v>1080.9000000000001</c:v>
                </c:pt>
                <c:pt idx="3604">
                  <c:v>1081.2</c:v>
                </c:pt>
                <c:pt idx="3605">
                  <c:v>1081.5</c:v>
                </c:pt>
                <c:pt idx="3606">
                  <c:v>1081.8</c:v>
                </c:pt>
                <c:pt idx="3607">
                  <c:v>1082.0999999999999</c:v>
                </c:pt>
                <c:pt idx="3608">
                  <c:v>1082.4000000000001</c:v>
                </c:pt>
                <c:pt idx="3609">
                  <c:v>1082.7</c:v>
                </c:pt>
                <c:pt idx="3610">
                  <c:v>1083</c:v>
                </c:pt>
                <c:pt idx="3611">
                  <c:v>1083.3</c:v>
                </c:pt>
                <c:pt idx="3612">
                  <c:v>1083.5999999999999</c:v>
                </c:pt>
                <c:pt idx="3613">
                  <c:v>1083.9000000000001</c:v>
                </c:pt>
                <c:pt idx="3614">
                  <c:v>1084.2</c:v>
                </c:pt>
                <c:pt idx="3615">
                  <c:v>1084.5</c:v>
                </c:pt>
                <c:pt idx="3616">
                  <c:v>1084.8</c:v>
                </c:pt>
                <c:pt idx="3617">
                  <c:v>1085.0999999999999</c:v>
                </c:pt>
                <c:pt idx="3618">
                  <c:v>1085.4000000000001</c:v>
                </c:pt>
                <c:pt idx="3619">
                  <c:v>1085.7</c:v>
                </c:pt>
                <c:pt idx="3620">
                  <c:v>1086</c:v>
                </c:pt>
                <c:pt idx="3621">
                  <c:v>1086.3</c:v>
                </c:pt>
                <c:pt idx="3622">
                  <c:v>1086.5999999999999</c:v>
                </c:pt>
                <c:pt idx="3623">
                  <c:v>1086.9000000000001</c:v>
                </c:pt>
                <c:pt idx="3624">
                  <c:v>1087.2</c:v>
                </c:pt>
                <c:pt idx="3625">
                  <c:v>1087.5</c:v>
                </c:pt>
                <c:pt idx="3626">
                  <c:v>1087.8</c:v>
                </c:pt>
                <c:pt idx="3627">
                  <c:v>1088.0999999999999</c:v>
                </c:pt>
                <c:pt idx="3628">
                  <c:v>1088.4000000000001</c:v>
                </c:pt>
                <c:pt idx="3629">
                  <c:v>1088.7</c:v>
                </c:pt>
                <c:pt idx="3630">
                  <c:v>1089</c:v>
                </c:pt>
                <c:pt idx="3631">
                  <c:v>1089.3</c:v>
                </c:pt>
                <c:pt idx="3632">
                  <c:v>1089.5999999999999</c:v>
                </c:pt>
                <c:pt idx="3633">
                  <c:v>1089.9000000000001</c:v>
                </c:pt>
                <c:pt idx="3634">
                  <c:v>1090.2</c:v>
                </c:pt>
                <c:pt idx="3635">
                  <c:v>1090.5</c:v>
                </c:pt>
                <c:pt idx="3636">
                  <c:v>1090.8</c:v>
                </c:pt>
                <c:pt idx="3637">
                  <c:v>1091.0999999999999</c:v>
                </c:pt>
                <c:pt idx="3638">
                  <c:v>1091.4000000000001</c:v>
                </c:pt>
                <c:pt idx="3639">
                  <c:v>1091.7</c:v>
                </c:pt>
                <c:pt idx="3640">
                  <c:v>1092</c:v>
                </c:pt>
                <c:pt idx="3641">
                  <c:v>1092.3</c:v>
                </c:pt>
                <c:pt idx="3642">
                  <c:v>1092.5999999999999</c:v>
                </c:pt>
                <c:pt idx="3643">
                  <c:v>1092.9000000000001</c:v>
                </c:pt>
                <c:pt idx="3644">
                  <c:v>1093.2</c:v>
                </c:pt>
                <c:pt idx="3645">
                  <c:v>1093.5</c:v>
                </c:pt>
                <c:pt idx="3646">
                  <c:v>1093.8</c:v>
                </c:pt>
                <c:pt idx="3647">
                  <c:v>1094.0999999999999</c:v>
                </c:pt>
                <c:pt idx="3648">
                  <c:v>1094.4000000000001</c:v>
                </c:pt>
                <c:pt idx="3649">
                  <c:v>1094.7</c:v>
                </c:pt>
                <c:pt idx="3650">
                  <c:v>1095</c:v>
                </c:pt>
                <c:pt idx="3651">
                  <c:v>1095.3</c:v>
                </c:pt>
                <c:pt idx="3652">
                  <c:v>1095.5999999999999</c:v>
                </c:pt>
                <c:pt idx="3653">
                  <c:v>1095.9000000000001</c:v>
                </c:pt>
                <c:pt idx="3654">
                  <c:v>1096.2</c:v>
                </c:pt>
                <c:pt idx="3655">
                  <c:v>1096.5</c:v>
                </c:pt>
                <c:pt idx="3656">
                  <c:v>1096.8</c:v>
                </c:pt>
                <c:pt idx="3657">
                  <c:v>1097.0999999999999</c:v>
                </c:pt>
                <c:pt idx="3658">
                  <c:v>1097.4000000000001</c:v>
                </c:pt>
                <c:pt idx="3659">
                  <c:v>1097.7</c:v>
                </c:pt>
                <c:pt idx="3660">
                  <c:v>1098</c:v>
                </c:pt>
                <c:pt idx="3661">
                  <c:v>1098.3</c:v>
                </c:pt>
                <c:pt idx="3662">
                  <c:v>1098.5999999999999</c:v>
                </c:pt>
                <c:pt idx="3663">
                  <c:v>1098.9000000000001</c:v>
                </c:pt>
                <c:pt idx="3664">
                  <c:v>1099.2</c:v>
                </c:pt>
                <c:pt idx="3665">
                  <c:v>1099.5</c:v>
                </c:pt>
                <c:pt idx="3666">
                  <c:v>1099.8</c:v>
                </c:pt>
                <c:pt idx="3667">
                  <c:v>1100.0999999999999</c:v>
                </c:pt>
                <c:pt idx="3668">
                  <c:v>1100.4000000000001</c:v>
                </c:pt>
                <c:pt idx="3669">
                  <c:v>1100.7</c:v>
                </c:pt>
                <c:pt idx="3670">
                  <c:v>1101</c:v>
                </c:pt>
                <c:pt idx="3671">
                  <c:v>1101.3</c:v>
                </c:pt>
                <c:pt idx="3672">
                  <c:v>1101.5999999999999</c:v>
                </c:pt>
                <c:pt idx="3673">
                  <c:v>1101.9000000000001</c:v>
                </c:pt>
                <c:pt idx="3674">
                  <c:v>1102.2</c:v>
                </c:pt>
                <c:pt idx="3675">
                  <c:v>1102.5</c:v>
                </c:pt>
                <c:pt idx="3676">
                  <c:v>1102.8</c:v>
                </c:pt>
                <c:pt idx="3677">
                  <c:v>1103.0999999999999</c:v>
                </c:pt>
                <c:pt idx="3678">
                  <c:v>1103.4000000000001</c:v>
                </c:pt>
                <c:pt idx="3679">
                  <c:v>1103.7</c:v>
                </c:pt>
                <c:pt idx="3680">
                  <c:v>1104</c:v>
                </c:pt>
                <c:pt idx="3681">
                  <c:v>1104.3</c:v>
                </c:pt>
                <c:pt idx="3682">
                  <c:v>1104.5999999999999</c:v>
                </c:pt>
                <c:pt idx="3683">
                  <c:v>1104.9000000000001</c:v>
                </c:pt>
              </c:numCache>
            </c:numRef>
          </c:cat>
          <c:val>
            <c:numRef>
              <c:f>Sheet1!$D$2:$D$3685</c:f>
              <c:numCache>
                <c:formatCode>General</c:formatCode>
                <c:ptCount val="368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  <c:pt idx="1001">
                  <c:v>1</c:v>
                </c:pt>
                <c:pt idx="1002">
                  <c:v>1</c:v>
                </c:pt>
                <c:pt idx="1003">
                  <c:v>1</c:v>
                </c:pt>
                <c:pt idx="1004">
                  <c:v>1</c:v>
                </c:pt>
                <c:pt idx="1005">
                  <c:v>1</c:v>
                </c:pt>
                <c:pt idx="1006">
                  <c:v>1</c:v>
                </c:pt>
                <c:pt idx="1007">
                  <c:v>1</c:v>
                </c:pt>
                <c:pt idx="1008">
                  <c:v>1</c:v>
                </c:pt>
                <c:pt idx="1009">
                  <c:v>1</c:v>
                </c:pt>
                <c:pt idx="1010">
                  <c:v>1</c:v>
                </c:pt>
                <c:pt idx="1011">
                  <c:v>1</c:v>
                </c:pt>
                <c:pt idx="1012">
                  <c:v>1</c:v>
                </c:pt>
                <c:pt idx="1013">
                  <c:v>1</c:v>
                </c:pt>
                <c:pt idx="1014">
                  <c:v>1</c:v>
                </c:pt>
                <c:pt idx="1015">
                  <c:v>1</c:v>
                </c:pt>
                <c:pt idx="1016">
                  <c:v>1</c:v>
                </c:pt>
                <c:pt idx="1017">
                  <c:v>1</c:v>
                </c:pt>
                <c:pt idx="1018">
                  <c:v>1</c:v>
                </c:pt>
                <c:pt idx="1019">
                  <c:v>1</c:v>
                </c:pt>
                <c:pt idx="1020">
                  <c:v>1</c:v>
                </c:pt>
                <c:pt idx="1021">
                  <c:v>1</c:v>
                </c:pt>
                <c:pt idx="1022">
                  <c:v>1</c:v>
                </c:pt>
                <c:pt idx="1023">
                  <c:v>1</c:v>
                </c:pt>
                <c:pt idx="1024">
                  <c:v>1</c:v>
                </c:pt>
                <c:pt idx="1025">
                  <c:v>1</c:v>
                </c:pt>
                <c:pt idx="1026">
                  <c:v>1</c:v>
                </c:pt>
                <c:pt idx="1027">
                  <c:v>1</c:v>
                </c:pt>
                <c:pt idx="1028">
                  <c:v>1</c:v>
                </c:pt>
                <c:pt idx="1029">
                  <c:v>1</c:v>
                </c:pt>
                <c:pt idx="1030">
                  <c:v>1</c:v>
                </c:pt>
                <c:pt idx="1031">
                  <c:v>1</c:v>
                </c:pt>
                <c:pt idx="1032">
                  <c:v>1</c:v>
                </c:pt>
                <c:pt idx="1033">
                  <c:v>1</c:v>
                </c:pt>
                <c:pt idx="1034">
                  <c:v>1</c:v>
                </c:pt>
                <c:pt idx="1035">
                  <c:v>1</c:v>
                </c:pt>
                <c:pt idx="1036">
                  <c:v>1</c:v>
                </c:pt>
                <c:pt idx="1037">
                  <c:v>1</c:v>
                </c:pt>
                <c:pt idx="1038">
                  <c:v>1</c:v>
                </c:pt>
                <c:pt idx="1039">
                  <c:v>1</c:v>
                </c:pt>
                <c:pt idx="1040">
                  <c:v>1</c:v>
                </c:pt>
                <c:pt idx="1041">
                  <c:v>1</c:v>
                </c:pt>
                <c:pt idx="1042">
                  <c:v>1</c:v>
                </c:pt>
                <c:pt idx="1043">
                  <c:v>1</c:v>
                </c:pt>
                <c:pt idx="1044">
                  <c:v>1</c:v>
                </c:pt>
                <c:pt idx="1045">
                  <c:v>1</c:v>
                </c:pt>
                <c:pt idx="1046">
                  <c:v>1</c:v>
                </c:pt>
                <c:pt idx="1047">
                  <c:v>1</c:v>
                </c:pt>
                <c:pt idx="1048">
                  <c:v>1</c:v>
                </c:pt>
                <c:pt idx="1049">
                  <c:v>1</c:v>
                </c:pt>
                <c:pt idx="1050">
                  <c:v>1</c:v>
                </c:pt>
                <c:pt idx="1051">
                  <c:v>1</c:v>
                </c:pt>
                <c:pt idx="1052">
                  <c:v>1</c:v>
                </c:pt>
                <c:pt idx="1053">
                  <c:v>1</c:v>
                </c:pt>
                <c:pt idx="1054">
                  <c:v>1</c:v>
                </c:pt>
                <c:pt idx="1055">
                  <c:v>1</c:v>
                </c:pt>
                <c:pt idx="1056">
                  <c:v>1</c:v>
                </c:pt>
                <c:pt idx="1057">
                  <c:v>1</c:v>
                </c:pt>
                <c:pt idx="1058">
                  <c:v>1</c:v>
                </c:pt>
                <c:pt idx="1059">
                  <c:v>1</c:v>
                </c:pt>
                <c:pt idx="1060">
                  <c:v>1</c:v>
                </c:pt>
                <c:pt idx="1061">
                  <c:v>1</c:v>
                </c:pt>
                <c:pt idx="1062">
                  <c:v>1</c:v>
                </c:pt>
                <c:pt idx="1063">
                  <c:v>1</c:v>
                </c:pt>
                <c:pt idx="1064">
                  <c:v>1</c:v>
                </c:pt>
                <c:pt idx="1065">
                  <c:v>1</c:v>
                </c:pt>
                <c:pt idx="1066">
                  <c:v>1</c:v>
                </c:pt>
                <c:pt idx="1067">
                  <c:v>1</c:v>
                </c:pt>
                <c:pt idx="1068">
                  <c:v>1</c:v>
                </c:pt>
                <c:pt idx="1069">
                  <c:v>1</c:v>
                </c:pt>
                <c:pt idx="1070">
                  <c:v>1</c:v>
                </c:pt>
                <c:pt idx="1071">
                  <c:v>1</c:v>
                </c:pt>
                <c:pt idx="1072">
                  <c:v>1</c:v>
                </c:pt>
                <c:pt idx="1073">
                  <c:v>1</c:v>
                </c:pt>
                <c:pt idx="1074">
                  <c:v>1</c:v>
                </c:pt>
                <c:pt idx="1075">
                  <c:v>1</c:v>
                </c:pt>
                <c:pt idx="1076">
                  <c:v>1</c:v>
                </c:pt>
                <c:pt idx="1077">
                  <c:v>1</c:v>
                </c:pt>
                <c:pt idx="1078">
                  <c:v>1</c:v>
                </c:pt>
                <c:pt idx="1079">
                  <c:v>1</c:v>
                </c:pt>
                <c:pt idx="1080">
                  <c:v>1</c:v>
                </c:pt>
                <c:pt idx="1081">
                  <c:v>1</c:v>
                </c:pt>
                <c:pt idx="1082">
                  <c:v>1</c:v>
                </c:pt>
                <c:pt idx="1083">
                  <c:v>1</c:v>
                </c:pt>
                <c:pt idx="1084">
                  <c:v>1</c:v>
                </c:pt>
                <c:pt idx="1085">
                  <c:v>1</c:v>
                </c:pt>
                <c:pt idx="1086">
                  <c:v>1</c:v>
                </c:pt>
                <c:pt idx="1087">
                  <c:v>1</c:v>
                </c:pt>
                <c:pt idx="1088">
                  <c:v>1</c:v>
                </c:pt>
                <c:pt idx="1089">
                  <c:v>1</c:v>
                </c:pt>
                <c:pt idx="1090">
                  <c:v>1</c:v>
                </c:pt>
                <c:pt idx="1091">
                  <c:v>1</c:v>
                </c:pt>
                <c:pt idx="1092">
                  <c:v>1</c:v>
                </c:pt>
                <c:pt idx="1093">
                  <c:v>1</c:v>
                </c:pt>
                <c:pt idx="1094">
                  <c:v>1</c:v>
                </c:pt>
                <c:pt idx="1095">
                  <c:v>1</c:v>
                </c:pt>
                <c:pt idx="1096">
                  <c:v>1</c:v>
                </c:pt>
                <c:pt idx="1097">
                  <c:v>1</c:v>
                </c:pt>
                <c:pt idx="1098">
                  <c:v>1</c:v>
                </c:pt>
                <c:pt idx="1099">
                  <c:v>1</c:v>
                </c:pt>
                <c:pt idx="1100">
                  <c:v>1</c:v>
                </c:pt>
                <c:pt idx="1101">
                  <c:v>1</c:v>
                </c:pt>
                <c:pt idx="1102">
                  <c:v>1</c:v>
                </c:pt>
                <c:pt idx="1103">
                  <c:v>1</c:v>
                </c:pt>
                <c:pt idx="1104">
                  <c:v>1</c:v>
                </c:pt>
                <c:pt idx="1105">
                  <c:v>1</c:v>
                </c:pt>
                <c:pt idx="1106">
                  <c:v>1</c:v>
                </c:pt>
                <c:pt idx="1107">
                  <c:v>1</c:v>
                </c:pt>
                <c:pt idx="1108">
                  <c:v>1</c:v>
                </c:pt>
                <c:pt idx="1109">
                  <c:v>1</c:v>
                </c:pt>
                <c:pt idx="1110">
                  <c:v>1</c:v>
                </c:pt>
                <c:pt idx="1111">
                  <c:v>1</c:v>
                </c:pt>
                <c:pt idx="1112">
                  <c:v>1</c:v>
                </c:pt>
                <c:pt idx="1113">
                  <c:v>1</c:v>
                </c:pt>
                <c:pt idx="1114">
                  <c:v>1</c:v>
                </c:pt>
                <c:pt idx="1115">
                  <c:v>1</c:v>
                </c:pt>
                <c:pt idx="1116">
                  <c:v>1</c:v>
                </c:pt>
                <c:pt idx="1117">
                  <c:v>1</c:v>
                </c:pt>
                <c:pt idx="1118">
                  <c:v>1</c:v>
                </c:pt>
                <c:pt idx="1119">
                  <c:v>1</c:v>
                </c:pt>
                <c:pt idx="1120">
                  <c:v>1</c:v>
                </c:pt>
                <c:pt idx="1121">
                  <c:v>1</c:v>
                </c:pt>
                <c:pt idx="1122">
                  <c:v>1</c:v>
                </c:pt>
                <c:pt idx="1123">
                  <c:v>1</c:v>
                </c:pt>
                <c:pt idx="1124">
                  <c:v>1</c:v>
                </c:pt>
                <c:pt idx="1125">
                  <c:v>1</c:v>
                </c:pt>
                <c:pt idx="1126">
                  <c:v>1</c:v>
                </c:pt>
                <c:pt idx="1127">
                  <c:v>1</c:v>
                </c:pt>
                <c:pt idx="1128">
                  <c:v>1</c:v>
                </c:pt>
                <c:pt idx="1129">
                  <c:v>1</c:v>
                </c:pt>
                <c:pt idx="1130">
                  <c:v>1</c:v>
                </c:pt>
                <c:pt idx="1131">
                  <c:v>1</c:v>
                </c:pt>
                <c:pt idx="1132">
                  <c:v>1</c:v>
                </c:pt>
                <c:pt idx="1133">
                  <c:v>1</c:v>
                </c:pt>
                <c:pt idx="1134">
                  <c:v>1</c:v>
                </c:pt>
                <c:pt idx="1135">
                  <c:v>1</c:v>
                </c:pt>
                <c:pt idx="1136">
                  <c:v>1</c:v>
                </c:pt>
                <c:pt idx="1137">
                  <c:v>1</c:v>
                </c:pt>
                <c:pt idx="1138">
                  <c:v>1</c:v>
                </c:pt>
                <c:pt idx="1139">
                  <c:v>1</c:v>
                </c:pt>
                <c:pt idx="1140">
                  <c:v>1</c:v>
                </c:pt>
                <c:pt idx="1141">
                  <c:v>1</c:v>
                </c:pt>
                <c:pt idx="1142">
                  <c:v>1</c:v>
                </c:pt>
                <c:pt idx="1143">
                  <c:v>1</c:v>
                </c:pt>
                <c:pt idx="1144">
                  <c:v>1</c:v>
                </c:pt>
                <c:pt idx="1145">
                  <c:v>1</c:v>
                </c:pt>
                <c:pt idx="1146">
                  <c:v>1</c:v>
                </c:pt>
                <c:pt idx="1147">
                  <c:v>1</c:v>
                </c:pt>
                <c:pt idx="1148">
                  <c:v>1</c:v>
                </c:pt>
                <c:pt idx="1149">
                  <c:v>1</c:v>
                </c:pt>
                <c:pt idx="1150">
                  <c:v>1</c:v>
                </c:pt>
                <c:pt idx="1151">
                  <c:v>1</c:v>
                </c:pt>
                <c:pt idx="1152">
                  <c:v>1</c:v>
                </c:pt>
                <c:pt idx="1153">
                  <c:v>1</c:v>
                </c:pt>
                <c:pt idx="1154">
                  <c:v>1</c:v>
                </c:pt>
                <c:pt idx="1155">
                  <c:v>1</c:v>
                </c:pt>
                <c:pt idx="1156">
                  <c:v>1</c:v>
                </c:pt>
                <c:pt idx="1157">
                  <c:v>1</c:v>
                </c:pt>
                <c:pt idx="1158">
                  <c:v>1</c:v>
                </c:pt>
                <c:pt idx="1159">
                  <c:v>1</c:v>
                </c:pt>
                <c:pt idx="1160">
                  <c:v>1</c:v>
                </c:pt>
                <c:pt idx="1161">
                  <c:v>1</c:v>
                </c:pt>
                <c:pt idx="1162">
                  <c:v>1</c:v>
                </c:pt>
                <c:pt idx="1163">
                  <c:v>1</c:v>
                </c:pt>
                <c:pt idx="1164">
                  <c:v>1</c:v>
                </c:pt>
                <c:pt idx="1165">
                  <c:v>1</c:v>
                </c:pt>
                <c:pt idx="1166">
                  <c:v>1</c:v>
                </c:pt>
                <c:pt idx="1167">
                  <c:v>1</c:v>
                </c:pt>
                <c:pt idx="1168">
                  <c:v>1</c:v>
                </c:pt>
                <c:pt idx="1169">
                  <c:v>1</c:v>
                </c:pt>
                <c:pt idx="1170">
                  <c:v>1</c:v>
                </c:pt>
                <c:pt idx="1171">
                  <c:v>1</c:v>
                </c:pt>
                <c:pt idx="1172">
                  <c:v>1</c:v>
                </c:pt>
                <c:pt idx="1173">
                  <c:v>1</c:v>
                </c:pt>
                <c:pt idx="1174">
                  <c:v>1</c:v>
                </c:pt>
                <c:pt idx="1175">
                  <c:v>1</c:v>
                </c:pt>
                <c:pt idx="1176">
                  <c:v>1</c:v>
                </c:pt>
                <c:pt idx="1177">
                  <c:v>1</c:v>
                </c:pt>
                <c:pt idx="1178">
                  <c:v>1</c:v>
                </c:pt>
                <c:pt idx="1179">
                  <c:v>1</c:v>
                </c:pt>
                <c:pt idx="1180">
                  <c:v>1</c:v>
                </c:pt>
                <c:pt idx="1181">
                  <c:v>1</c:v>
                </c:pt>
                <c:pt idx="1182">
                  <c:v>1</c:v>
                </c:pt>
                <c:pt idx="1183">
                  <c:v>1</c:v>
                </c:pt>
                <c:pt idx="1184">
                  <c:v>1</c:v>
                </c:pt>
                <c:pt idx="1185">
                  <c:v>1</c:v>
                </c:pt>
                <c:pt idx="1186">
                  <c:v>1</c:v>
                </c:pt>
                <c:pt idx="1187">
                  <c:v>1</c:v>
                </c:pt>
                <c:pt idx="1188">
                  <c:v>1</c:v>
                </c:pt>
                <c:pt idx="1189">
                  <c:v>1</c:v>
                </c:pt>
                <c:pt idx="1190">
                  <c:v>1</c:v>
                </c:pt>
                <c:pt idx="1191">
                  <c:v>1</c:v>
                </c:pt>
                <c:pt idx="1192">
                  <c:v>1</c:v>
                </c:pt>
                <c:pt idx="1193">
                  <c:v>1</c:v>
                </c:pt>
                <c:pt idx="1194">
                  <c:v>1</c:v>
                </c:pt>
                <c:pt idx="1195">
                  <c:v>1</c:v>
                </c:pt>
                <c:pt idx="1196">
                  <c:v>1</c:v>
                </c:pt>
                <c:pt idx="1197">
                  <c:v>1</c:v>
                </c:pt>
                <c:pt idx="1198">
                  <c:v>1</c:v>
                </c:pt>
                <c:pt idx="1199">
                  <c:v>1</c:v>
                </c:pt>
                <c:pt idx="1200">
                  <c:v>1</c:v>
                </c:pt>
                <c:pt idx="1201">
                  <c:v>1</c:v>
                </c:pt>
                <c:pt idx="1202">
                  <c:v>1</c:v>
                </c:pt>
                <c:pt idx="1203">
                  <c:v>1</c:v>
                </c:pt>
                <c:pt idx="1204">
                  <c:v>1</c:v>
                </c:pt>
                <c:pt idx="1205">
                  <c:v>1</c:v>
                </c:pt>
                <c:pt idx="1206">
                  <c:v>1</c:v>
                </c:pt>
                <c:pt idx="1207">
                  <c:v>1</c:v>
                </c:pt>
                <c:pt idx="1208">
                  <c:v>1</c:v>
                </c:pt>
                <c:pt idx="1209">
                  <c:v>1</c:v>
                </c:pt>
                <c:pt idx="1210">
                  <c:v>1</c:v>
                </c:pt>
                <c:pt idx="1211">
                  <c:v>1</c:v>
                </c:pt>
                <c:pt idx="1212">
                  <c:v>1</c:v>
                </c:pt>
                <c:pt idx="1213">
                  <c:v>1</c:v>
                </c:pt>
                <c:pt idx="1214">
                  <c:v>1</c:v>
                </c:pt>
                <c:pt idx="1215">
                  <c:v>1</c:v>
                </c:pt>
                <c:pt idx="1216">
                  <c:v>1</c:v>
                </c:pt>
                <c:pt idx="1217">
                  <c:v>1</c:v>
                </c:pt>
                <c:pt idx="1218">
                  <c:v>1</c:v>
                </c:pt>
                <c:pt idx="1219">
                  <c:v>1</c:v>
                </c:pt>
                <c:pt idx="1220">
                  <c:v>1</c:v>
                </c:pt>
                <c:pt idx="1221">
                  <c:v>1</c:v>
                </c:pt>
                <c:pt idx="1222">
                  <c:v>1</c:v>
                </c:pt>
                <c:pt idx="1223">
                  <c:v>1</c:v>
                </c:pt>
                <c:pt idx="1224">
                  <c:v>1</c:v>
                </c:pt>
                <c:pt idx="1225">
                  <c:v>1</c:v>
                </c:pt>
                <c:pt idx="1226">
                  <c:v>1</c:v>
                </c:pt>
                <c:pt idx="1227">
                  <c:v>1</c:v>
                </c:pt>
                <c:pt idx="1228">
                  <c:v>1</c:v>
                </c:pt>
                <c:pt idx="1229">
                  <c:v>1</c:v>
                </c:pt>
                <c:pt idx="1230">
                  <c:v>1</c:v>
                </c:pt>
                <c:pt idx="1231">
                  <c:v>1</c:v>
                </c:pt>
                <c:pt idx="1232">
                  <c:v>1</c:v>
                </c:pt>
                <c:pt idx="1233">
                  <c:v>1</c:v>
                </c:pt>
                <c:pt idx="1234">
                  <c:v>1</c:v>
                </c:pt>
                <c:pt idx="1235">
                  <c:v>1</c:v>
                </c:pt>
                <c:pt idx="1236">
                  <c:v>1</c:v>
                </c:pt>
                <c:pt idx="1237">
                  <c:v>1</c:v>
                </c:pt>
                <c:pt idx="1238">
                  <c:v>1</c:v>
                </c:pt>
                <c:pt idx="1239">
                  <c:v>1</c:v>
                </c:pt>
                <c:pt idx="1240">
                  <c:v>1</c:v>
                </c:pt>
                <c:pt idx="1241">
                  <c:v>1</c:v>
                </c:pt>
                <c:pt idx="1242">
                  <c:v>1</c:v>
                </c:pt>
                <c:pt idx="1243">
                  <c:v>1</c:v>
                </c:pt>
                <c:pt idx="1244">
                  <c:v>1</c:v>
                </c:pt>
                <c:pt idx="1245">
                  <c:v>1</c:v>
                </c:pt>
                <c:pt idx="1246">
                  <c:v>1</c:v>
                </c:pt>
                <c:pt idx="1247">
                  <c:v>1</c:v>
                </c:pt>
                <c:pt idx="1248">
                  <c:v>1</c:v>
                </c:pt>
                <c:pt idx="1249">
                  <c:v>1</c:v>
                </c:pt>
                <c:pt idx="1250">
                  <c:v>1</c:v>
                </c:pt>
                <c:pt idx="1251">
                  <c:v>1</c:v>
                </c:pt>
                <c:pt idx="1252">
                  <c:v>1</c:v>
                </c:pt>
                <c:pt idx="1253">
                  <c:v>1</c:v>
                </c:pt>
                <c:pt idx="1254">
                  <c:v>1</c:v>
                </c:pt>
                <c:pt idx="1255">
                  <c:v>1</c:v>
                </c:pt>
                <c:pt idx="1256">
                  <c:v>1</c:v>
                </c:pt>
                <c:pt idx="1257">
                  <c:v>1</c:v>
                </c:pt>
                <c:pt idx="1258">
                  <c:v>1</c:v>
                </c:pt>
                <c:pt idx="1259">
                  <c:v>1</c:v>
                </c:pt>
                <c:pt idx="1260">
                  <c:v>1</c:v>
                </c:pt>
                <c:pt idx="1261">
                  <c:v>1</c:v>
                </c:pt>
                <c:pt idx="1262">
                  <c:v>1</c:v>
                </c:pt>
                <c:pt idx="1263">
                  <c:v>1</c:v>
                </c:pt>
                <c:pt idx="1264">
                  <c:v>1</c:v>
                </c:pt>
                <c:pt idx="1265">
                  <c:v>1</c:v>
                </c:pt>
                <c:pt idx="1266">
                  <c:v>1</c:v>
                </c:pt>
                <c:pt idx="1267">
                  <c:v>1</c:v>
                </c:pt>
                <c:pt idx="1268">
                  <c:v>1</c:v>
                </c:pt>
                <c:pt idx="1269">
                  <c:v>1</c:v>
                </c:pt>
                <c:pt idx="1270">
                  <c:v>1</c:v>
                </c:pt>
                <c:pt idx="1271">
                  <c:v>1</c:v>
                </c:pt>
                <c:pt idx="1272">
                  <c:v>1</c:v>
                </c:pt>
                <c:pt idx="1273">
                  <c:v>1</c:v>
                </c:pt>
                <c:pt idx="1274">
                  <c:v>1</c:v>
                </c:pt>
                <c:pt idx="1275">
                  <c:v>1</c:v>
                </c:pt>
                <c:pt idx="1276">
                  <c:v>1</c:v>
                </c:pt>
                <c:pt idx="1277">
                  <c:v>1</c:v>
                </c:pt>
                <c:pt idx="1278">
                  <c:v>1</c:v>
                </c:pt>
                <c:pt idx="1279">
                  <c:v>1</c:v>
                </c:pt>
                <c:pt idx="1280">
                  <c:v>1</c:v>
                </c:pt>
                <c:pt idx="1281">
                  <c:v>1</c:v>
                </c:pt>
                <c:pt idx="1282">
                  <c:v>1</c:v>
                </c:pt>
                <c:pt idx="1283">
                  <c:v>1</c:v>
                </c:pt>
                <c:pt idx="1284">
                  <c:v>1</c:v>
                </c:pt>
                <c:pt idx="1285">
                  <c:v>1</c:v>
                </c:pt>
                <c:pt idx="1286">
                  <c:v>1</c:v>
                </c:pt>
                <c:pt idx="1287">
                  <c:v>1</c:v>
                </c:pt>
                <c:pt idx="1288">
                  <c:v>1</c:v>
                </c:pt>
                <c:pt idx="1289">
                  <c:v>1</c:v>
                </c:pt>
                <c:pt idx="1290">
                  <c:v>1</c:v>
                </c:pt>
                <c:pt idx="1291">
                  <c:v>1</c:v>
                </c:pt>
                <c:pt idx="1292">
                  <c:v>1</c:v>
                </c:pt>
                <c:pt idx="1293">
                  <c:v>1</c:v>
                </c:pt>
                <c:pt idx="1294">
                  <c:v>1</c:v>
                </c:pt>
                <c:pt idx="1295">
                  <c:v>1</c:v>
                </c:pt>
                <c:pt idx="1296">
                  <c:v>1</c:v>
                </c:pt>
                <c:pt idx="1297">
                  <c:v>1</c:v>
                </c:pt>
                <c:pt idx="1298">
                  <c:v>1</c:v>
                </c:pt>
                <c:pt idx="1299">
                  <c:v>1</c:v>
                </c:pt>
                <c:pt idx="1300">
                  <c:v>1</c:v>
                </c:pt>
                <c:pt idx="1301">
                  <c:v>1</c:v>
                </c:pt>
                <c:pt idx="1302">
                  <c:v>1</c:v>
                </c:pt>
                <c:pt idx="1303">
                  <c:v>1</c:v>
                </c:pt>
                <c:pt idx="1304">
                  <c:v>1</c:v>
                </c:pt>
                <c:pt idx="1305">
                  <c:v>1</c:v>
                </c:pt>
                <c:pt idx="1306">
                  <c:v>1</c:v>
                </c:pt>
                <c:pt idx="1307">
                  <c:v>1</c:v>
                </c:pt>
                <c:pt idx="1308">
                  <c:v>1</c:v>
                </c:pt>
                <c:pt idx="1309">
                  <c:v>1</c:v>
                </c:pt>
                <c:pt idx="1310">
                  <c:v>1</c:v>
                </c:pt>
                <c:pt idx="1311">
                  <c:v>1</c:v>
                </c:pt>
                <c:pt idx="1312">
                  <c:v>1</c:v>
                </c:pt>
                <c:pt idx="1313">
                  <c:v>1</c:v>
                </c:pt>
                <c:pt idx="1314">
                  <c:v>1</c:v>
                </c:pt>
                <c:pt idx="1315">
                  <c:v>1</c:v>
                </c:pt>
                <c:pt idx="1316">
                  <c:v>1</c:v>
                </c:pt>
                <c:pt idx="1317">
                  <c:v>1</c:v>
                </c:pt>
                <c:pt idx="1318">
                  <c:v>1</c:v>
                </c:pt>
                <c:pt idx="1319">
                  <c:v>1</c:v>
                </c:pt>
                <c:pt idx="1320">
                  <c:v>1</c:v>
                </c:pt>
                <c:pt idx="1321">
                  <c:v>1</c:v>
                </c:pt>
                <c:pt idx="1322">
                  <c:v>1</c:v>
                </c:pt>
                <c:pt idx="1323">
                  <c:v>1</c:v>
                </c:pt>
                <c:pt idx="1324">
                  <c:v>1</c:v>
                </c:pt>
                <c:pt idx="1325">
                  <c:v>1</c:v>
                </c:pt>
                <c:pt idx="1326">
                  <c:v>1</c:v>
                </c:pt>
                <c:pt idx="1327">
                  <c:v>1</c:v>
                </c:pt>
                <c:pt idx="1328">
                  <c:v>1</c:v>
                </c:pt>
                <c:pt idx="1329">
                  <c:v>1</c:v>
                </c:pt>
                <c:pt idx="1330">
                  <c:v>1</c:v>
                </c:pt>
                <c:pt idx="1331">
                  <c:v>1</c:v>
                </c:pt>
                <c:pt idx="1332">
                  <c:v>1</c:v>
                </c:pt>
                <c:pt idx="1333">
                  <c:v>1</c:v>
                </c:pt>
                <c:pt idx="1334">
                  <c:v>1</c:v>
                </c:pt>
                <c:pt idx="1335">
                  <c:v>1</c:v>
                </c:pt>
                <c:pt idx="1336">
                  <c:v>1</c:v>
                </c:pt>
                <c:pt idx="1337">
                  <c:v>1</c:v>
                </c:pt>
                <c:pt idx="1338">
                  <c:v>1</c:v>
                </c:pt>
                <c:pt idx="1339">
                  <c:v>1</c:v>
                </c:pt>
                <c:pt idx="1340">
                  <c:v>1</c:v>
                </c:pt>
                <c:pt idx="1341">
                  <c:v>1</c:v>
                </c:pt>
                <c:pt idx="1342">
                  <c:v>1</c:v>
                </c:pt>
                <c:pt idx="1343">
                  <c:v>1</c:v>
                </c:pt>
                <c:pt idx="1344">
                  <c:v>1</c:v>
                </c:pt>
                <c:pt idx="1345">
                  <c:v>1</c:v>
                </c:pt>
                <c:pt idx="1346">
                  <c:v>1</c:v>
                </c:pt>
                <c:pt idx="1347">
                  <c:v>1</c:v>
                </c:pt>
                <c:pt idx="1348">
                  <c:v>1</c:v>
                </c:pt>
                <c:pt idx="1349">
                  <c:v>1</c:v>
                </c:pt>
                <c:pt idx="1350">
                  <c:v>1</c:v>
                </c:pt>
                <c:pt idx="1351">
                  <c:v>1</c:v>
                </c:pt>
                <c:pt idx="1352">
                  <c:v>1</c:v>
                </c:pt>
                <c:pt idx="1353">
                  <c:v>1</c:v>
                </c:pt>
                <c:pt idx="1354">
                  <c:v>1</c:v>
                </c:pt>
                <c:pt idx="1355">
                  <c:v>1</c:v>
                </c:pt>
                <c:pt idx="1356">
                  <c:v>1</c:v>
                </c:pt>
                <c:pt idx="1357">
                  <c:v>1</c:v>
                </c:pt>
                <c:pt idx="1358">
                  <c:v>1</c:v>
                </c:pt>
                <c:pt idx="1359">
                  <c:v>1</c:v>
                </c:pt>
                <c:pt idx="1360">
                  <c:v>1</c:v>
                </c:pt>
                <c:pt idx="1361">
                  <c:v>1</c:v>
                </c:pt>
                <c:pt idx="1362">
                  <c:v>1</c:v>
                </c:pt>
                <c:pt idx="1363">
                  <c:v>1</c:v>
                </c:pt>
                <c:pt idx="1364">
                  <c:v>1</c:v>
                </c:pt>
                <c:pt idx="1365">
                  <c:v>1</c:v>
                </c:pt>
                <c:pt idx="1366">
                  <c:v>1</c:v>
                </c:pt>
                <c:pt idx="1367">
                  <c:v>1</c:v>
                </c:pt>
                <c:pt idx="1368">
                  <c:v>1</c:v>
                </c:pt>
                <c:pt idx="1369">
                  <c:v>1</c:v>
                </c:pt>
                <c:pt idx="1370">
                  <c:v>1</c:v>
                </c:pt>
                <c:pt idx="1371">
                  <c:v>1</c:v>
                </c:pt>
                <c:pt idx="1372">
                  <c:v>1</c:v>
                </c:pt>
                <c:pt idx="1373">
                  <c:v>1</c:v>
                </c:pt>
                <c:pt idx="1374">
                  <c:v>1</c:v>
                </c:pt>
                <c:pt idx="1375">
                  <c:v>1</c:v>
                </c:pt>
                <c:pt idx="1376">
                  <c:v>1</c:v>
                </c:pt>
                <c:pt idx="1377">
                  <c:v>1</c:v>
                </c:pt>
                <c:pt idx="1378">
                  <c:v>1</c:v>
                </c:pt>
                <c:pt idx="1379">
                  <c:v>1</c:v>
                </c:pt>
                <c:pt idx="1380">
                  <c:v>1</c:v>
                </c:pt>
                <c:pt idx="1381">
                  <c:v>1</c:v>
                </c:pt>
                <c:pt idx="1382">
                  <c:v>1</c:v>
                </c:pt>
                <c:pt idx="1383">
                  <c:v>1</c:v>
                </c:pt>
                <c:pt idx="1384">
                  <c:v>1</c:v>
                </c:pt>
                <c:pt idx="1385">
                  <c:v>1</c:v>
                </c:pt>
                <c:pt idx="1386">
                  <c:v>1</c:v>
                </c:pt>
                <c:pt idx="1387">
                  <c:v>1</c:v>
                </c:pt>
                <c:pt idx="1388">
                  <c:v>1</c:v>
                </c:pt>
                <c:pt idx="1389">
                  <c:v>1</c:v>
                </c:pt>
                <c:pt idx="1390">
                  <c:v>1</c:v>
                </c:pt>
                <c:pt idx="1391">
                  <c:v>1</c:v>
                </c:pt>
                <c:pt idx="1392">
                  <c:v>1</c:v>
                </c:pt>
                <c:pt idx="1393">
                  <c:v>1</c:v>
                </c:pt>
                <c:pt idx="1394">
                  <c:v>1</c:v>
                </c:pt>
                <c:pt idx="1395">
                  <c:v>1</c:v>
                </c:pt>
                <c:pt idx="1396">
                  <c:v>1</c:v>
                </c:pt>
                <c:pt idx="1397">
                  <c:v>1</c:v>
                </c:pt>
                <c:pt idx="1398">
                  <c:v>1</c:v>
                </c:pt>
                <c:pt idx="1399">
                  <c:v>1</c:v>
                </c:pt>
                <c:pt idx="1400">
                  <c:v>1</c:v>
                </c:pt>
                <c:pt idx="1401">
                  <c:v>1</c:v>
                </c:pt>
                <c:pt idx="1402">
                  <c:v>1</c:v>
                </c:pt>
                <c:pt idx="1403">
                  <c:v>1</c:v>
                </c:pt>
                <c:pt idx="1404">
                  <c:v>1</c:v>
                </c:pt>
                <c:pt idx="1405">
                  <c:v>1</c:v>
                </c:pt>
                <c:pt idx="1406">
                  <c:v>1</c:v>
                </c:pt>
                <c:pt idx="1407">
                  <c:v>1</c:v>
                </c:pt>
                <c:pt idx="1408">
                  <c:v>1</c:v>
                </c:pt>
                <c:pt idx="1409">
                  <c:v>1</c:v>
                </c:pt>
                <c:pt idx="1410">
                  <c:v>1</c:v>
                </c:pt>
                <c:pt idx="1411">
                  <c:v>1</c:v>
                </c:pt>
                <c:pt idx="1412">
                  <c:v>1</c:v>
                </c:pt>
                <c:pt idx="1413">
                  <c:v>1</c:v>
                </c:pt>
                <c:pt idx="1414">
                  <c:v>1</c:v>
                </c:pt>
                <c:pt idx="1415">
                  <c:v>1</c:v>
                </c:pt>
                <c:pt idx="1416">
                  <c:v>1</c:v>
                </c:pt>
                <c:pt idx="1417">
                  <c:v>1</c:v>
                </c:pt>
                <c:pt idx="1418">
                  <c:v>1</c:v>
                </c:pt>
                <c:pt idx="1419">
                  <c:v>1</c:v>
                </c:pt>
                <c:pt idx="1420">
                  <c:v>1</c:v>
                </c:pt>
                <c:pt idx="1421">
                  <c:v>1</c:v>
                </c:pt>
                <c:pt idx="1422">
                  <c:v>1</c:v>
                </c:pt>
                <c:pt idx="1423">
                  <c:v>1</c:v>
                </c:pt>
                <c:pt idx="1424">
                  <c:v>1</c:v>
                </c:pt>
                <c:pt idx="1425">
                  <c:v>1</c:v>
                </c:pt>
                <c:pt idx="1426">
                  <c:v>1</c:v>
                </c:pt>
                <c:pt idx="1427">
                  <c:v>1</c:v>
                </c:pt>
                <c:pt idx="1428">
                  <c:v>1</c:v>
                </c:pt>
                <c:pt idx="1429">
                  <c:v>1</c:v>
                </c:pt>
                <c:pt idx="1430">
                  <c:v>1</c:v>
                </c:pt>
                <c:pt idx="1431">
                  <c:v>1</c:v>
                </c:pt>
                <c:pt idx="1432">
                  <c:v>1</c:v>
                </c:pt>
                <c:pt idx="1433">
                  <c:v>1</c:v>
                </c:pt>
                <c:pt idx="1434">
                  <c:v>1</c:v>
                </c:pt>
                <c:pt idx="1435">
                  <c:v>1</c:v>
                </c:pt>
                <c:pt idx="1436">
                  <c:v>1</c:v>
                </c:pt>
                <c:pt idx="1437">
                  <c:v>1</c:v>
                </c:pt>
                <c:pt idx="1438">
                  <c:v>1</c:v>
                </c:pt>
                <c:pt idx="1439">
                  <c:v>1</c:v>
                </c:pt>
                <c:pt idx="1440">
                  <c:v>1</c:v>
                </c:pt>
                <c:pt idx="1441">
                  <c:v>1</c:v>
                </c:pt>
                <c:pt idx="1442">
                  <c:v>1</c:v>
                </c:pt>
                <c:pt idx="1443">
                  <c:v>1</c:v>
                </c:pt>
                <c:pt idx="1444">
                  <c:v>1</c:v>
                </c:pt>
                <c:pt idx="1445">
                  <c:v>1</c:v>
                </c:pt>
                <c:pt idx="1446">
                  <c:v>1</c:v>
                </c:pt>
                <c:pt idx="1447">
                  <c:v>1</c:v>
                </c:pt>
                <c:pt idx="1448">
                  <c:v>1</c:v>
                </c:pt>
                <c:pt idx="1449">
                  <c:v>1</c:v>
                </c:pt>
                <c:pt idx="1450">
                  <c:v>1</c:v>
                </c:pt>
                <c:pt idx="1451">
                  <c:v>1</c:v>
                </c:pt>
                <c:pt idx="1452">
                  <c:v>1</c:v>
                </c:pt>
                <c:pt idx="1453">
                  <c:v>1</c:v>
                </c:pt>
                <c:pt idx="1454">
                  <c:v>1</c:v>
                </c:pt>
                <c:pt idx="1455">
                  <c:v>1</c:v>
                </c:pt>
                <c:pt idx="1456">
                  <c:v>1</c:v>
                </c:pt>
                <c:pt idx="1457">
                  <c:v>1</c:v>
                </c:pt>
                <c:pt idx="1458">
                  <c:v>1</c:v>
                </c:pt>
                <c:pt idx="1459">
                  <c:v>1</c:v>
                </c:pt>
                <c:pt idx="1460">
                  <c:v>1</c:v>
                </c:pt>
                <c:pt idx="1461">
                  <c:v>1</c:v>
                </c:pt>
                <c:pt idx="1462">
                  <c:v>1</c:v>
                </c:pt>
                <c:pt idx="1463">
                  <c:v>1</c:v>
                </c:pt>
                <c:pt idx="1464">
                  <c:v>1</c:v>
                </c:pt>
                <c:pt idx="1465">
                  <c:v>1</c:v>
                </c:pt>
                <c:pt idx="1466">
                  <c:v>1</c:v>
                </c:pt>
                <c:pt idx="1467">
                  <c:v>1</c:v>
                </c:pt>
                <c:pt idx="1468">
                  <c:v>1</c:v>
                </c:pt>
                <c:pt idx="1469">
                  <c:v>1</c:v>
                </c:pt>
                <c:pt idx="1470">
                  <c:v>1</c:v>
                </c:pt>
                <c:pt idx="1471">
                  <c:v>1</c:v>
                </c:pt>
                <c:pt idx="1472">
                  <c:v>1</c:v>
                </c:pt>
                <c:pt idx="1473">
                  <c:v>1</c:v>
                </c:pt>
                <c:pt idx="1474">
                  <c:v>1</c:v>
                </c:pt>
                <c:pt idx="1475">
                  <c:v>1</c:v>
                </c:pt>
                <c:pt idx="1476">
                  <c:v>1</c:v>
                </c:pt>
                <c:pt idx="1477">
                  <c:v>1</c:v>
                </c:pt>
                <c:pt idx="1478">
                  <c:v>1</c:v>
                </c:pt>
                <c:pt idx="1479">
                  <c:v>1</c:v>
                </c:pt>
                <c:pt idx="1480">
                  <c:v>1</c:v>
                </c:pt>
                <c:pt idx="1481">
                  <c:v>1</c:v>
                </c:pt>
                <c:pt idx="1482">
                  <c:v>1</c:v>
                </c:pt>
                <c:pt idx="1483">
                  <c:v>1</c:v>
                </c:pt>
                <c:pt idx="1484">
                  <c:v>1</c:v>
                </c:pt>
                <c:pt idx="1485">
                  <c:v>1</c:v>
                </c:pt>
                <c:pt idx="1486">
                  <c:v>1</c:v>
                </c:pt>
                <c:pt idx="1487">
                  <c:v>1</c:v>
                </c:pt>
                <c:pt idx="1488">
                  <c:v>1</c:v>
                </c:pt>
                <c:pt idx="1489">
                  <c:v>1</c:v>
                </c:pt>
                <c:pt idx="1490">
                  <c:v>1</c:v>
                </c:pt>
                <c:pt idx="1491">
                  <c:v>1</c:v>
                </c:pt>
                <c:pt idx="1492">
                  <c:v>1</c:v>
                </c:pt>
                <c:pt idx="1493">
                  <c:v>1</c:v>
                </c:pt>
                <c:pt idx="1494">
                  <c:v>1</c:v>
                </c:pt>
                <c:pt idx="1495">
                  <c:v>1</c:v>
                </c:pt>
                <c:pt idx="1496">
                  <c:v>1</c:v>
                </c:pt>
                <c:pt idx="1497">
                  <c:v>1</c:v>
                </c:pt>
                <c:pt idx="1498">
                  <c:v>1</c:v>
                </c:pt>
                <c:pt idx="1499">
                  <c:v>1</c:v>
                </c:pt>
                <c:pt idx="1500">
                  <c:v>1</c:v>
                </c:pt>
                <c:pt idx="1501">
                  <c:v>1</c:v>
                </c:pt>
                <c:pt idx="1502">
                  <c:v>1</c:v>
                </c:pt>
                <c:pt idx="1503">
                  <c:v>1</c:v>
                </c:pt>
                <c:pt idx="1504">
                  <c:v>1</c:v>
                </c:pt>
                <c:pt idx="1505">
                  <c:v>1</c:v>
                </c:pt>
                <c:pt idx="1506">
                  <c:v>1</c:v>
                </c:pt>
                <c:pt idx="1507">
                  <c:v>1</c:v>
                </c:pt>
                <c:pt idx="1508">
                  <c:v>1</c:v>
                </c:pt>
                <c:pt idx="1509">
                  <c:v>1</c:v>
                </c:pt>
                <c:pt idx="1510">
                  <c:v>1</c:v>
                </c:pt>
                <c:pt idx="1511">
                  <c:v>1</c:v>
                </c:pt>
                <c:pt idx="1512">
                  <c:v>1</c:v>
                </c:pt>
                <c:pt idx="1513">
                  <c:v>1</c:v>
                </c:pt>
                <c:pt idx="1514">
                  <c:v>1</c:v>
                </c:pt>
                <c:pt idx="1515">
                  <c:v>1</c:v>
                </c:pt>
                <c:pt idx="1516">
                  <c:v>1</c:v>
                </c:pt>
                <c:pt idx="1517">
                  <c:v>1</c:v>
                </c:pt>
                <c:pt idx="1518">
                  <c:v>1</c:v>
                </c:pt>
                <c:pt idx="1519">
                  <c:v>1</c:v>
                </c:pt>
                <c:pt idx="1520">
                  <c:v>1</c:v>
                </c:pt>
                <c:pt idx="1521">
                  <c:v>1</c:v>
                </c:pt>
                <c:pt idx="1522">
                  <c:v>1</c:v>
                </c:pt>
                <c:pt idx="1523">
                  <c:v>1</c:v>
                </c:pt>
                <c:pt idx="1524">
                  <c:v>1</c:v>
                </c:pt>
                <c:pt idx="1525">
                  <c:v>1</c:v>
                </c:pt>
                <c:pt idx="1526">
                  <c:v>1</c:v>
                </c:pt>
                <c:pt idx="1527">
                  <c:v>1</c:v>
                </c:pt>
                <c:pt idx="1528">
                  <c:v>1</c:v>
                </c:pt>
                <c:pt idx="1529">
                  <c:v>1</c:v>
                </c:pt>
                <c:pt idx="1530">
                  <c:v>1</c:v>
                </c:pt>
                <c:pt idx="1531">
                  <c:v>1</c:v>
                </c:pt>
                <c:pt idx="1532">
                  <c:v>1</c:v>
                </c:pt>
                <c:pt idx="1533">
                  <c:v>1</c:v>
                </c:pt>
                <c:pt idx="1534">
                  <c:v>1</c:v>
                </c:pt>
                <c:pt idx="1535">
                  <c:v>1</c:v>
                </c:pt>
                <c:pt idx="1536">
                  <c:v>1</c:v>
                </c:pt>
                <c:pt idx="1537">
                  <c:v>1</c:v>
                </c:pt>
                <c:pt idx="1538">
                  <c:v>1</c:v>
                </c:pt>
                <c:pt idx="1539">
                  <c:v>1</c:v>
                </c:pt>
                <c:pt idx="1540">
                  <c:v>1</c:v>
                </c:pt>
                <c:pt idx="1541">
                  <c:v>1</c:v>
                </c:pt>
                <c:pt idx="1542">
                  <c:v>1</c:v>
                </c:pt>
                <c:pt idx="1543">
                  <c:v>1</c:v>
                </c:pt>
                <c:pt idx="1544">
                  <c:v>1</c:v>
                </c:pt>
                <c:pt idx="1545">
                  <c:v>1</c:v>
                </c:pt>
                <c:pt idx="1546">
                  <c:v>1</c:v>
                </c:pt>
                <c:pt idx="1547">
                  <c:v>1</c:v>
                </c:pt>
                <c:pt idx="1548">
                  <c:v>1</c:v>
                </c:pt>
                <c:pt idx="1549">
                  <c:v>1</c:v>
                </c:pt>
                <c:pt idx="1550">
                  <c:v>1</c:v>
                </c:pt>
                <c:pt idx="1551">
                  <c:v>1</c:v>
                </c:pt>
                <c:pt idx="1552">
                  <c:v>1</c:v>
                </c:pt>
                <c:pt idx="1553">
                  <c:v>1</c:v>
                </c:pt>
                <c:pt idx="1554">
                  <c:v>1</c:v>
                </c:pt>
                <c:pt idx="1555">
                  <c:v>1</c:v>
                </c:pt>
                <c:pt idx="1556">
                  <c:v>1</c:v>
                </c:pt>
                <c:pt idx="1557">
                  <c:v>1</c:v>
                </c:pt>
                <c:pt idx="1558">
                  <c:v>1</c:v>
                </c:pt>
                <c:pt idx="1559">
                  <c:v>1</c:v>
                </c:pt>
                <c:pt idx="1560">
                  <c:v>1</c:v>
                </c:pt>
                <c:pt idx="1561">
                  <c:v>1</c:v>
                </c:pt>
                <c:pt idx="1562">
                  <c:v>1</c:v>
                </c:pt>
                <c:pt idx="1563">
                  <c:v>1</c:v>
                </c:pt>
                <c:pt idx="1564">
                  <c:v>1</c:v>
                </c:pt>
                <c:pt idx="1565">
                  <c:v>1</c:v>
                </c:pt>
                <c:pt idx="1566">
                  <c:v>1</c:v>
                </c:pt>
                <c:pt idx="1567">
                  <c:v>1</c:v>
                </c:pt>
                <c:pt idx="1568">
                  <c:v>1</c:v>
                </c:pt>
                <c:pt idx="1569">
                  <c:v>1</c:v>
                </c:pt>
                <c:pt idx="1570">
                  <c:v>1</c:v>
                </c:pt>
                <c:pt idx="1571">
                  <c:v>1</c:v>
                </c:pt>
                <c:pt idx="1572">
                  <c:v>1</c:v>
                </c:pt>
                <c:pt idx="1573">
                  <c:v>1</c:v>
                </c:pt>
                <c:pt idx="1574">
                  <c:v>1</c:v>
                </c:pt>
                <c:pt idx="1575">
                  <c:v>1</c:v>
                </c:pt>
                <c:pt idx="1576">
                  <c:v>1</c:v>
                </c:pt>
                <c:pt idx="1577">
                  <c:v>1</c:v>
                </c:pt>
                <c:pt idx="1578">
                  <c:v>1</c:v>
                </c:pt>
                <c:pt idx="1579">
                  <c:v>1</c:v>
                </c:pt>
                <c:pt idx="1580">
                  <c:v>1</c:v>
                </c:pt>
                <c:pt idx="1581">
                  <c:v>1</c:v>
                </c:pt>
                <c:pt idx="1582">
                  <c:v>1</c:v>
                </c:pt>
                <c:pt idx="1583">
                  <c:v>1</c:v>
                </c:pt>
                <c:pt idx="1584">
                  <c:v>1</c:v>
                </c:pt>
                <c:pt idx="1585">
                  <c:v>1</c:v>
                </c:pt>
                <c:pt idx="1586">
                  <c:v>1</c:v>
                </c:pt>
                <c:pt idx="1587">
                  <c:v>1</c:v>
                </c:pt>
                <c:pt idx="1588">
                  <c:v>1</c:v>
                </c:pt>
                <c:pt idx="1589">
                  <c:v>1</c:v>
                </c:pt>
                <c:pt idx="1590">
                  <c:v>1</c:v>
                </c:pt>
                <c:pt idx="1591">
                  <c:v>1</c:v>
                </c:pt>
                <c:pt idx="1592">
                  <c:v>1</c:v>
                </c:pt>
                <c:pt idx="1593">
                  <c:v>1</c:v>
                </c:pt>
                <c:pt idx="1594">
                  <c:v>1</c:v>
                </c:pt>
                <c:pt idx="1595">
                  <c:v>1</c:v>
                </c:pt>
                <c:pt idx="1596">
                  <c:v>1</c:v>
                </c:pt>
                <c:pt idx="1597">
                  <c:v>1</c:v>
                </c:pt>
                <c:pt idx="1598">
                  <c:v>1</c:v>
                </c:pt>
                <c:pt idx="1599">
                  <c:v>1</c:v>
                </c:pt>
                <c:pt idx="1600">
                  <c:v>1</c:v>
                </c:pt>
                <c:pt idx="1601">
                  <c:v>1</c:v>
                </c:pt>
                <c:pt idx="1602">
                  <c:v>1</c:v>
                </c:pt>
                <c:pt idx="1603">
                  <c:v>1</c:v>
                </c:pt>
                <c:pt idx="1604">
                  <c:v>1</c:v>
                </c:pt>
                <c:pt idx="1605">
                  <c:v>1</c:v>
                </c:pt>
                <c:pt idx="1606">
                  <c:v>1</c:v>
                </c:pt>
                <c:pt idx="1607">
                  <c:v>1</c:v>
                </c:pt>
                <c:pt idx="1608">
                  <c:v>1</c:v>
                </c:pt>
                <c:pt idx="1609">
                  <c:v>1</c:v>
                </c:pt>
                <c:pt idx="1610">
                  <c:v>1</c:v>
                </c:pt>
                <c:pt idx="1611">
                  <c:v>1</c:v>
                </c:pt>
                <c:pt idx="1612">
                  <c:v>1</c:v>
                </c:pt>
                <c:pt idx="1613">
                  <c:v>1</c:v>
                </c:pt>
                <c:pt idx="1614">
                  <c:v>1</c:v>
                </c:pt>
                <c:pt idx="1615">
                  <c:v>1</c:v>
                </c:pt>
                <c:pt idx="1616">
                  <c:v>1</c:v>
                </c:pt>
                <c:pt idx="1617">
                  <c:v>1</c:v>
                </c:pt>
                <c:pt idx="1618">
                  <c:v>1</c:v>
                </c:pt>
                <c:pt idx="1619">
                  <c:v>1</c:v>
                </c:pt>
                <c:pt idx="1620">
                  <c:v>1</c:v>
                </c:pt>
                <c:pt idx="1621">
                  <c:v>1</c:v>
                </c:pt>
                <c:pt idx="1622">
                  <c:v>1</c:v>
                </c:pt>
                <c:pt idx="1623">
                  <c:v>1</c:v>
                </c:pt>
                <c:pt idx="1624">
                  <c:v>1</c:v>
                </c:pt>
                <c:pt idx="1625">
                  <c:v>1</c:v>
                </c:pt>
                <c:pt idx="1626">
                  <c:v>1</c:v>
                </c:pt>
                <c:pt idx="1627">
                  <c:v>1</c:v>
                </c:pt>
                <c:pt idx="1628">
                  <c:v>1</c:v>
                </c:pt>
                <c:pt idx="1629">
                  <c:v>1</c:v>
                </c:pt>
                <c:pt idx="1630">
                  <c:v>1</c:v>
                </c:pt>
                <c:pt idx="1631">
                  <c:v>1</c:v>
                </c:pt>
                <c:pt idx="1632">
                  <c:v>1</c:v>
                </c:pt>
                <c:pt idx="1633">
                  <c:v>1</c:v>
                </c:pt>
                <c:pt idx="1634">
                  <c:v>1</c:v>
                </c:pt>
                <c:pt idx="1635">
                  <c:v>1</c:v>
                </c:pt>
                <c:pt idx="1636">
                  <c:v>1</c:v>
                </c:pt>
                <c:pt idx="1637">
                  <c:v>1</c:v>
                </c:pt>
                <c:pt idx="1638">
                  <c:v>1</c:v>
                </c:pt>
                <c:pt idx="1639">
                  <c:v>1</c:v>
                </c:pt>
                <c:pt idx="1640">
                  <c:v>1</c:v>
                </c:pt>
                <c:pt idx="1641">
                  <c:v>1</c:v>
                </c:pt>
                <c:pt idx="1642">
                  <c:v>1</c:v>
                </c:pt>
                <c:pt idx="1643">
                  <c:v>1</c:v>
                </c:pt>
                <c:pt idx="1644">
                  <c:v>1</c:v>
                </c:pt>
                <c:pt idx="1645">
                  <c:v>1</c:v>
                </c:pt>
                <c:pt idx="1646">
                  <c:v>1</c:v>
                </c:pt>
                <c:pt idx="1647">
                  <c:v>1</c:v>
                </c:pt>
                <c:pt idx="1648">
                  <c:v>1</c:v>
                </c:pt>
                <c:pt idx="1649">
                  <c:v>1</c:v>
                </c:pt>
                <c:pt idx="1650">
                  <c:v>1</c:v>
                </c:pt>
                <c:pt idx="1651">
                  <c:v>1</c:v>
                </c:pt>
                <c:pt idx="1652">
                  <c:v>1</c:v>
                </c:pt>
                <c:pt idx="1653">
                  <c:v>1</c:v>
                </c:pt>
                <c:pt idx="1654">
                  <c:v>1</c:v>
                </c:pt>
                <c:pt idx="1655">
                  <c:v>1</c:v>
                </c:pt>
                <c:pt idx="1656">
                  <c:v>1</c:v>
                </c:pt>
                <c:pt idx="1657">
                  <c:v>1</c:v>
                </c:pt>
                <c:pt idx="1658">
                  <c:v>1</c:v>
                </c:pt>
                <c:pt idx="1659">
                  <c:v>1</c:v>
                </c:pt>
                <c:pt idx="1660">
                  <c:v>1</c:v>
                </c:pt>
                <c:pt idx="1661">
                  <c:v>1</c:v>
                </c:pt>
                <c:pt idx="1662">
                  <c:v>1</c:v>
                </c:pt>
                <c:pt idx="1663">
                  <c:v>1</c:v>
                </c:pt>
                <c:pt idx="1664">
                  <c:v>1</c:v>
                </c:pt>
                <c:pt idx="1665">
                  <c:v>1</c:v>
                </c:pt>
                <c:pt idx="1666">
                  <c:v>1</c:v>
                </c:pt>
                <c:pt idx="1667">
                  <c:v>1</c:v>
                </c:pt>
                <c:pt idx="1668">
                  <c:v>1</c:v>
                </c:pt>
                <c:pt idx="1669">
                  <c:v>1</c:v>
                </c:pt>
                <c:pt idx="1670">
                  <c:v>1</c:v>
                </c:pt>
                <c:pt idx="1671">
                  <c:v>1</c:v>
                </c:pt>
                <c:pt idx="1672">
                  <c:v>1</c:v>
                </c:pt>
                <c:pt idx="1673">
                  <c:v>1</c:v>
                </c:pt>
                <c:pt idx="1674">
                  <c:v>1</c:v>
                </c:pt>
                <c:pt idx="1675">
                  <c:v>1</c:v>
                </c:pt>
                <c:pt idx="1676">
                  <c:v>1</c:v>
                </c:pt>
                <c:pt idx="1677">
                  <c:v>1</c:v>
                </c:pt>
                <c:pt idx="1678">
                  <c:v>1</c:v>
                </c:pt>
                <c:pt idx="1679">
                  <c:v>1</c:v>
                </c:pt>
                <c:pt idx="1680">
                  <c:v>1</c:v>
                </c:pt>
                <c:pt idx="1681">
                  <c:v>1</c:v>
                </c:pt>
                <c:pt idx="1682">
                  <c:v>1</c:v>
                </c:pt>
                <c:pt idx="1683">
                  <c:v>1</c:v>
                </c:pt>
                <c:pt idx="1684">
                  <c:v>1</c:v>
                </c:pt>
                <c:pt idx="1685">
                  <c:v>1</c:v>
                </c:pt>
                <c:pt idx="1686">
                  <c:v>1</c:v>
                </c:pt>
                <c:pt idx="1687">
                  <c:v>1</c:v>
                </c:pt>
                <c:pt idx="1688">
                  <c:v>1</c:v>
                </c:pt>
                <c:pt idx="1689">
                  <c:v>1</c:v>
                </c:pt>
                <c:pt idx="1690">
                  <c:v>1</c:v>
                </c:pt>
                <c:pt idx="1691">
                  <c:v>1</c:v>
                </c:pt>
                <c:pt idx="1692">
                  <c:v>1</c:v>
                </c:pt>
                <c:pt idx="1693">
                  <c:v>1</c:v>
                </c:pt>
                <c:pt idx="1694">
                  <c:v>1</c:v>
                </c:pt>
                <c:pt idx="1695">
                  <c:v>1</c:v>
                </c:pt>
                <c:pt idx="1696">
                  <c:v>1</c:v>
                </c:pt>
                <c:pt idx="1697">
                  <c:v>1</c:v>
                </c:pt>
                <c:pt idx="1698">
                  <c:v>1</c:v>
                </c:pt>
                <c:pt idx="1699">
                  <c:v>1</c:v>
                </c:pt>
                <c:pt idx="1700">
                  <c:v>1</c:v>
                </c:pt>
                <c:pt idx="1701">
                  <c:v>1</c:v>
                </c:pt>
                <c:pt idx="1702">
                  <c:v>1</c:v>
                </c:pt>
                <c:pt idx="1703">
                  <c:v>1</c:v>
                </c:pt>
                <c:pt idx="1704">
                  <c:v>1</c:v>
                </c:pt>
                <c:pt idx="1705">
                  <c:v>1</c:v>
                </c:pt>
                <c:pt idx="1706">
                  <c:v>1</c:v>
                </c:pt>
                <c:pt idx="1707">
                  <c:v>1</c:v>
                </c:pt>
                <c:pt idx="1708">
                  <c:v>1</c:v>
                </c:pt>
                <c:pt idx="1709">
                  <c:v>1</c:v>
                </c:pt>
                <c:pt idx="1710">
                  <c:v>1</c:v>
                </c:pt>
                <c:pt idx="1711">
                  <c:v>1</c:v>
                </c:pt>
                <c:pt idx="1712">
                  <c:v>1</c:v>
                </c:pt>
                <c:pt idx="1713">
                  <c:v>1</c:v>
                </c:pt>
                <c:pt idx="1714">
                  <c:v>1</c:v>
                </c:pt>
                <c:pt idx="1715">
                  <c:v>1</c:v>
                </c:pt>
                <c:pt idx="1716">
                  <c:v>1</c:v>
                </c:pt>
                <c:pt idx="1717">
                  <c:v>1</c:v>
                </c:pt>
                <c:pt idx="1718">
                  <c:v>1</c:v>
                </c:pt>
                <c:pt idx="1719">
                  <c:v>1</c:v>
                </c:pt>
                <c:pt idx="1720">
                  <c:v>1</c:v>
                </c:pt>
                <c:pt idx="1721">
                  <c:v>1</c:v>
                </c:pt>
                <c:pt idx="1722">
                  <c:v>1</c:v>
                </c:pt>
                <c:pt idx="1723">
                  <c:v>1</c:v>
                </c:pt>
                <c:pt idx="1724">
                  <c:v>1</c:v>
                </c:pt>
                <c:pt idx="1725">
                  <c:v>1</c:v>
                </c:pt>
                <c:pt idx="1726">
                  <c:v>1</c:v>
                </c:pt>
                <c:pt idx="1727">
                  <c:v>1</c:v>
                </c:pt>
                <c:pt idx="1728">
                  <c:v>1</c:v>
                </c:pt>
                <c:pt idx="1729">
                  <c:v>1</c:v>
                </c:pt>
                <c:pt idx="1730">
                  <c:v>1</c:v>
                </c:pt>
                <c:pt idx="1731">
                  <c:v>1</c:v>
                </c:pt>
                <c:pt idx="1732">
                  <c:v>1</c:v>
                </c:pt>
                <c:pt idx="1733">
                  <c:v>1</c:v>
                </c:pt>
                <c:pt idx="1734">
                  <c:v>1</c:v>
                </c:pt>
                <c:pt idx="1735">
                  <c:v>1</c:v>
                </c:pt>
                <c:pt idx="1736">
                  <c:v>1</c:v>
                </c:pt>
                <c:pt idx="1737">
                  <c:v>1</c:v>
                </c:pt>
                <c:pt idx="1738">
                  <c:v>1</c:v>
                </c:pt>
                <c:pt idx="1739">
                  <c:v>1</c:v>
                </c:pt>
                <c:pt idx="1740">
                  <c:v>1</c:v>
                </c:pt>
                <c:pt idx="1741">
                  <c:v>1</c:v>
                </c:pt>
                <c:pt idx="1742">
                  <c:v>1</c:v>
                </c:pt>
                <c:pt idx="1743">
                  <c:v>1</c:v>
                </c:pt>
                <c:pt idx="1744">
                  <c:v>1</c:v>
                </c:pt>
                <c:pt idx="1745">
                  <c:v>1</c:v>
                </c:pt>
                <c:pt idx="1746">
                  <c:v>1</c:v>
                </c:pt>
                <c:pt idx="1747">
                  <c:v>1</c:v>
                </c:pt>
                <c:pt idx="1748">
                  <c:v>1</c:v>
                </c:pt>
                <c:pt idx="1749">
                  <c:v>1</c:v>
                </c:pt>
                <c:pt idx="1750">
                  <c:v>1</c:v>
                </c:pt>
                <c:pt idx="1751">
                  <c:v>1</c:v>
                </c:pt>
                <c:pt idx="1752">
                  <c:v>1</c:v>
                </c:pt>
                <c:pt idx="1753">
                  <c:v>1</c:v>
                </c:pt>
                <c:pt idx="1754">
                  <c:v>1</c:v>
                </c:pt>
                <c:pt idx="1755">
                  <c:v>1</c:v>
                </c:pt>
                <c:pt idx="1756">
                  <c:v>1</c:v>
                </c:pt>
                <c:pt idx="1757">
                  <c:v>1</c:v>
                </c:pt>
                <c:pt idx="1758">
                  <c:v>1</c:v>
                </c:pt>
                <c:pt idx="1759">
                  <c:v>1</c:v>
                </c:pt>
                <c:pt idx="1760">
                  <c:v>1</c:v>
                </c:pt>
                <c:pt idx="1761">
                  <c:v>1</c:v>
                </c:pt>
                <c:pt idx="1762">
                  <c:v>1</c:v>
                </c:pt>
                <c:pt idx="1763">
                  <c:v>1</c:v>
                </c:pt>
                <c:pt idx="1764">
                  <c:v>1</c:v>
                </c:pt>
                <c:pt idx="1765">
                  <c:v>1</c:v>
                </c:pt>
                <c:pt idx="1766">
                  <c:v>1</c:v>
                </c:pt>
                <c:pt idx="1767">
                  <c:v>1</c:v>
                </c:pt>
                <c:pt idx="1768">
                  <c:v>1</c:v>
                </c:pt>
                <c:pt idx="1769">
                  <c:v>1</c:v>
                </c:pt>
                <c:pt idx="1770">
                  <c:v>1</c:v>
                </c:pt>
                <c:pt idx="1771">
                  <c:v>1</c:v>
                </c:pt>
                <c:pt idx="1772">
                  <c:v>1</c:v>
                </c:pt>
                <c:pt idx="1773">
                  <c:v>1</c:v>
                </c:pt>
                <c:pt idx="1774">
                  <c:v>1</c:v>
                </c:pt>
                <c:pt idx="1775">
                  <c:v>1</c:v>
                </c:pt>
                <c:pt idx="1776">
                  <c:v>1</c:v>
                </c:pt>
                <c:pt idx="1777">
                  <c:v>1</c:v>
                </c:pt>
                <c:pt idx="1778">
                  <c:v>1</c:v>
                </c:pt>
                <c:pt idx="1779">
                  <c:v>1</c:v>
                </c:pt>
                <c:pt idx="1780">
                  <c:v>1</c:v>
                </c:pt>
                <c:pt idx="1781">
                  <c:v>1</c:v>
                </c:pt>
                <c:pt idx="1782">
                  <c:v>1</c:v>
                </c:pt>
                <c:pt idx="1783">
                  <c:v>1</c:v>
                </c:pt>
                <c:pt idx="1784">
                  <c:v>1</c:v>
                </c:pt>
                <c:pt idx="1785">
                  <c:v>1</c:v>
                </c:pt>
                <c:pt idx="1786">
                  <c:v>1</c:v>
                </c:pt>
                <c:pt idx="1787">
                  <c:v>1</c:v>
                </c:pt>
                <c:pt idx="1788">
                  <c:v>1</c:v>
                </c:pt>
                <c:pt idx="1789">
                  <c:v>1</c:v>
                </c:pt>
                <c:pt idx="1790">
                  <c:v>1</c:v>
                </c:pt>
                <c:pt idx="1791">
                  <c:v>1</c:v>
                </c:pt>
                <c:pt idx="1792">
                  <c:v>1</c:v>
                </c:pt>
                <c:pt idx="1793">
                  <c:v>1</c:v>
                </c:pt>
                <c:pt idx="1794">
                  <c:v>1</c:v>
                </c:pt>
                <c:pt idx="1795">
                  <c:v>1</c:v>
                </c:pt>
                <c:pt idx="1796">
                  <c:v>1</c:v>
                </c:pt>
                <c:pt idx="1797">
                  <c:v>1</c:v>
                </c:pt>
                <c:pt idx="1798">
                  <c:v>1</c:v>
                </c:pt>
                <c:pt idx="1799">
                  <c:v>1</c:v>
                </c:pt>
                <c:pt idx="1800">
                  <c:v>1</c:v>
                </c:pt>
                <c:pt idx="1801">
                  <c:v>1</c:v>
                </c:pt>
                <c:pt idx="1802">
                  <c:v>1</c:v>
                </c:pt>
                <c:pt idx="1803">
                  <c:v>1</c:v>
                </c:pt>
                <c:pt idx="1804">
                  <c:v>1</c:v>
                </c:pt>
                <c:pt idx="1805">
                  <c:v>1</c:v>
                </c:pt>
                <c:pt idx="1806">
                  <c:v>1</c:v>
                </c:pt>
                <c:pt idx="1807">
                  <c:v>1</c:v>
                </c:pt>
                <c:pt idx="1808">
                  <c:v>1</c:v>
                </c:pt>
                <c:pt idx="1809">
                  <c:v>1</c:v>
                </c:pt>
                <c:pt idx="1810">
                  <c:v>1</c:v>
                </c:pt>
                <c:pt idx="1811">
                  <c:v>1</c:v>
                </c:pt>
                <c:pt idx="1812">
                  <c:v>1</c:v>
                </c:pt>
                <c:pt idx="1813">
                  <c:v>1</c:v>
                </c:pt>
                <c:pt idx="1814">
                  <c:v>1</c:v>
                </c:pt>
                <c:pt idx="1815">
                  <c:v>1</c:v>
                </c:pt>
                <c:pt idx="1816">
                  <c:v>1</c:v>
                </c:pt>
                <c:pt idx="1817">
                  <c:v>1</c:v>
                </c:pt>
                <c:pt idx="1818">
                  <c:v>1</c:v>
                </c:pt>
                <c:pt idx="1819">
                  <c:v>1</c:v>
                </c:pt>
                <c:pt idx="1820">
                  <c:v>1</c:v>
                </c:pt>
                <c:pt idx="1821">
                  <c:v>1</c:v>
                </c:pt>
                <c:pt idx="1822">
                  <c:v>1</c:v>
                </c:pt>
                <c:pt idx="1823">
                  <c:v>1</c:v>
                </c:pt>
                <c:pt idx="1824">
                  <c:v>1</c:v>
                </c:pt>
                <c:pt idx="1825">
                  <c:v>1</c:v>
                </c:pt>
                <c:pt idx="1826">
                  <c:v>1</c:v>
                </c:pt>
                <c:pt idx="1827">
                  <c:v>1</c:v>
                </c:pt>
                <c:pt idx="1828">
                  <c:v>1</c:v>
                </c:pt>
                <c:pt idx="1829">
                  <c:v>1</c:v>
                </c:pt>
                <c:pt idx="1830">
                  <c:v>1</c:v>
                </c:pt>
                <c:pt idx="1831">
                  <c:v>1</c:v>
                </c:pt>
                <c:pt idx="1832">
                  <c:v>1</c:v>
                </c:pt>
                <c:pt idx="1833">
                  <c:v>1</c:v>
                </c:pt>
                <c:pt idx="1834">
                  <c:v>1</c:v>
                </c:pt>
                <c:pt idx="1835">
                  <c:v>1</c:v>
                </c:pt>
                <c:pt idx="1836">
                  <c:v>1</c:v>
                </c:pt>
                <c:pt idx="1837">
                  <c:v>1</c:v>
                </c:pt>
                <c:pt idx="1838">
                  <c:v>1</c:v>
                </c:pt>
                <c:pt idx="1839">
                  <c:v>1</c:v>
                </c:pt>
                <c:pt idx="1840">
                  <c:v>1</c:v>
                </c:pt>
                <c:pt idx="1841">
                  <c:v>1</c:v>
                </c:pt>
                <c:pt idx="1842">
                  <c:v>1</c:v>
                </c:pt>
                <c:pt idx="1843">
                  <c:v>1</c:v>
                </c:pt>
                <c:pt idx="1844">
                  <c:v>1</c:v>
                </c:pt>
                <c:pt idx="1845">
                  <c:v>1</c:v>
                </c:pt>
                <c:pt idx="1846">
                  <c:v>1</c:v>
                </c:pt>
                <c:pt idx="1847">
                  <c:v>1</c:v>
                </c:pt>
                <c:pt idx="1848">
                  <c:v>1</c:v>
                </c:pt>
                <c:pt idx="1849">
                  <c:v>1</c:v>
                </c:pt>
                <c:pt idx="1850">
                  <c:v>1</c:v>
                </c:pt>
                <c:pt idx="1851">
                  <c:v>1</c:v>
                </c:pt>
                <c:pt idx="1852">
                  <c:v>1</c:v>
                </c:pt>
                <c:pt idx="1853">
                  <c:v>1</c:v>
                </c:pt>
                <c:pt idx="1854">
                  <c:v>1</c:v>
                </c:pt>
                <c:pt idx="1855">
                  <c:v>1</c:v>
                </c:pt>
                <c:pt idx="1856">
                  <c:v>1</c:v>
                </c:pt>
                <c:pt idx="1857">
                  <c:v>1</c:v>
                </c:pt>
                <c:pt idx="1858">
                  <c:v>1</c:v>
                </c:pt>
                <c:pt idx="1859">
                  <c:v>1</c:v>
                </c:pt>
                <c:pt idx="1860">
                  <c:v>1</c:v>
                </c:pt>
                <c:pt idx="1861">
                  <c:v>1</c:v>
                </c:pt>
                <c:pt idx="1862">
                  <c:v>1</c:v>
                </c:pt>
                <c:pt idx="1863">
                  <c:v>1</c:v>
                </c:pt>
                <c:pt idx="1864">
                  <c:v>1</c:v>
                </c:pt>
                <c:pt idx="1865">
                  <c:v>1</c:v>
                </c:pt>
                <c:pt idx="1866">
                  <c:v>1</c:v>
                </c:pt>
                <c:pt idx="1867">
                  <c:v>1</c:v>
                </c:pt>
                <c:pt idx="1868">
                  <c:v>1</c:v>
                </c:pt>
                <c:pt idx="1869">
                  <c:v>1</c:v>
                </c:pt>
                <c:pt idx="1870">
                  <c:v>1</c:v>
                </c:pt>
                <c:pt idx="1871">
                  <c:v>1</c:v>
                </c:pt>
                <c:pt idx="1872">
                  <c:v>1</c:v>
                </c:pt>
                <c:pt idx="1873">
                  <c:v>1</c:v>
                </c:pt>
                <c:pt idx="1874">
                  <c:v>1</c:v>
                </c:pt>
                <c:pt idx="1875">
                  <c:v>1</c:v>
                </c:pt>
                <c:pt idx="1876">
                  <c:v>1</c:v>
                </c:pt>
                <c:pt idx="1877">
                  <c:v>1</c:v>
                </c:pt>
                <c:pt idx="1878">
                  <c:v>1</c:v>
                </c:pt>
                <c:pt idx="1879">
                  <c:v>1</c:v>
                </c:pt>
                <c:pt idx="1880">
                  <c:v>1</c:v>
                </c:pt>
                <c:pt idx="1881">
                  <c:v>1</c:v>
                </c:pt>
                <c:pt idx="1882">
                  <c:v>1</c:v>
                </c:pt>
                <c:pt idx="1883">
                  <c:v>1</c:v>
                </c:pt>
                <c:pt idx="1884">
                  <c:v>1</c:v>
                </c:pt>
                <c:pt idx="1885">
                  <c:v>1</c:v>
                </c:pt>
                <c:pt idx="1886">
                  <c:v>1</c:v>
                </c:pt>
                <c:pt idx="1887">
                  <c:v>1</c:v>
                </c:pt>
                <c:pt idx="1888">
                  <c:v>1</c:v>
                </c:pt>
                <c:pt idx="1889">
                  <c:v>1</c:v>
                </c:pt>
                <c:pt idx="1890">
                  <c:v>1</c:v>
                </c:pt>
                <c:pt idx="1891">
                  <c:v>1</c:v>
                </c:pt>
                <c:pt idx="1892">
                  <c:v>1</c:v>
                </c:pt>
                <c:pt idx="1893">
                  <c:v>1</c:v>
                </c:pt>
                <c:pt idx="1894">
                  <c:v>1</c:v>
                </c:pt>
                <c:pt idx="1895">
                  <c:v>1</c:v>
                </c:pt>
                <c:pt idx="1896">
                  <c:v>1</c:v>
                </c:pt>
                <c:pt idx="1897">
                  <c:v>1</c:v>
                </c:pt>
                <c:pt idx="1898">
                  <c:v>1</c:v>
                </c:pt>
                <c:pt idx="1899">
                  <c:v>1</c:v>
                </c:pt>
                <c:pt idx="1900">
                  <c:v>1</c:v>
                </c:pt>
                <c:pt idx="1901">
                  <c:v>1</c:v>
                </c:pt>
                <c:pt idx="1902">
                  <c:v>1</c:v>
                </c:pt>
                <c:pt idx="1903">
                  <c:v>1</c:v>
                </c:pt>
                <c:pt idx="1904">
                  <c:v>1</c:v>
                </c:pt>
                <c:pt idx="1905">
                  <c:v>1</c:v>
                </c:pt>
                <c:pt idx="1906">
                  <c:v>1</c:v>
                </c:pt>
                <c:pt idx="1907">
                  <c:v>1</c:v>
                </c:pt>
                <c:pt idx="1908">
                  <c:v>1</c:v>
                </c:pt>
                <c:pt idx="1909">
                  <c:v>1</c:v>
                </c:pt>
                <c:pt idx="1910">
                  <c:v>1</c:v>
                </c:pt>
                <c:pt idx="1911">
                  <c:v>1</c:v>
                </c:pt>
                <c:pt idx="1912">
                  <c:v>1</c:v>
                </c:pt>
                <c:pt idx="1913">
                  <c:v>1</c:v>
                </c:pt>
                <c:pt idx="1914">
                  <c:v>1</c:v>
                </c:pt>
                <c:pt idx="1915">
                  <c:v>1</c:v>
                </c:pt>
                <c:pt idx="1916">
                  <c:v>1</c:v>
                </c:pt>
                <c:pt idx="1917">
                  <c:v>1</c:v>
                </c:pt>
                <c:pt idx="1918">
                  <c:v>1</c:v>
                </c:pt>
                <c:pt idx="1919">
                  <c:v>1</c:v>
                </c:pt>
                <c:pt idx="1920">
                  <c:v>1</c:v>
                </c:pt>
                <c:pt idx="1921">
                  <c:v>1</c:v>
                </c:pt>
                <c:pt idx="1922">
                  <c:v>1</c:v>
                </c:pt>
                <c:pt idx="1923">
                  <c:v>1</c:v>
                </c:pt>
                <c:pt idx="1924">
                  <c:v>1</c:v>
                </c:pt>
                <c:pt idx="1925">
                  <c:v>1</c:v>
                </c:pt>
                <c:pt idx="1926">
                  <c:v>1</c:v>
                </c:pt>
                <c:pt idx="1927">
                  <c:v>1</c:v>
                </c:pt>
                <c:pt idx="1928">
                  <c:v>1</c:v>
                </c:pt>
                <c:pt idx="1929">
                  <c:v>1</c:v>
                </c:pt>
                <c:pt idx="1930">
                  <c:v>1</c:v>
                </c:pt>
                <c:pt idx="1931">
                  <c:v>1</c:v>
                </c:pt>
                <c:pt idx="1932">
                  <c:v>1</c:v>
                </c:pt>
                <c:pt idx="1933">
                  <c:v>1</c:v>
                </c:pt>
                <c:pt idx="1934">
                  <c:v>1</c:v>
                </c:pt>
                <c:pt idx="1935">
                  <c:v>1</c:v>
                </c:pt>
                <c:pt idx="1936">
                  <c:v>1</c:v>
                </c:pt>
                <c:pt idx="1937">
                  <c:v>1</c:v>
                </c:pt>
                <c:pt idx="1938">
                  <c:v>1</c:v>
                </c:pt>
                <c:pt idx="1939">
                  <c:v>1</c:v>
                </c:pt>
                <c:pt idx="1940">
                  <c:v>1</c:v>
                </c:pt>
                <c:pt idx="1941">
                  <c:v>1</c:v>
                </c:pt>
                <c:pt idx="1942">
                  <c:v>1</c:v>
                </c:pt>
                <c:pt idx="1943">
                  <c:v>1</c:v>
                </c:pt>
                <c:pt idx="1944">
                  <c:v>1</c:v>
                </c:pt>
                <c:pt idx="1945">
                  <c:v>1</c:v>
                </c:pt>
                <c:pt idx="1946">
                  <c:v>1</c:v>
                </c:pt>
                <c:pt idx="1947">
                  <c:v>1</c:v>
                </c:pt>
                <c:pt idx="1948">
                  <c:v>1</c:v>
                </c:pt>
                <c:pt idx="1949">
                  <c:v>1</c:v>
                </c:pt>
                <c:pt idx="1950">
                  <c:v>1</c:v>
                </c:pt>
                <c:pt idx="1951">
                  <c:v>1</c:v>
                </c:pt>
                <c:pt idx="1952">
                  <c:v>1</c:v>
                </c:pt>
                <c:pt idx="1953">
                  <c:v>1</c:v>
                </c:pt>
                <c:pt idx="1954">
                  <c:v>1</c:v>
                </c:pt>
                <c:pt idx="1955">
                  <c:v>1</c:v>
                </c:pt>
                <c:pt idx="1956">
                  <c:v>1</c:v>
                </c:pt>
                <c:pt idx="1957">
                  <c:v>1</c:v>
                </c:pt>
                <c:pt idx="1958">
                  <c:v>1</c:v>
                </c:pt>
                <c:pt idx="1959">
                  <c:v>1</c:v>
                </c:pt>
                <c:pt idx="1960">
                  <c:v>1</c:v>
                </c:pt>
                <c:pt idx="1961">
                  <c:v>1</c:v>
                </c:pt>
                <c:pt idx="1962">
                  <c:v>1</c:v>
                </c:pt>
                <c:pt idx="1963">
                  <c:v>1</c:v>
                </c:pt>
                <c:pt idx="1964">
                  <c:v>1</c:v>
                </c:pt>
                <c:pt idx="1965">
                  <c:v>1</c:v>
                </c:pt>
                <c:pt idx="1966">
                  <c:v>1</c:v>
                </c:pt>
                <c:pt idx="1967">
                  <c:v>1</c:v>
                </c:pt>
                <c:pt idx="1968">
                  <c:v>1</c:v>
                </c:pt>
                <c:pt idx="1969">
                  <c:v>1</c:v>
                </c:pt>
                <c:pt idx="1970">
                  <c:v>1</c:v>
                </c:pt>
                <c:pt idx="1971">
                  <c:v>1</c:v>
                </c:pt>
                <c:pt idx="1972">
                  <c:v>1</c:v>
                </c:pt>
                <c:pt idx="1973">
                  <c:v>1</c:v>
                </c:pt>
                <c:pt idx="1974">
                  <c:v>1</c:v>
                </c:pt>
                <c:pt idx="1975">
                  <c:v>1</c:v>
                </c:pt>
                <c:pt idx="1976">
                  <c:v>1</c:v>
                </c:pt>
                <c:pt idx="1977">
                  <c:v>1</c:v>
                </c:pt>
                <c:pt idx="1978">
                  <c:v>1</c:v>
                </c:pt>
                <c:pt idx="1979">
                  <c:v>1</c:v>
                </c:pt>
                <c:pt idx="1980">
                  <c:v>1</c:v>
                </c:pt>
                <c:pt idx="1981">
                  <c:v>1</c:v>
                </c:pt>
                <c:pt idx="1982">
                  <c:v>1</c:v>
                </c:pt>
                <c:pt idx="1983">
                  <c:v>1</c:v>
                </c:pt>
                <c:pt idx="1984">
                  <c:v>1</c:v>
                </c:pt>
                <c:pt idx="1985">
                  <c:v>1</c:v>
                </c:pt>
                <c:pt idx="1986">
                  <c:v>1</c:v>
                </c:pt>
                <c:pt idx="1987">
                  <c:v>1</c:v>
                </c:pt>
                <c:pt idx="1988">
                  <c:v>1</c:v>
                </c:pt>
                <c:pt idx="1989">
                  <c:v>1</c:v>
                </c:pt>
                <c:pt idx="1990">
                  <c:v>1</c:v>
                </c:pt>
                <c:pt idx="1991">
                  <c:v>1</c:v>
                </c:pt>
                <c:pt idx="1992">
                  <c:v>1</c:v>
                </c:pt>
                <c:pt idx="1993">
                  <c:v>1</c:v>
                </c:pt>
                <c:pt idx="1994">
                  <c:v>1</c:v>
                </c:pt>
                <c:pt idx="1995">
                  <c:v>1</c:v>
                </c:pt>
                <c:pt idx="1996">
                  <c:v>1</c:v>
                </c:pt>
                <c:pt idx="1997">
                  <c:v>1</c:v>
                </c:pt>
                <c:pt idx="1998">
                  <c:v>1</c:v>
                </c:pt>
                <c:pt idx="1999">
                  <c:v>1</c:v>
                </c:pt>
                <c:pt idx="2000">
                  <c:v>1</c:v>
                </c:pt>
                <c:pt idx="2001">
                  <c:v>1</c:v>
                </c:pt>
                <c:pt idx="2002">
                  <c:v>1</c:v>
                </c:pt>
                <c:pt idx="2003">
                  <c:v>1</c:v>
                </c:pt>
                <c:pt idx="2004">
                  <c:v>1</c:v>
                </c:pt>
                <c:pt idx="2005">
                  <c:v>1</c:v>
                </c:pt>
                <c:pt idx="2006">
                  <c:v>1</c:v>
                </c:pt>
                <c:pt idx="2007">
                  <c:v>1</c:v>
                </c:pt>
                <c:pt idx="2008">
                  <c:v>1</c:v>
                </c:pt>
                <c:pt idx="2009">
                  <c:v>1</c:v>
                </c:pt>
                <c:pt idx="2010">
                  <c:v>1</c:v>
                </c:pt>
                <c:pt idx="2011">
                  <c:v>1</c:v>
                </c:pt>
                <c:pt idx="2012">
                  <c:v>1</c:v>
                </c:pt>
                <c:pt idx="2013">
                  <c:v>1</c:v>
                </c:pt>
                <c:pt idx="2014">
                  <c:v>1</c:v>
                </c:pt>
                <c:pt idx="2015">
                  <c:v>1</c:v>
                </c:pt>
                <c:pt idx="2016">
                  <c:v>1</c:v>
                </c:pt>
                <c:pt idx="2017">
                  <c:v>1</c:v>
                </c:pt>
                <c:pt idx="2018">
                  <c:v>1</c:v>
                </c:pt>
                <c:pt idx="2019">
                  <c:v>1</c:v>
                </c:pt>
                <c:pt idx="2020">
                  <c:v>1</c:v>
                </c:pt>
                <c:pt idx="2021">
                  <c:v>1</c:v>
                </c:pt>
                <c:pt idx="2022">
                  <c:v>1</c:v>
                </c:pt>
                <c:pt idx="2023">
                  <c:v>1</c:v>
                </c:pt>
                <c:pt idx="2024">
                  <c:v>1</c:v>
                </c:pt>
                <c:pt idx="2025">
                  <c:v>1</c:v>
                </c:pt>
                <c:pt idx="2026">
                  <c:v>1</c:v>
                </c:pt>
                <c:pt idx="2027">
                  <c:v>1</c:v>
                </c:pt>
                <c:pt idx="2028">
                  <c:v>1</c:v>
                </c:pt>
                <c:pt idx="2029">
                  <c:v>1</c:v>
                </c:pt>
                <c:pt idx="2030">
                  <c:v>1</c:v>
                </c:pt>
                <c:pt idx="2031">
                  <c:v>1</c:v>
                </c:pt>
                <c:pt idx="2032">
                  <c:v>1</c:v>
                </c:pt>
                <c:pt idx="2033">
                  <c:v>1</c:v>
                </c:pt>
                <c:pt idx="2034">
                  <c:v>1</c:v>
                </c:pt>
                <c:pt idx="2035">
                  <c:v>1</c:v>
                </c:pt>
                <c:pt idx="2036">
                  <c:v>1</c:v>
                </c:pt>
                <c:pt idx="2037">
                  <c:v>1</c:v>
                </c:pt>
                <c:pt idx="2038">
                  <c:v>1</c:v>
                </c:pt>
                <c:pt idx="2039">
                  <c:v>1</c:v>
                </c:pt>
                <c:pt idx="2040">
                  <c:v>1</c:v>
                </c:pt>
                <c:pt idx="2041">
                  <c:v>1</c:v>
                </c:pt>
                <c:pt idx="2042">
                  <c:v>1</c:v>
                </c:pt>
                <c:pt idx="2043">
                  <c:v>1</c:v>
                </c:pt>
                <c:pt idx="2044">
                  <c:v>1</c:v>
                </c:pt>
                <c:pt idx="2045">
                  <c:v>1</c:v>
                </c:pt>
                <c:pt idx="2046">
                  <c:v>1</c:v>
                </c:pt>
                <c:pt idx="2047">
                  <c:v>1</c:v>
                </c:pt>
                <c:pt idx="2048">
                  <c:v>1</c:v>
                </c:pt>
                <c:pt idx="2049">
                  <c:v>1</c:v>
                </c:pt>
                <c:pt idx="2050">
                  <c:v>1</c:v>
                </c:pt>
                <c:pt idx="2051">
                  <c:v>1</c:v>
                </c:pt>
                <c:pt idx="2052">
                  <c:v>1</c:v>
                </c:pt>
                <c:pt idx="2053">
                  <c:v>1</c:v>
                </c:pt>
                <c:pt idx="2054">
                  <c:v>1</c:v>
                </c:pt>
                <c:pt idx="2055">
                  <c:v>1</c:v>
                </c:pt>
                <c:pt idx="2056">
                  <c:v>1</c:v>
                </c:pt>
                <c:pt idx="2057">
                  <c:v>1</c:v>
                </c:pt>
                <c:pt idx="2058">
                  <c:v>1</c:v>
                </c:pt>
                <c:pt idx="2059">
                  <c:v>1</c:v>
                </c:pt>
                <c:pt idx="2060">
                  <c:v>1</c:v>
                </c:pt>
                <c:pt idx="2061">
                  <c:v>1</c:v>
                </c:pt>
                <c:pt idx="2062">
                  <c:v>1</c:v>
                </c:pt>
                <c:pt idx="2063">
                  <c:v>1</c:v>
                </c:pt>
                <c:pt idx="2064">
                  <c:v>1</c:v>
                </c:pt>
                <c:pt idx="2065">
                  <c:v>1</c:v>
                </c:pt>
                <c:pt idx="2066">
                  <c:v>1</c:v>
                </c:pt>
                <c:pt idx="2067">
                  <c:v>1</c:v>
                </c:pt>
                <c:pt idx="2068">
                  <c:v>1</c:v>
                </c:pt>
                <c:pt idx="2069">
                  <c:v>1</c:v>
                </c:pt>
                <c:pt idx="2070">
                  <c:v>1</c:v>
                </c:pt>
                <c:pt idx="2071">
                  <c:v>1</c:v>
                </c:pt>
                <c:pt idx="2072">
                  <c:v>1</c:v>
                </c:pt>
                <c:pt idx="2073">
                  <c:v>1</c:v>
                </c:pt>
                <c:pt idx="2074">
                  <c:v>1</c:v>
                </c:pt>
                <c:pt idx="2075">
                  <c:v>1</c:v>
                </c:pt>
                <c:pt idx="2076">
                  <c:v>1</c:v>
                </c:pt>
                <c:pt idx="2077">
                  <c:v>1</c:v>
                </c:pt>
                <c:pt idx="2078">
                  <c:v>1</c:v>
                </c:pt>
                <c:pt idx="2079">
                  <c:v>1</c:v>
                </c:pt>
                <c:pt idx="2080">
                  <c:v>1</c:v>
                </c:pt>
                <c:pt idx="2081">
                  <c:v>1</c:v>
                </c:pt>
                <c:pt idx="2082">
                  <c:v>1</c:v>
                </c:pt>
                <c:pt idx="2083">
                  <c:v>1</c:v>
                </c:pt>
                <c:pt idx="2084">
                  <c:v>1</c:v>
                </c:pt>
                <c:pt idx="2085">
                  <c:v>1</c:v>
                </c:pt>
                <c:pt idx="2086">
                  <c:v>1</c:v>
                </c:pt>
                <c:pt idx="2087">
                  <c:v>1</c:v>
                </c:pt>
                <c:pt idx="2088">
                  <c:v>1</c:v>
                </c:pt>
                <c:pt idx="2089">
                  <c:v>1</c:v>
                </c:pt>
                <c:pt idx="2090">
                  <c:v>1</c:v>
                </c:pt>
                <c:pt idx="2091">
                  <c:v>1</c:v>
                </c:pt>
                <c:pt idx="2092">
                  <c:v>1</c:v>
                </c:pt>
                <c:pt idx="2093">
                  <c:v>1</c:v>
                </c:pt>
                <c:pt idx="2094">
                  <c:v>1</c:v>
                </c:pt>
                <c:pt idx="2095">
                  <c:v>1</c:v>
                </c:pt>
                <c:pt idx="2096">
                  <c:v>1</c:v>
                </c:pt>
                <c:pt idx="2097">
                  <c:v>1</c:v>
                </c:pt>
                <c:pt idx="2098">
                  <c:v>1</c:v>
                </c:pt>
                <c:pt idx="2099">
                  <c:v>1</c:v>
                </c:pt>
                <c:pt idx="2100">
                  <c:v>1</c:v>
                </c:pt>
                <c:pt idx="2101">
                  <c:v>1</c:v>
                </c:pt>
                <c:pt idx="2102">
                  <c:v>1</c:v>
                </c:pt>
                <c:pt idx="2103">
                  <c:v>1</c:v>
                </c:pt>
                <c:pt idx="2104">
                  <c:v>1</c:v>
                </c:pt>
                <c:pt idx="2105">
                  <c:v>1</c:v>
                </c:pt>
                <c:pt idx="2106">
                  <c:v>1</c:v>
                </c:pt>
                <c:pt idx="2107">
                  <c:v>1</c:v>
                </c:pt>
                <c:pt idx="2108">
                  <c:v>1</c:v>
                </c:pt>
                <c:pt idx="2109">
                  <c:v>1</c:v>
                </c:pt>
                <c:pt idx="2110">
                  <c:v>1</c:v>
                </c:pt>
                <c:pt idx="2111">
                  <c:v>1</c:v>
                </c:pt>
                <c:pt idx="2112">
                  <c:v>1</c:v>
                </c:pt>
                <c:pt idx="2113">
                  <c:v>1</c:v>
                </c:pt>
                <c:pt idx="2114">
                  <c:v>1</c:v>
                </c:pt>
                <c:pt idx="2115">
                  <c:v>1</c:v>
                </c:pt>
                <c:pt idx="2116">
                  <c:v>1</c:v>
                </c:pt>
                <c:pt idx="2117">
                  <c:v>1</c:v>
                </c:pt>
                <c:pt idx="2118">
                  <c:v>1</c:v>
                </c:pt>
                <c:pt idx="2119">
                  <c:v>1</c:v>
                </c:pt>
                <c:pt idx="2120">
                  <c:v>1</c:v>
                </c:pt>
                <c:pt idx="2121">
                  <c:v>1</c:v>
                </c:pt>
                <c:pt idx="2122">
                  <c:v>1</c:v>
                </c:pt>
                <c:pt idx="2123">
                  <c:v>1</c:v>
                </c:pt>
                <c:pt idx="2124">
                  <c:v>1</c:v>
                </c:pt>
                <c:pt idx="2125">
                  <c:v>1</c:v>
                </c:pt>
                <c:pt idx="2126">
                  <c:v>1</c:v>
                </c:pt>
                <c:pt idx="2127">
                  <c:v>1</c:v>
                </c:pt>
                <c:pt idx="2128">
                  <c:v>1</c:v>
                </c:pt>
                <c:pt idx="2129">
                  <c:v>1</c:v>
                </c:pt>
                <c:pt idx="2130">
                  <c:v>1</c:v>
                </c:pt>
                <c:pt idx="2131">
                  <c:v>1</c:v>
                </c:pt>
                <c:pt idx="2132">
                  <c:v>1</c:v>
                </c:pt>
                <c:pt idx="2133">
                  <c:v>1</c:v>
                </c:pt>
                <c:pt idx="2134">
                  <c:v>1</c:v>
                </c:pt>
                <c:pt idx="2135">
                  <c:v>1</c:v>
                </c:pt>
                <c:pt idx="2136">
                  <c:v>1</c:v>
                </c:pt>
                <c:pt idx="2137">
                  <c:v>1</c:v>
                </c:pt>
                <c:pt idx="2138">
                  <c:v>1</c:v>
                </c:pt>
                <c:pt idx="2139">
                  <c:v>1</c:v>
                </c:pt>
                <c:pt idx="2140">
                  <c:v>1</c:v>
                </c:pt>
                <c:pt idx="2141">
                  <c:v>1</c:v>
                </c:pt>
                <c:pt idx="2142">
                  <c:v>1</c:v>
                </c:pt>
                <c:pt idx="2143">
                  <c:v>1</c:v>
                </c:pt>
                <c:pt idx="2144">
                  <c:v>1</c:v>
                </c:pt>
                <c:pt idx="2145">
                  <c:v>1</c:v>
                </c:pt>
                <c:pt idx="2146">
                  <c:v>1</c:v>
                </c:pt>
                <c:pt idx="2147">
                  <c:v>1</c:v>
                </c:pt>
                <c:pt idx="2148">
                  <c:v>1</c:v>
                </c:pt>
                <c:pt idx="2149">
                  <c:v>1</c:v>
                </c:pt>
                <c:pt idx="2150">
                  <c:v>1</c:v>
                </c:pt>
                <c:pt idx="2151">
                  <c:v>1</c:v>
                </c:pt>
                <c:pt idx="2152">
                  <c:v>1</c:v>
                </c:pt>
                <c:pt idx="2153">
                  <c:v>1</c:v>
                </c:pt>
                <c:pt idx="2154">
                  <c:v>1</c:v>
                </c:pt>
                <c:pt idx="2155">
                  <c:v>1</c:v>
                </c:pt>
                <c:pt idx="2156">
                  <c:v>1</c:v>
                </c:pt>
                <c:pt idx="2157">
                  <c:v>1</c:v>
                </c:pt>
                <c:pt idx="2158">
                  <c:v>1</c:v>
                </c:pt>
                <c:pt idx="2159">
                  <c:v>1</c:v>
                </c:pt>
                <c:pt idx="2160">
                  <c:v>1</c:v>
                </c:pt>
                <c:pt idx="2161">
                  <c:v>1</c:v>
                </c:pt>
                <c:pt idx="2162">
                  <c:v>1</c:v>
                </c:pt>
                <c:pt idx="2163">
                  <c:v>1</c:v>
                </c:pt>
                <c:pt idx="2164">
                  <c:v>1</c:v>
                </c:pt>
                <c:pt idx="2165">
                  <c:v>1</c:v>
                </c:pt>
                <c:pt idx="2166">
                  <c:v>1</c:v>
                </c:pt>
                <c:pt idx="2167">
                  <c:v>1</c:v>
                </c:pt>
                <c:pt idx="2168">
                  <c:v>1</c:v>
                </c:pt>
                <c:pt idx="2169">
                  <c:v>1</c:v>
                </c:pt>
                <c:pt idx="2170">
                  <c:v>1</c:v>
                </c:pt>
                <c:pt idx="2171">
                  <c:v>1</c:v>
                </c:pt>
                <c:pt idx="2172">
                  <c:v>1</c:v>
                </c:pt>
                <c:pt idx="2173">
                  <c:v>1</c:v>
                </c:pt>
                <c:pt idx="2174">
                  <c:v>1</c:v>
                </c:pt>
                <c:pt idx="2175">
                  <c:v>1</c:v>
                </c:pt>
                <c:pt idx="2176">
                  <c:v>1</c:v>
                </c:pt>
                <c:pt idx="2177">
                  <c:v>1</c:v>
                </c:pt>
                <c:pt idx="2178">
                  <c:v>1</c:v>
                </c:pt>
                <c:pt idx="2179">
                  <c:v>1</c:v>
                </c:pt>
                <c:pt idx="2180">
                  <c:v>1</c:v>
                </c:pt>
                <c:pt idx="2181">
                  <c:v>1</c:v>
                </c:pt>
                <c:pt idx="2182">
                  <c:v>1</c:v>
                </c:pt>
                <c:pt idx="2183">
                  <c:v>1</c:v>
                </c:pt>
                <c:pt idx="2184">
                  <c:v>1</c:v>
                </c:pt>
                <c:pt idx="2185">
                  <c:v>1</c:v>
                </c:pt>
                <c:pt idx="2186">
                  <c:v>1</c:v>
                </c:pt>
                <c:pt idx="2187">
                  <c:v>1</c:v>
                </c:pt>
                <c:pt idx="2188">
                  <c:v>1</c:v>
                </c:pt>
                <c:pt idx="2189">
                  <c:v>1</c:v>
                </c:pt>
                <c:pt idx="2190">
                  <c:v>1</c:v>
                </c:pt>
                <c:pt idx="2191">
                  <c:v>1</c:v>
                </c:pt>
                <c:pt idx="2192">
                  <c:v>1</c:v>
                </c:pt>
                <c:pt idx="2193">
                  <c:v>1</c:v>
                </c:pt>
                <c:pt idx="2194">
                  <c:v>1</c:v>
                </c:pt>
                <c:pt idx="2195">
                  <c:v>1</c:v>
                </c:pt>
                <c:pt idx="2196">
                  <c:v>1</c:v>
                </c:pt>
                <c:pt idx="2197">
                  <c:v>1</c:v>
                </c:pt>
                <c:pt idx="2198">
                  <c:v>1</c:v>
                </c:pt>
                <c:pt idx="2199">
                  <c:v>1</c:v>
                </c:pt>
                <c:pt idx="2200">
                  <c:v>1</c:v>
                </c:pt>
                <c:pt idx="2201">
                  <c:v>1</c:v>
                </c:pt>
                <c:pt idx="2202">
                  <c:v>1</c:v>
                </c:pt>
                <c:pt idx="2203">
                  <c:v>1</c:v>
                </c:pt>
                <c:pt idx="2204">
                  <c:v>1</c:v>
                </c:pt>
                <c:pt idx="2205">
                  <c:v>1</c:v>
                </c:pt>
                <c:pt idx="2206">
                  <c:v>1</c:v>
                </c:pt>
                <c:pt idx="2207">
                  <c:v>1</c:v>
                </c:pt>
                <c:pt idx="2208">
                  <c:v>1</c:v>
                </c:pt>
                <c:pt idx="2209">
                  <c:v>1</c:v>
                </c:pt>
                <c:pt idx="2210">
                  <c:v>1</c:v>
                </c:pt>
                <c:pt idx="2211">
                  <c:v>1</c:v>
                </c:pt>
                <c:pt idx="2212">
                  <c:v>1</c:v>
                </c:pt>
                <c:pt idx="2213">
                  <c:v>1</c:v>
                </c:pt>
                <c:pt idx="2214">
                  <c:v>1</c:v>
                </c:pt>
                <c:pt idx="2215">
                  <c:v>1</c:v>
                </c:pt>
                <c:pt idx="2216">
                  <c:v>1</c:v>
                </c:pt>
                <c:pt idx="2217">
                  <c:v>1</c:v>
                </c:pt>
                <c:pt idx="2218">
                  <c:v>1</c:v>
                </c:pt>
                <c:pt idx="2219">
                  <c:v>1</c:v>
                </c:pt>
                <c:pt idx="2220">
                  <c:v>1</c:v>
                </c:pt>
                <c:pt idx="2221">
                  <c:v>1</c:v>
                </c:pt>
                <c:pt idx="2222">
                  <c:v>1</c:v>
                </c:pt>
                <c:pt idx="2223">
                  <c:v>1</c:v>
                </c:pt>
                <c:pt idx="2224">
                  <c:v>1</c:v>
                </c:pt>
                <c:pt idx="2225">
                  <c:v>1</c:v>
                </c:pt>
                <c:pt idx="2226">
                  <c:v>1</c:v>
                </c:pt>
                <c:pt idx="2227">
                  <c:v>1</c:v>
                </c:pt>
                <c:pt idx="2228">
                  <c:v>1</c:v>
                </c:pt>
                <c:pt idx="2229">
                  <c:v>1</c:v>
                </c:pt>
                <c:pt idx="2230">
                  <c:v>1</c:v>
                </c:pt>
                <c:pt idx="2231">
                  <c:v>1</c:v>
                </c:pt>
                <c:pt idx="2232">
                  <c:v>1</c:v>
                </c:pt>
                <c:pt idx="2233">
                  <c:v>1</c:v>
                </c:pt>
                <c:pt idx="2234">
                  <c:v>1</c:v>
                </c:pt>
                <c:pt idx="2235">
                  <c:v>1</c:v>
                </c:pt>
                <c:pt idx="2236">
                  <c:v>1</c:v>
                </c:pt>
                <c:pt idx="2237">
                  <c:v>1</c:v>
                </c:pt>
                <c:pt idx="2238">
                  <c:v>1</c:v>
                </c:pt>
                <c:pt idx="2239">
                  <c:v>1</c:v>
                </c:pt>
                <c:pt idx="2240">
                  <c:v>1</c:v>
                </c:pt>
                <c:pt idx="2241">
                  <c:v>1</c:v>
                </c:pt>
                <c:pt idx="2242">
                  <c:v>1</c:v>
                </c:pt>
                <c:pt idx="2243">
                  <c:v>1</c:v>
                </c:pt>
                <c:pt idx="2244">
                  <c:v>1</c:v>
                </c:pt>
                <c:pt idx="2245">
                  <c:v>1</c:v>
                </c:pt>
                <c:pt idx="2246">
                  <c:v>1</c:v>
                </c:pt>
                <c:pt idx="2247">
                  <c:v>1</c:v>
                </c:pt>
                <c:pt idx="2248">
                  <c:v>1</c:v>
                </c:pt>
                <c:pt idx="2249">
                  <c:v>1</c:v>
                </c:pt>
                <c:pt idx="2250">
                  <c:v>1</c:v>
                </c:pt>
                <c:pt idx="2251">
                  <c:v>1</c:v>
                </c:pt>
                <c:pt idx="2252">
                  <c:v>1</c:v>
                </c:pt>
                <c:pt idx="2253">
                  <c:v>1</c:v>
                </c:pt>
                <c:pt idx="2254">
                  <c:v>1</c:v>
                </c:pt>
                <c:pt idx="2255">
                  <c:v>1</c:v>
                </c:pt>
                <c:pt idx="2256">
                  <c:v>1</c:v>
                </c:pt>
                <c:pt idx="2257">
                  <c:v>1</c:v>
                </c:pt>
                <c:pt idx="2258">
                  <c:v>1</c:v>
                </c:pt>
                <c:pt idx="2259">
                  <c:v>1</c:v>
                </c:pt>
                <c:pt idx="2260">
                  <c:v>1</c:v>
                </c:pt>
                <c:pt idx="2261">
                  <c:v>1</c:v>
                </c:pt>
                <c:pt idx="2262">
                  <c:v>1</c:v>
                </c:pt>
                <c:pt idx="2263">
                  <c:v>1</c:v>
                </c:pt>
                <c:pt idx="2264">
                  <c:v>1</c:v>
                </c:pt>
                <c:pt idx="2265">
                  <c:v>1</c:v>
                </c:pt>
                <c:pt idx="2266">
                  <c:v>1</c:v>
                </c:pt>
                <c:pt idx="2267">
                  <c:v>1</c:v>
                </c:pt>
                <c:pt idx="2268">
                  <c:v>1</c:v>
                </c:pt>
                <c:pt idx="2269">
                  <c:v>1</c:v>
                </c:pt>
                <c:pt idx="2270">
                  <c:v>1</c:v>
                </c:pt>
                <c:pt idx="2271">
                  <c:v>1</c:v>
                </c:pt>
                <c:pt idx="2272">
                  <c:v>1</c:v>
                </c:pt>
                <c:pt idx="2273">
                  <c:v>1</c:v>
                </c:pt>
                <c:pt idx="2274">
                  <c:v>1</c:v>
                </c:pt>
                <c:pt idx="2275">
                  <c:v>1</c:v>
                </c:pt>
                <c:pt idx="2276">
                  <c:v>1</c:v>
                </c:pt>
                <c:pt idx="2277">
                  <c:v>1</c:v>
                </c:pt>
                <c:pt idx="2278">
                  <c:v>1</c:v>
                </c:pt>
                <c:pt idx="2279">
                  <c:v>1</c:v>
                </c:pt>
                <c:pt idx="2280">
                  <c:v>1</c:v>
                </c:pt>
                <c:pt idx="2281">
                  <c:v>1</c:v>
                </c:pt>
                <c:pt idx="2282">
                  <c:v>1</c:v>
                </c:pt>
                <c:pt idx="2283">
                  <c:v>1</c:v>
                </c:pt>
                <c:pt idx="2284">
                  <c:v>1</c:v>
                </c:pt>
                <c:pt idx="2285">
                  <c:v>1</c:v>
                </c:pt>
                <c:pt idx="2286">
                  <c:v>1</c:v>
                </c:pt>
                <c:pt idx="2287">
                  <c:v>1</c:v>
                </c:pt>
                <c:pt idx="2288">
                  <c:v>1</c:v>
                </c:pt>
                <c:pt idx="2289">
                  <c:v>1</c:v>
                </c:pt>
                <c:pt idx="2290">
                  <c:v>1</c:v>
                </c:pt>
                <c:pt idx="2291">
                  <c:v>1</c:v>
                </c:pt>
                <c:pt idx="2292">
                  <c:v>1</c:v>
                </c:pt>
                <c:pt idx="2293">
                  <c:v>1</c:v>
                </c:pt>
                <c:pt idx="2294">
                  <c:v>1</c:v>
                </c:pt>
                <c:pt idx="2295">
                  <c:v>1</c:v>
                </c:pt>
                <c:pt idx="2296">
                  <c:v>1</c:v>
                </c:pt>
                <c:pt idx="2297">
                  <c:v>1</c:v>
                </c:pt>
                <c:pt idx="2298">
                  <c:v>1</c:v>
                </c:pt>
                <c:pt idx="2299">
                  <c:v>1</c:v>
                </c:pt>
                <c:pt idx="2300">
                  <c:v>1</c:v>
                </c:pt>
                <c:pt idx="2301">
                  <c:v>1</c:v>
                </c:pt>
                <c:pt idx="2302">
                  <c:v>1</c:v>
                </c:pt>
                <c:pt idx="2303">
                  <c:v>1</c:v>
                </c:pt>
                <c:pt idx="2304">
                  <c:v>1</c:v>
                </c:pt>
                <c:pt idx="2305">
                  <c:v>1</c:v>
                </c:pt>
                <c:pt idx="2306">
                  <c:v>1</c:v>
                </c:pt>
                <c:pt idx="2307">
                  <c:v>1</c:v>
                </c:pt>
                <c:pt idx="2308">
                  <c:v>1</c:v>
                </c:pt>
                <c:pt idx="2309">
                  <c:v>1</c:v>
                </c:pt>
                <c:pt idx="2310">
                  <c:v>1</c:v>
                </c:pt>
                <c:pt idx="2311">
                  <c:v>1</c:v>
                </c:pt>
                <c:pt idx="2312">
                  <c:v>1</c:v>
                </c:pt>
                <c:pt idx="2313">
                  <c:v>1</c:v>
                </c:pt>
                <c:pt idx="2314">
                  <c:v>1</c:v>
                </c:pt>
                <c:pt idx="2315">
                  <c:v>1</c:v>
                </c:pt>
                <c:pt idx="2316">
                  <c:v>1</c:v>
                </c:pt>
                <c:pt idx="2317">
                  <c:v>1</c:v>
                </c:pt>
                <c:pt idx="2318">
                  <c:v>1</c:v>
                </c:pt>
                <c:pt idx="2319">
                  <c:v>1</c:v>
                </c:pt>
                <c:pt idx="2320">
                  <c:v>1</c:v>
                </c:pt>
                <c:pt idx="2321">
                  <c:v>1</c:v>
                </c:pt>
                <c:pt idx="2322">
                  <c:v>1</c:v>
                </c:pt>
                <c:pt idx="2323">
                  <c:v>1</c:v>
                </c:pt>
                <c:pt idx="2324">
                  <c:v>1</c:v>
                </c:pt>
                <c:pt idx="2325">
                  <c:v>1</c:v>
                </c:pt>
                <c:pt idx="2326">
                  <c:v>1</c:v>
                </c:pt>
                <c:pt idx="2327">
                  <c:v>1</c:v>
                </c:pt>
                <c:pt idx="2328">
                  <c:v>1</c:v>
                </c:pt>
                <c:pt idx="2329">
                  <c:v>1</c:v>
                </c:pt>
                <c:pt idx="2330">
                  <c:v>1</c:v>
                </c:pt>
                <c:pt idx="2331">
                  <c:v>1</c:v>
                </c:pt>
                <c:pt idx="2332">
                  <c:v>1</c:v>
                </c:pt>
                <c:pt idx="2333">
                  <c:v>1</c:v>
                </c:pt>
                <c:pt idx="2334">
                  <c:v>1</c:v>
                </c:pt>
                <c:pt idx="2335">
                  <c:v>1</c:v>
                </c:pt>
                <c:pt idx="2336">
                  <c:v>1</c:v>
                </c:pt>
                <c:pt idx="2337">
                  <c:v>1</c:v>
                </c:pt>
                <c:pt idx="2338">
                  <c:v>1</c:v>
                </c:pt>
                <c:pt idx="2339">
                  <c:v>1</c:v>
                </c:pt>
                <c:pt idx="2340">
                  <c:v>1</c:v>
                </c:pt>
                <c:pt idx="2341">
                  <c:v>1</c:v>
                </c:pt>
                <c:pt idx="2342">
                  <c:v>1</c:v>
                </c:pt>
                <c:pt idx="2343">
                  <c:v>1</c:v>
                </c:pt>
                <c:pt idx="2344">
                  <c:v>1</c:v>
                </c:pt>
                <c:pt idx="2345">
                  <c:v>1</c:v>
                </c:pt>
                <c:pt idx="2346">
                  <c:v>1</c:v>
                </c:pt>
                <c:pt idx="2347">
                  <c:v>1</c:v>
                </c:pt>
                <c:pt idx="2348">
                  <c:v>1</c:v>
                </c:pt>
                <c:pt idx="2349">
                  <c:v>1</c:v>
                </c:pt>
                <c:pt idx="2350">
                  <c:v>1</c:v>
                </c:pt>
                <c:pt idx="2351">
                  <c:v>1</c:v>
                </c:pt>
                <c:pt idx="2352">
                  <c:v>1</c:v>
                </c:pt>
                <c:pt idx="2353">
                  <c:v>1</c:v>
                </c:pt>
                <c:pt idx="2354">
                  <c:v>1</c:v>
                </c:pt>
                <c:pt idx="2355">
                  <c:v>1</c:v>
                </c:pt>
                <c:pt idx="2356">
                  <c:v>1</c:v>
                </c:pt>
                <c:pt idx="2357">
                  <c:v>1</c:v>
                </c:pt>
                <c:pt idx="2358">
                  <c:v>1</c:v>
                </c:pt>
                <c:pt idx="2359">
                  <c:v>1</c:v>
                </c:pt>
                <c:pt idx="2360">
                  <c:v>1</c:v>
                </c:pt>
                <c:pt idx="2361">
                  <c:v>1</c:v>
                </c:pt>
                <c:pt idx="2362">
                  <c:v>1</c:v>
                </c:pt>
                <c:pt idx="2363">
                  <c:v>1</c:v>
                </c:pt>
                <c:pt idx="2364">
                  <c:v>1</c:v>
                </c:pt>
                <c:pt idx="2365">
                  <c:v>1</c:v>
                </c:pt>
                <c:pt idx="2366">
                  <c:v>1</c:v>
                </c:pt>
                <c:pt idx="2367">
                  <c:v>1</c:v>
                </c:pt>
                <c:pt idx="2368">
                  <c:v>1</c:v>
                </c:pt>
                <c:pt idx="2369">
                  <c:v>1</c:v>
                </c:pt>
                <c:pt idx="2370">
                  <c:v>1</c:v>
                </c:pt>
                <c:pt idx="2371">
                  <c:v>1</c:v>
                </c:pt>
                <c:pt idx="2372">
                  <c:v>1</c:v>
                </c:pt>
                <c:pt idx="2373">
                  <c:v>1</c:v>
                </c:pt>
                <c:pt idx="2374">
                  <c:v>1</c:v>
                </c:pt>
                <c:pt idx="2375">
                  <c:v>1</c:v>
                </c:pt>
                <c:pt idx="2376">
                  <c:v>1</c:v>
                </c:pt>
                <c:pt idx="2377">
                  <c:v>1</c:v>
                </c:pt>
                <c:pt idx="2378">
                  <c:v>1</c:v>
                </c:pt>
                <c:pt idx="2379">
                  <c:v>1</c:v>
                </c:pt>
                <c:pt idx="2380">
                  <c:v>1</c:v>
                </c:pt>
                <c:pt idx="2381">
                  <c:v>1</c:v>
                </c:pt>
                <c:pt idx="2382">
                  <c:v>1</c:v>
                </c:pt>
                <c:pt idx="2383">
                  <c:v>1</c:v>
                </c:pt>
                <c:pt idx="2384">
                  <c:v>1</c:v>
                </c:pt>
                <c:pt idx="2385">
                  <c:v>1</c:v>
                </c:pt>
                <c:pt idx="2386">
                  <c:v>1</c:v>
                </c:pt>
                <c:pt idx="2387">
                  <c:v>1</c:v>
                </c:pt>
                <c:pt idx="2388">
                  <c:v>1</c:v>
                </c:pt>
                <c:pt idx="2389">
                  <c:v>1</c:v>
                </c:pt>
                <c:pt idx="2390">
                  <c:v>1</c:v>
                </c:pt>
                <c:pt idx="2391">
                  <c:v>1</c:v>
                </c:pt>
                <c:pt idx="2392">
                  <c:v>1</c:v>
                </c:pt>
                <c:pt idx="2393">
                  <c:v>1</c:v>
                </c:pt>
                <c:pt idx="2394">
                  <c:v>1</c:v>
                </c:pt>
                <c:pt idx="2395">
                  <c:v>1</c:v>
                </c:pt>
                <c:pt idx="2396">
                  <c:v>1</c:v>
                </c:pt>
                <c:pt idx="2397">
                  <c:v>1</c:v>
                </c:pt>
                <c:pt idx="2398">
                  <c:v>1</c:v>
                </c:pt>
                <c:pt idx="2399">
                  <c:v>1</c:v>
                </c:pt>
                <c:pt idx="2400">
                  <c:v>1</c:v>
                </c:pt>
                <c:pt idx="2401">
                  <c:v>1</c:v>
                </c:pt>
                <c:pt idx="2402">
                  <c:v>1</c:v>
                </c:pt>
                <c:pt idx="2403">
                  <c:v>1</c:v>
                </c:pt>
                <c:pt idx="2404">
                  <c:v>1</c:v>
                </c:pt>
                <c:pt idx="2405">
                  <c:v>1</c:v>
                </c:pt>
                <c:pt idx="2406">
                  <c:v>1</c:v>
                </c:pt>
                <c:pt idx="2407">
                  <c:v>1</c:v>
                </c:pt>
                <c:pt idx="2408">
                  <c:v>1</c:v>
                </c:pt>
                <c:pt idx="2409">
                  <c:v>1</c:v>
                </c:pt>
                <c:pt idx="2410">
                  <c:v>1</c:v>
                </c:pt>
                <c:pt idx="2411">
                  <c:v>1</c:v>
                </c:pt>
                <c:pt idx="2412">
                  <c:v>1</c:v>
                </c:pt>
                <c:pt idx="2413">
                  <c:v>1</c:v>
                </c:pt>
                <c:pt idx="2414">
                  <c:v>1</c:v>
                </c:pt>
                <c:pt idx="2415">
                  <c:v>1</c:v>
                </c:pt>
                <c:pt idx="2416">
                  <c:v>1</c:v>
                </c:pt>
                <c:pt idx="2417">
                  <c:v>1</c:v>
                </c:pt>
                <c:pt idx="2418">
                  <c:v>1</c:v>
                </c:pt>
                <c:pt idx="2419">
                  <c:v>1</c:v>
                </c:pt>
                <c:pt idx="2420">
                  <c:v>1</c:v>
                </c:pt>
                <c:pt idx="2421">
                  <c:v>1</c:v>
                </c:pt>
                <c:pt idx="2422">
                  <c:v>1</c:v>
                </c:pt>
                <c:pt idx="2423">
                  <c:v>1</c:v>
                </c:pt>
                <c:pt idx="2424">
                  <c:v>1</c:v>
                </c:pt>
                <c:pt idx="2425">
                  <c:v>1</c:v>
                </c:pt>
                <c:pt idx="2426">
                  <c:v>1</c:v>
                </c:pt>
                <c:pt idx="2427">
                  <c:v>1</c:v>
                </c:pt>
                <c:pt idx="2428">
                  <c:v>1</c:v>
                </c:pt>
                <c:pt idx="2429">
                  <c:v>1</c:v>
                </c:pt>
                <c:pt idx="2430">
                  <c:v>1</c:v>
                </c:pt>
                <c:pt idx="2431">
                  <c:v>1</c:v>
                </c:pt>
                <c:pt idx="2432">
                  <c:v>1</c:v>
                </c:pt>
                <c:pt idx="2433">
                  <c:v>1</c:v>
                </c:pt>
                <c:pt idx="2434">
                  <c:v>1</c:v>
                </c:pt>
                <c:pt idx="2435">
                  <c:v>1</c:v>
                </c:pt>
                <c:pt idx="2436">
                  <c:v>1</c:v>
                </c:pt>
                <c:pt idx="2437">
                  <c:v>1</c:v>
                </c:pt>
                <c:pt idx="2438">
                  <c:v>1</c:v>
                </c:pt>
                <c:pt idx="2439">
                  <c:v>1</c:v>
                </c:pt>
                <c:pt idx="2440">
                  <c:v>1</c:v>
                </c:pt>
                <c:pt idx="2441">
                  <c:v>1</c:v>
                </c:pt>
                <c:pt idx="2442">
                  <c:v>1</c:v>
                </c:pt>
                <c:pt idx="2443">
                  <c:v>1</c:v>
                </c:pt>
                <c:pt idx="2444">
                  <c:v>1</c:v>
                </c:pt>
                <c:pt idx="2445">
                  <c:v>1</c:v>
                </c:pt>
                <c:pt idx="2446">
                  <c:v>1</c:v>
                </c:pt>
                <c:pt idx="2447">
                  <c:v>1</c:v>
                </c:pt>
                <c:pt idx="2448">
                  <c:v>1</c:v>
                </c:pt>
                <c:pt idx="2449">
                  <c:v>1</c:v>
                </c:pt>
                <c:pt idx="2450">
                  <c:v>1</c:v>
                </c:pt>
                <c:pt idx="2451">
                  <c:v>1</c:v>
                </c:pt>
                <c:pt idx="2452">
                  <c:v>1</c:v>
                </c:pt>
                <c:pt idx="2453">
                  <c:v>1</c:v>
                </c:pt>
                <c:pt idx="2454">
                  <c:v>1</c:v>
                </c:pt>
                <c:pt idx="2455">
                  <c:v>1</c:v>
                </c:pt>
                <c:pt idx="2456">
                  <c:v>1</c:v>
                </c:pt>
                <c:pt idx="2457">
                  <c:v>1</c:v>
                </c:pt>
                <c:pt idx="2458">
                  <c:v>1</c:v>
                </c:pt>
                <c:pt idx="2459">
                  <c:v>1</c:v>
                </c:pt>
                <c:pt idx="2460">
                  <c:v>1</c:v>
                </c:pt>
                <c:pt idx="2461">
                  <c:v>1</c:v>
                </c:pt>
                <c:pt idx="2462">
                  <c:v>1</c:v>
                </c:pt>
                <c:pt idx="2463">
                  <c:v>1</c:v>
                </c:pt>
                <c:pt idx="2464">
                  <c:v>1</c:v>
                </c:pt>
                <c:pt idx="2465">
                  <c:v>1</c:v>
                </c:pt>
                <c:pt idx="2466">
                  <c:v>1</c:v>
                </c:pt>
                <c:pt idx="2467">
                  <c:v>1</c:v>
                </c:pt>
                <c:pt idx="2468">
                  <c:v>1</c:v>
                </c:pt>
                <c:pt idx="2469">
                  <c:v>1</c:v>
                </c:pt>
                <c:pt idx="2470">
                  <c:v>1</c:v>
                </c:pt>
                <c:pt idx="2471">
                  <c:v>1</c:v>
                </c:pt>
                <c:pt idx="2472">
                  <c:v>1</c:v>
                </c:pt>
                <c:pt idx="2473">
                  <c:v>1</c:v>
                </c:pt>
                <c:pt idx="2474">
                  <c:v>1</c:v>
                </c:pt>
                <c:pt idx="2475">
                  <c:v>1</c:v>
                </c:pt>
                <c:pt idx="2476">
                  <c:v>1</c:v>
                </c:pt>
                <c:pt idx="2477">
                  <c:v>1</c:v>
                </c:pt>
                <c:pt idx="2478">
                  <c:v>1</c:v>
                </c:pt>
                <c:pt idx="2479">
                  <c:v>1</c:v>
                </c:pt>
                <c:pt idx="2480">
                  <c:v>1</c:v>
                </c:pt>
                <c:pt idx="2481">
                  <c:v>1</c:v>
                </c:pt>
                <c:pt idx="2482">
                  <c:v>1</c:v>
                </c:pt>
                <c:pt idx="2483">
                  <c:v>1</c:v>
                </c:pt>
                <c:pt idx="2484">
                  <c:v>1</c:v>
                </c:pt>
                <c:pt idx="2485">
                  <c:v>1</c:v>
                </c:pt>
                <c:pt idx="2486">
                  <c:v>1</c:v>
                </c:pt>
                <c:pt idx="2487">
                  <c:v>1</c:v>
                </c:pt>
                <c:pt idx="2488">
                  <c:v>1</c:v>
                </c:pt>
                <c:pt idx="2489">
                  <c:v>1</c:v>
                </c:pt>
                <c:pt idx="2490">
                  <c:v>1</c:v>
                </c:pt>
                <c:pt idx="2491">
                  <c:v>1</c:v>
                </c:pt>
                <c:pt idx="2492">
                  <c:v>1</c:v>
                </c:pt>
                <c:pt idx="2493">
                  <c:v>1</c:v>
                </c:pt>
                <c:pt idx="2494">
                  <c:v>1</c:v>
                </c:pt>
                <c:pt idx="2495">
                  <c:v>1</c:v>
                </c:pt>
                <c:pt idx="2496">
                  <c:v>1</c:v>
                </c:pt>
                <c:pt idx="2497">
                  <c:v>1</c:v>
                </c:pt>
                <c:pt idx="2498">
                  <c:v>1</c:v>
                </c:pt>
                <c:pt idx="2499">
                  <c:v>1</c:v>
                </c:pt>
                <c:pt idx="2500">
                  <c:v>1</c:v>
                </c:pt>
                <c:pt idx="2501">
                  <c:v>1</c:v>
                </c:pt>
                <c:pt idx="2502">
                  <c:v>1</c:v>
                </c:pt>
                <c:pt idx="2503">
                  <c:v>1</c:v>
                </c:pt>
                <c:pt idx="2504">
                  <c:v>1</c:v>
                </c:pt>
                <c:pt idx="2505">
                  <c:v>1</c:v>
                </c:pt>
                <c:pt idx="2506">
                  <c:v>1</c:v>
                </c:pt>
                <c:pt idx="2507">
                  <c:v>1</c:v>
                </c:pt>
                <c:pt idx="2508">
                  <c:v>1</c:v>
                </c:pt>
                <c:pt idx="2509">
                  <c:v>1</c:v>
                </c:pt>
                <c:pt idx="2510">
                  <c:v>1</c:v>
                </c:pt>
                <c:pt idx="2511">
                  <c:v>1</c:v>
                </c:pt>
                <c:pt idx="2512">
                  <c:v>1</c:v>
                </c:pt>
                <c:pt idx="2513">
                  <c:v>1</c:v>
                </c:pt>
                <c:pt idx="2514">
                  <c:v>1</c:v>
                </c:pt>
                <c:pt idx="2515">
                  <c:v>1</c:v>
                </c:pt>
                <c:pt idx="2516">
                  <c:v>1</c:v>
                </c:pt>
                <c:pt idx="2517">
                  <c:v>1</c:v>
                </c:pt>
                <c:pt idx="2518">
                  <c:v>1</c:v>
                </c:pt>
                <c:pt idx="2519">
                  <c:v>1</c:v>
                </c:pt>
                <c:pt idx="2520">
                  <c:v>1</c:v>
                </c:pt>
                <c:pt idx="2521">
                  <c:v>1</c:v>
                </c:pt>
                <c:pt idx="2522">
                  <c:v>1</c:v>
                </c:pt>
                <c:pt idx="2523">
                  <c:v>1</c:v>
                </c:pt>
                <c:pt idx="2524">
                  <c:v>1</c:v>
                </c:pt>
                <c:pt idx="2525">
                  <c:v>1</c:v>
                </c:pt>
                <c:pt idx="2526">
                  <c:v>1</c:v>
                </c:pt>
                <c:pt idx="2527">
                  <c:v>1</c:v>
                </c:pt>
                <c:pt idx="2528">
                  <c:v>1</c:v>
                </c:pt>
                <c:pt idx="2529">
                  <c:v>1</c:v>
                </c:pt>
                <c:pt idx="2530">
                  <c:v>1</c:v>
                </c:pt>
                <c:pt idx="2531">
                  <c:v>1</c:v>
                </c:pt>
                <c:pt idx="2532">
                  <c:v>1</c:v>
                </c:pt>
                <c:pt idx="2533">
                  <c:v>1</c:v>
                </c:pt>
                <c:pt idx="2534">
                  <c:v>1</c:v>
                </c:pt>
                <c:pt idx="2535">
                  <c:v>1</c:v>
                </c:pt>
                <c:pt idx="2536">
                  <c:v>1</c:v>
                </c:pt>
                <c:pt idx="2537">
                  <c:v>1</c:v>
                </c:pt>
                <c:pt idx="2538">
                  <c:v>1</c:v>
                </c:pt>
                <c:pt idx="2539">
                  <c:v>1</c:v>
                </c:pt>
                <c:pt idx="2540">
                  <c:v>1</c:v>
                </c:pt>
                <c:pt idx="2541">
                  <c:v>1</c:v>
                </c:pt>
                <c:pt idx="2542">
                  <c:v>1</c:v>
                </c:pt>
                <c:pt idx="2543">
                  <c:v>1</c:v>
                </c:pt>
                <c:pt idx="2544">
                  <c:v>1</c:v>
                </c:pt>
                <c:pt idx="2545">
                  <c:v>1</c:v>
                </c:pt>
                <c:pt idx="2546">
                  <c:v>1</c:v>
                </c:pt>
                <c:pt idx="2547">
                  <c:v>1</c:v>
                </c:pt>
                <c:pt idx="2548">
                  <c:v>1</c:v>
                </c:pt>
                <c:pt idx="2549">
                  <c:v>1</c:v>
                </c:pt>
                <c:pt idx="2550">
                  <c:v>1</c:v>
                </c:pt>
                <c:pt idx="2551">
                  <c:v>1</c:v>
                </c:pt>
                <c:pt idx="2552">
                  <c:v>1</c:v>
                </c:pt>
                <c:pt idx="2553">
                  <c:v>1</c:v>
                </c:pt>
                <c:pt idx="2554">
                  <c:v>1</c:v>
                </c:pt>
                <c:pt idx="2555">
                  <c:v>1</c:v>
                </c:pt>
                <c:pt idx="2556">
                  <c:v>1</c:v>
                </c:pt>
                <c:pt idx="2557">
                  <c:v>1</c:v>
                </c:pt>
                <c:pt idx="2558">
                  <c:v>1</c:v>
                </c:pt>
                <c:pt idx="2559">
                  <c:v>1</c:v>
                </c:pt>
                <c:pt idx="2560">
                  <c:v>1</c:v>
                </c:pt>
                <c:pt idx="2561">
                  <c:v>1</c:v>
                </c:pt>
                <c:pt idx="2562">
                  <c:v>1</c:v>
                </c:pt>
                <c:pt idx="2563">
                  <c:v>1</c:v>
                </c:pt>
                <c:pt idx="2564">
                  <c:v>1</c:v>
                </c:pt>
                <c:pt idx="2565">
                  <c:v>1</c:v>
                </c:pt>
                <c:pt idx="2566">
                  <c:v>1</c:v>
                </c:pt>
                <c:pt idx="2567">
                  <c:v>1</c:v>
                </c:pt>
                <c:pt idx="2568">
                  <c:v>1</c:v>
                </c:pt>
                <c:pt idx="2569">
                  <c:v>1</c:v>
                </c:pt>
                <c:pt idx="2570">
                  <c:v>1</c:v>
                </c:pt>
                <c:pt idx="2571">
                  <c:v>1</c:v>
                </c:pt>
                <c:pt idx="2572">
                  <c:v>1</c:v>
                </c:pt>
                <c:pt idx="2573">
                  <c:v>1</c:v>
                </c:pt>
                <c:pt idx="2574">
                  <c:v>1</c:v>
                </c:pt>
                <c:pt idx="2575">
                  <c:v>1</c:v>
                </c:pt>
                <c:pt idx="2576">
                  <c:v>1</c:v>
                </c:pt>
                <c:pt idx="2577">
                  <c:v>1</c:v>
                </c:pt>
                <c:pt idx="2578">
                  <c:v>1</c:v>
                </c:pt>
                <c:pt idx="2579">
                  <c:v>1</c:v>
                </c:pt>
                <c:pt idx="2580">
                  <c:v>1</c:v>
                </c:pt>
                <c:pt idx="2581">
                  <c:v>1</c:v>
                </c:pt>
                <c:pt idx="2582">
                  <c:v>1</c:v>
                </c:pt>
                <c:pt idx="2583">
                  <c:v>1</c:v>
                </c:pt>
                <c:pt idx="2584">
                  <c:v>1</c:v>
                </c:pt>
                <c:pt idx="2585">
                  <c:v>1</c:v>
                </c:pt>
                <c:pt idx="2586">
                  <c:v>1</c:v>
                </c:pt>
                <c:pt idx="2587">
                  <c:v>1</c:v>
                </c:pt>
                <c:pt idx="2588">
                  <c:v>1</c:v>
                </c:pt>
                <c:pt idx="2589">
                  <c:v>1</c:v>
                </c:pt>
                <c:pt idx="2590">
                  <c:v>1</c:v>
                </c:pt>
                <c:pt idx="2591">
                  <c:v>1</c:v>
                </c:pt>
                <c:pt idx="2592">
                  <c:v>1</c:v>
                </c:pt>
                <c:pt idx="2593">
                  <c:v>1</c:v>
                </c:pt>
                <c:pt idx="2594">
                  <c:v>1</c:v>
                </c:pt>
                <c:pt idx="2595">
                  <c:v>1</c:v>
                </c:pt>
                <c:pt idx="2596">
                  <c:v>1</c:v>
                </c:pt>
                <c:pt idx="2597">
                  <c:v>1</c:v>
                </c:pt>
                <c:pt idx="2598">
                  <c:v>1</c:v>
                </c:pt>
                <c:pt idx="2599">
                  <c:v>1</c:v>
                </c:pt>
                <c:pt idx="2600">
                  <c:v>1</c:v>
                </c:pt>
                <c:pt idx="2601">
                  <c:v>1</c:v>
                </c:pt>
                <c:pt idx="2602">
                  <c:v>1</c:v>
                </c:pt>
                <c:pt idx="2603">
                  <c:v>1</c:v>
                </c:pt>
                <c:pt idx="2604">
                  <c:v>1</c:v>
                </c:pt>
                <c:pt idx="2605">
                  <c:v>1</c:v>
                </c:pt>
                <c:pt idx="2606">
                  <c:v>1</c:v>
                </c:pt>
                <c:pt idx="2607">
                  <c:v>1</c:v>
                </c:pt>
                <c:pt idx="2608">
                  <c:v>1</c:v>
                </c:pt>
                <c:pt idx="2609">
                  <c:v>1</c:v>
                </c:pt>
                <c:pt idx="2610">
                  <c:v>1</c:v>
                </c:pt>
                <c:pt idx="2611">
                  <c:v>1</c:v>
                </c:pt>
                <c:pt idx="2612">
                  <c:v>1</c:v>
                </c:pt>
                <c:pt idx="2613">
                  <c:v>1</c:v>
                </c:pt>
                <c:pt idx="2614">
                  <c:v>1</c:v>
                </c:pt>
                <c:pt idx="2615">
                  <c:v>1</c:v>
                </c:pt>
                <c:pt idx="2616">
                  <c:v>1</c:v>
                </c:pt>
                <c:pt idx="2617">
                  <c:v>1</c:v>
                </c:pt>
                <c:pt idx="2618">
                  <c:v>1</c:v>
                </c:pt>
                <c:pt idx="2619">
                  <c:v>1</c:v>
                </c:pt>
                <c:pt idx="2620">
                  <c:v>1</c:v>
                </c:pt>
                <c:pt idx="2621">
                  <c:v>1</c:v>
                </c:pt>
                <c:pt idx="2622">
                  <c:v>1</c:v>
                </c:pt>
                <c:pt idx="2623">
                  <c:v>1</c:v>
                </c:pt>
                <c:pt idx="2624">
                  <c:v>1</c:v>
                </c:pt>
                <c:pt idx="2625">
                  <c:v>1</c:v>
                </c:pt>
                <c:pt idx="2626">
                  <c:v>1</c:v>
                </c:pt>
                <c:pt idx="2627">
                  <c:v>1</c:v>
                </c:pt>
                <c:pt idx="2628">
                  <c:v>1</c:v>
                </c:pt>
                <c:pt idx="2629">
                  <c:v>1</c:v>
                </c:pt>
                <c:pt idx="2630">
                  <c:v>1</c:v>
                </c:pt>
                <c:pt idx="2631">
                  <c:v>1</c:v>
                </c:pt>
                <c:pt idx="2632">
                  <c:v>1</c:v>
                </c:pt>
                <c:pt idx="2633">
                  <c:v>1</c:v>
                </c:pt>
                <c:pt idx="2634">
                  <c:v>1</c:v>
                </c:pt>
                <c:pt idx="2635">
                  <c:v>1</c:v>
                </c:pt>
                <c:pt idx="2636">
                  <c:v>1</c:v>
                </c:pt>
                <c:pt idx="2637">
                  <c:v>1</c:v>
                </c:pt>
                <c:pt idx="2638">
                  <c:v>1</c:v>
                </c:pt>
                <c:pt idx="2639">
                  <c:v>1</c:v>
                </c:pt>
                <c:pt idx="2640">
                  <c:v>1</c:v>
                </c:pt>
                <c:pt idx="2641">
                  <c:v>1</c:v>
                </c:pt>
                <c:pt idx="2642">
                  <c:v>1</c:v>
                </c:pt>
                <c:pt idx="2643">
                  <c:v>1</c:v>
                </c:pt>
                <c:pt idx="2644">
                  <c:v>1</c:v>
                </c:pt>
                <c:pt idx="2645">
                  <c:v>1</c:v>
                </c:pt>
                <c:pt idx="2646">
                  <c:v>1</c:v>
                </c:pt>
                <c:pt idx="2647">
                  <c:v>1</c:v>
                </c:pt>
                <c:pt idx="2648">
                  <c:v>1</c:v>
                </c:pt>
                <c:pt idx="2649">
                  <c:v>1</c:v>
                </c:pt>
                <c:pt idx="2650">
                  <c:v>1</c:v>
                </c:pt>
                <c:pt idx="2651">
                  <c:v>1</c:v>
                </c:pt>
                <c:pt idx="2652">
                  <c:v>1</c:v>
                </c:pt>
                <c:pt idx="2653">
                  <c:v>1</c:v>
                </c:pt>
                <c:pt idx="2654">
                  <c:v>1</c:v>
                </c:pt>
                <c:pt idx="2655">
                  <c:v>1</c:v>
                </c:pt>
                <c:pt idx="2656">
                  <c:v>1</c:v>
                </c:pt>
                <c:pt idx="2657">
                  <c:v>1</c:v>
                </c:pt>
                <c:pt idx="2658">
                  <c:v>1</c:v>
                </c:pt>
                <c:pt idx="2659">
                  <c:v>1</c:v>
                </c:pt>
                <c:pt idx="2660">
                  <c:v>1</c:v>
                </c:pt>
                <c:pt idx="2661">
                  <c:v>1</c:v>
                </c:pt>
                <c:pt idx="2662">
                  <c:v>1</c:v>
                </c:pt>
                <c:pt idx="2663">
                  <c:v>1</c:v>
                </c:pt>
                <c:pt idx="2664">
                  <c:v>1</c:v>
                </c:pt>
                <c:pt idx="2665">
                  <c:v>1</c:v>
                </c:pt>
                <c:pt idx="2666">
                  <c:v>1</c:v>
                </c:pt>
                <c:pt idx="2667">
                  <c:v>1</c:v>
                </c:pt>
                <c:pt idx="2668">
                  <c:v>1</c:v>
                </c:pt>
                <c:pt idx="2669">
                  <c:v>1</c:v>
                </c:pt>
                <c:pt idx="2670">
                  <c:v>1</c:v>
                </c:pt>
                <c:pt idx="2671">
                  <c:v>1</c:v>
                </c:pt>
                <c:pt idx="2672">
                  <c:v>1</c:v>
                </c:pt>
                <c:pt idx="2673">
                  <c:v>1</c:v>
                </c:pt>
                <c:pt idx="2674">
                  <c:v>1</c:v>
                </c:pt>
                <c:pt idx="2675">
                  <c:v>1</c:v>
                </c:pt>
                <c:pt idx="2676">
                  <c:v>1</c:v>
                </c:pt>
                <c:pt idx="2677">
                  <c:v>1</c:v>
                </c:pt>
                <c:pt idx="2678">
                  <c:v>1</c:v>
                </c:pt>
                <c:pt idx="2679">
                  <c:v>1</c:v>
                </c:pt>
                <c:pt idx="2680">
                  <c:v>1</c:v>
                </c:pt>
                <c:pt idx="2681">
                  <c:v>1</c:v>
                </c:pt>
                <c:pt idx="2682">
                  <c:v>1</c:v>
                </c:pt>
                <c:pt idx="2683">
                  <c:v>1</c:v>
                </c:pt>
                <c:pt idx="2684">
                  <c:v>1</c:v>
                </c:pt>
                <c:pt idx="2685">
                  <c:v>1</c:v>
                </c:pt>
                <c:pt idx="2686">
                  <c:v>1</c:v>
                </c:pt>
                <c:pt idx="2687">
                  <c:v>1</c:v>
                </c:pt>
                <c:pt idx="2688">
                  <c:v>1</c:v>
                </c:pt>
                <c:pt idx="2689">
                  <c:v>1</c:v>
                </c:pt>
                <c:pt idx="2690">
                  <c:v>1</c:v>
                </c:pt>
                <c:pt idx="2691">
                  <c:v>1</c:v>
                </c:pt>
                <c:pt idx="2692">
                  <c:v>1</c:v>
                </c:pt>
                <c:pt idx="2693">
                  <c:v>1</c:v>
                </c:pt>
                <c:pt idx="2694">
                  <c:v>1</c:v>
                </c:pt>
                <c:pt idx="2695">
                  <c:v>1</c:v>
                </c:pt>
                <c:pt idx="2696">
                  <c:v>1</c:v>
                </c:pt>
                <c:pt idx="2697">
                  <c:v>1</c:v>
                </c:pt>
                <c:pt idx="2698">
                  <c:v>1</c:v>
                </c:pt>
                <c:pt idx="2699">
                  <c:v>1</c:v>
                </c:pt>
                <c:pt idx="2700">
                  <c:v>1</c:v>
                </c:pt>
                <c:pt idx="2701">
                  <c:v>1</c:v>
                </c:pt>
                <c:pt idx="2702">
                  <c:v>1</c:v>
                </c:pt>
                <c:pt idx="2703">
                  <c:v>1</c:v>
                </c:pt>
                <c:pt idx="2704">
                  <c:v>1</c:v>
                </c:pt>
                <c:pt idx="2705">
                  <c:v>1</c:v>
                </c:pt>
                <c:pt idx="2706">
                  <c:v>1</c:v>
                </c:pt>
                <c:pt idx="2707">
                  <c:v>1</c:v>
                </c:pt>
                <c:pt idx="2708">
                  <c:v>1</c:v>
                </c:pt>
                <c:pt idx="2709">
                  <c:v>1</c:v>
                </c:pt>
                <c:pt idx="2710">
                  <c:v>1</c:v>
                </c:pt>
                <c:pt idx="2711">
                  <c:v>1</c:v>
                </c:pt>
                <c:pt idx="2712">
                  <c:v>1</c:v>
                </c:pt>
                <c:pt idx="2713">
                  <c:v>1</c:v>
                </c:pt>
                <c:pt idx="2714">
                  <c:v>1</c:v>
                </c:pt>
                <c:pt idx="2715">
                  <c:v>1</c:v>
                </c:pt>
                <c:pt idx="2716">
                  <c:v>1</c:v>
                </c:pt>
                <c:pt idx="2717">
                  <c:v>1</c:v>
                </c:pt>
                <c:pt idx="2718">
                  <c:v>1</c:v>
                </c:pt>
                <c:pt idx="2719">
                  <c:v>1</c:v>
                </c:pt>
                <c:pt idx="2720">
                  <c:v>1</c:v>
                </c:pt>
                <c:pt idx="2721">
                  <c:v>1</c:v>
                </c:pt>
                <c:pt idx="2722">
                  <c:v>1</c:v>
                </c:pt>
                <c:pt idx="2723">
                  <c:v>1</c:v>
                </c:pt>
                <c:pt idx="2724">
                  <c:v>1</c:v>
                </c:pt>
                <c:pt idx="2725">
                  <c:v>1</c:v>
                </c:pt>
                <c:pt idx="2726">
                  <c:v>1</c:v>
                </c:pt>
                <c:pt idx="2727">
                  <c:v>1</c:v>
                </c:pt>
                <c:pt idx="2728">
                  <c:v>1</c:v>
                </c:pt>
                <c:pt idx="2729">
                  <c:v>1</c:v>
                </c:pt>
                <c:pt idx="2730">
                  <c:v>1</c:v>
                </c:pt>
                <c:pt idx="2731">
                  <c:v>1</c:v>
                </c:pt>
                <c:pt idx="2732">
                  <c:v>1</c:v>
                </c:pt>
                <c:pt idx="2733">
                  <c:v>1</c:v>
                </c:pt>
                <c:pt idx="2734">
                  <c:v>1</c:v>
                </c:pt>
                <c:pt idx="2735">
                  <c:v>1</c:v>
                </c:pt>
                <c:pt idx="2736">
                  <c:v>1</c:v>
                </c:pt>
                <c:pt idx="2737">
                  <c:v>1</c:v>
                </c:pt>
                <c:pt idx="2738">
                  <c:v>1</c:v>
                </c:pt>
                <c:pt idx="2739">
                  <c:v>1</c:v>
                </c:pt>
                <c:pt idx="2740">
                  <c:v>1</c:v>
                </c:pt>
                <c:pt idx="2741">
                  <c:v>1</c:v>
                </c:pt>
                <c:pt idx="2742">
                  <c:v>1</c:v>
                </c:pt>
                <c:pt idx="2743">
                  <c:v>1</c:v>
                </c:pt>
                <c:pt idx="2744">
                  <c:v>1</c:v>
                </c:pt>
                <c:pt idx="2745">
                  <c:v>1</c:v>
                </c:pt>
                <c:pt idx="2746">
                  <c:v>1</c:v>
                </c:pt>
                <c:pt idx="2747">
                  <c:v>1</c:v>
                </c:pt>
                <c:pt idx="2748">
                  <c:v>1</c:v>
                </c:pt>
                <c:pt idx="2749">
                  <c:v>1</c:v>
                </c:pt>
                <c:pt idx="2750">
                  <c:v>1</c:v>
                </c:pt>
                <c:pt idx="2751">
                  <c:v>1</c:v>
                </c:pt>
                <c:pt idx="2752">
                  <c:v>1</c:v>
                </c:pt>
                <c:pt idx="2753">
                  <c:v>1</c:v>
                </c:pt>
                <c:pt idx="2754">
                  <c:v>1</c:v>
                </c:pt>
                <c:pt idx="2755">
                  <c:v>1</c:v>
                </c:pt>
                <c:pt idx="2756">
                  <c:v>1</c:v>
                </c:pt>
                <c:pt idx="2757">
                  <c:v>1</c:v>
                </c:pt>
                <c:pt idx="2758">
                  <c:v>1</c:v>
                </c:pt>
                <c:pt idx="2759">
                  <c:v>1</c:v>
                </c:pt>
                <c:pt idx="2760">
                  <c:v>1</c:v>
                </c:pt>
                <c:pt idx="2761">
                  <c:v>1</c:v>
                </c:pt>
                <c:pt idx="2762">
                  <c:v>1</c:v>
                </c:pt>
                <c:pt idx="2763">
                  <c:v>1</c:v>
                </c:pt>
                <c:pt idx="2764">
                  <c:v>1</c:v>
                </c:pt>
                <c:pt idx="2765">
                  <c:v>1</c:v>
                </c:pt>
                <c:pt idx="2766">
                  <c:v>1</c:v>
                </c:pt>
                <c:pt idx="2767">
                  <c:v>1</c:v>
                </c:pt>
                <c:pt idx="2768">
                  <c:v>1</c:v>
                </c:pt>
                <c:pt idx="2769">
                  <c:v>1</c:v>
                </c:pt>
                <c:pt idx="2770">
                  <c:v>1</c:v>
                </c:pt>
                <c:pt idx="2771">
                  <c:v>1</c:v>
                </c:pt>
                <c:pt idx="2772">
                  <c:v>1</c:v>
                </c:pt>
                <c:pt idx="2773">
                  <c:v>1</c:v>
                </c:pt>
                <c:pt idx="2774">
                  <c:v>1</c:v>
                </c:pt>
                <c:pt idx="2775">
                  <c:v>1</c:v>
                </c:pt>
                <c:pt idx="2776">
                  <c:v>1</c:v>
                </c:pt>
                <c:pt idx="2777">
                  <c:v>1</c:v>
                </c:pt>
                <c:pt idx="2778">
                  <c:v>1</c:v>
                </c:pt>
                <c:pt idx="2779">
                  <c:v>1</c:v>
                </c:pt>
                <c:pt idx="2780">
                  <c:v>1</c:v>
                </c:pt>
                <c:pt idx="2781">
                  <c:v>1</c:v>
                </c:pt>
                <c:pt idx="2782">
                  <c:v>1</c:v>
                </c:pt>
                <c:pt idx="2783">
                  <c:v>1</c:v>
                </c:pt>
                <c:pt idx="2784">
                  <c:v>1</c:v>
                </c:pt>
                <c:pt idx="2785">
                  <c:v>1</c:v>
                </c:pt>
                <c:pt idx="2786">
                  <c:v>1</c:v>
                </c:pt>
                <c:pt idx="2787">
                  <c:v>1</c:v>
                </c:pt>
                <c:pt idx="2788">
                  <c:v>1</c:v>
                </c:pt>
                <c:pt idx="2789">
                  <c:v>1</c:v>
                </c:pt>
                <c:pt idx="2790">
                  <c:v>1</c:v>
                </c:pt>
                <c:pt idx="2791">
                  <c:v>1</c:v>
                </c:pt>
                <c:pt idx="2792">
                  <c:v>1</c:v>
                </c:pt>
                <c:pt idx="2793">
                  <c:v>1</c:v>
                </c:pt>
                <c:pt idx="2794">
                  <c:v>1</c:v>
                </c:pt>
                <c:pt idx="2795">
                  <c:v>1</c:v>
                </c:pt>
                <c:pt idx="2796">
                  <c:v>1</c:v>
                </c:pt>
                <c:pt idx="2797">
                  <c:v>1</c:v>
                </c:pt>
                <c:pt idx="2798">
                  <c:v>1</c:v>
                </c:pt>
                <c:pt idx="2799">
                  <c:v>1</c:v>
                </c:pt>
                <c:pt idx="2800">
                  <c:v>1</c:v>
                </c:pt>
                <c:pt idx="2801">
                  <c:v>1</c:v>
                </c:pt>
                <c:pt idx="2802">
                  <c:v>1</c:v>
                </c:pt>
                <c:pt idx="2803">
                  <c:v>1</c:v>
                </c:pt>
                <c:pt idx="2804">
                  <c:v>1</c:v>
                </c:pt>
                <c:pt idx="2805">
                  <c:v>1</c:v>
                </c:pt>
                <c:pt idx="2806">
                  <c:v>1</c:v>
                </c:pt>
                <c:pt idx="2807">
                  <c:v>1</c:v>
                </c:pt>
                <c:pt idx="2808">
                  <c:v>1</c:v>
                </c:pt>
                <c:pt idx="2809">
                  <c:v>1</c:v>
                </c:pt>
                <c:pt idx="2810">
                  <c:v>1</c:v>
                </c:pt>
                <c:pt idx="2811">
                  <c:v>1</c:v>
                </c:pt>
                <c:pt idx="2812">
                  <c:v>1</c:v>
                </c:pt>
                <c:pt idx="2813">
                  <c:v>1</c:v>
                </c:pt>
                <c:pt idx="2814">
                  <c:v>1</c:v>
                </c:pt>
                <c:pt idx="2815">
                  <c:v>1</c:v>
                </c:pt>
                <c:pt idx="2816">
                  <c:v>1</c:v>
                </c:pt>
                <c:pt idx="2817">
                  <c:v>1</c:v>
                </c:pt>
                <c:pt idx="2818">
                  <c:v>1</c:v>
                </c:pt>
                <c:pt idx="2819">
                  <c:v>1</c:v>
                </c:pt>
                <c:pt idx="2820">
                  <c:v>1</c:v>
                </c:pt>
                <c:pt idx="2821">
                  <c:v>1</c:v>
                </c:pt>
                <c:pt idx="2822">
                  <c:v>1</c:v>
                </c:pt>
                <c:pt idx="2823">
                  <c:v>1</c:v>
                </c:pt>
                <c:pt idx="2824">
                  <c:v>1</c:v>
                </c:pt>
                <c:pt idx="2825">
                  <c:v>1</c:v>
                </c:pt>
                <c:pt idx="2826">
                  <c:v>1</c:v>
                </c:pt>
                <c:pt idx="2827">
                  <c:v>1</c:v>
                </c:pt>
                <c:pt idx="2828">
                  <c:v>1</c:v>
                </c:pt>
                <c:pt idx="2829">
                  <c:v>1</c:v>
                </c:pt>
                <c:pt idx="2830">
                  <c:v>1</c:v>
                </c:pt>
                <c:pt idx="2831">
                  <c:v>1</c:v>
                </c:pt>
                <c:pt idx="2832">
                  <c:v>1</c:v>
                </c:pt>
                <c:pt idx="2833">
                  <c:v>1</c:v>
                </c:pt>
                <c:pt idx="2834">
                  <c:v>1</c:v>
                </c:pt>
                <c:pt idx="2835">
                  <c:v>1</c:v>
                </c:pt>
                <c:pt idx="2836">
                  <c:v>1</c:v>
                </c:pt>
                <c:pt idx="2837">
                  <c:v>1</c:v>
                </c:pt>
                <c:pt idx="2838">
                  <c:v>1</c:v>
                </c:pt>
                <c:pt idx="2839">
                  <c:v>1</c:v>
                </c:pt>
                <c:pt idx="2840">
                  <c:v>1</c:v>
                </c:pt>
                <c:pt idx="2841">
                  <c:v>1</c:v>
                </c:pt>
                <c:pt idx="2842">
                  <c:v>1</c:v>
                </c:pt>
                <c:pt idx="2843">
                  <c:v>1</c:v>
                </c:pt>
                <c:pt idx="2844">
                  <c:v>1</c:v>
                </c:pt>
                <c:pt idx="2845">
                  <c:v>1</c:v>
                </c:pt>
                <c:pt idx="2846">
                  <c:v>1</c:v>
                </c:pt>
                <c:pt idx="2847">
                  <c:v>1</c:v>
                </c:pt>
                <c:pt idx="2848">
                  <c:v>1</c:v>
                </c:pt>
                <c:pt idx="2849">
                  <c:v>1</c:v>
                </c:pt>
                <c:pt idx="2850">
                  <c:v>1</c:v>
                </c:pt>
                <c:pt idx="2851">
                  <c:v>1</c:v>
                </c:pt>
                <c:pt idx="2852">
                  <c:v>1</c:v>
                </c:pt>
                <c:pt idx="2853">
                  <c:v>1</c:v>
                </c:pt>
                <c:pt idx="2854">
                  <c:v>1</c:v>
                </c:pt>
                <c:pt idx="2855">
                  <c:v>1</c:v>
                </c:pt>
                <c:pt idx="2856">
                  <c:v>1</c:v>
                </c:pt>
                <c:pt idx="2857">
                  <c:v>1</c:v>
                </c:pt>
                <c:pt idx="2858">
                  <c:v>1</c:v>
                </c:pt>
                <c:pt idx="2859">
                  <c:v>1</c:v>
                </c:pt>
                <c:pt idx="2860">
                  <c:v>1</c:v>
                </c:pt>
                <c:pt idx="2861">
                  <c:v>1</c:v>
                </c:pt>
                <c:pt idx="2862">
                  <c:v>1</c:v>
                </c:pt>
                <c:pt idx="2863">
                  <c:v>1</c:v>
                </c:pt>
                <c:pt idx="2864">
                  <c:v>1</c:v>
                </c:pt>
                <c:pt idx="2865">
                  <c:v>1</c:v>
                </c:pt>
                <c:pt idx="2866">
                  <c:v>1</c:v>
                </c:pt>
                <c:pt idx="2867">
                  <c:v>1</c:v>
                </c:pt>
                <c:pt idx="2868">
                  <c:v>1</c:v>
                </c:pt>
                <c:pt idx="2869">
                  <c:v>1</c:v>
                </c:pt>
                <c:pt idx="2870">
                  <c:v>1</c:v>
                </c:pt>
                <c:pt idx="2871">
                  <c:v>1</c:v>
                </c:pt>
                <c:pt idx="2872">
                  <c:v>1</c:v>
                </c:pt>
                <c:pt idx="2873">
                  <c:v>1</c:v>
                </c:pt>
                <c:pt idx="2874">
                  <c:v>1</c:v>
                </c:pt>
                <c:pt idx="2875">
                  <c:v>1</c:v>
                </c:pt>
                <c:pt idx="2876">
                  <c:v>1</c:v>
                </c:pt>
                <c:pt idx="2877">
                  <c:v>1</c:v>
                </c:pt>
                <c:pt idx="2878">
                  <c:v>1</c:v>
                </c:pt>
                <c:pt idx="2879">
                  <c:v>1</c:v>
                </c:pt>
                <c:pt idx="2880">
                  <c:v>1</c:v>
                </c:pt>
                <c:pt idx="2881">
                  <c:v>1</c:v>
                </c:pt>
                <c:pt idx="2882">
                  <c:v>1</c:v>
                </c:pt>
                <c:pt idx="2883">
                  <c:v>1</c:v>
                </c:pt>
                <c:pt idx="2884">
                  <c:v>1</c:v>
                </c:pt>
                <c:pt idx="2885">
                  <c:v>1</c:v>
                </c:pt>
                <c:pt idx="2886">
                  <c:v>1</c:v>
                </c:pt>
                <c:pt idx="2887">
                  <c:v>1</c:v>
                </c:pt>
                <c:pt idx="2888">
                  <c:v>1</c:v>
                </c:pt>
                <c:pt idx="2889">
                  <c:v>1</c:v>
                </c:pt>
                <c:pt idx="2890">
                  <c:v>1</c:v>
                </c:pt>
                <c:pt idx="2891">
                  <c:v>1</c:v>
                </c:pt>
                <c:pt idx="2892">
                  <c:v>1</c:v>
                </c:pt>
                <c:pt idx="2893">
                  <c:v>1</c:v>
                </c:pt>
                <c:pt idx="2894">
                  <c:v>1</c:v>
                </c:pt>
                <c:pt idx="2895">
                  <c:v>1</c:v>
                </c:pt>
                <c:pt idx="2896">
                  <c:v>1</c:v>
                </c:pt>
                <c:pt idx="2897">
                  <c:v>1</c:v>
                </c:pt>
                <c:pt idx="2898">
                  <c:v>1</c:v>
                </c:pt>
                <c:pt idx="2899">
                  <c:v>1</c:v>
                </c:pt>
                <c:pt idx="2900">
                  <c:v>1</c:v>
                </c:pt>
                <c:pt idx="2901">
                  <c:v>1</c:v>
                </c:pt>
                <c:pt idx="2902">
                  <c:v>1</c:v>
                </c:pt>
                <c:pt idx="2903">
                  <c:v>1</c:v>
                </c:pt>
                <c:pt idx="2904">
                  <c:v>1</c:v>
                </c:pt>
                <c:pt idx="2905">
                  <c:v>1</c:v>
                </c:pt>
                <c:pt idx="2906">
                  <c:v>1</c:v>
                </c:pt>
                <c:pt idx="2907">
                  <c:v>1</c:v>
                </c:pt>
                <c:pt idx="2908">
                  <c:v>1</c:v>
                </c:pt>
                <c:pt idx="2909">
                  <c:v>1</c:v>
                </c:pt>
                <c:pt idx="2910">
                  <c:v>1</c:v>
                </c:pt>
                <c:pt idx="2911">
                  <c:v>1</c:v>
                </c:pt>
                <c:pt idx="2912">
                  <c:v>1</c:v>
                </c:pt>
                <c:pt idx="2913">
                  <c:v>1</c:v>
                </c:pt>
                <c:pt idx="2914">
                  <c:v>1</c:v>
                </c:pt>
                <c:pt idx="2915">
                  <c:v>1</c:v>
                </c:pt>
                <c:pt idx="2916">
                  <c:v>1</c:v>
                </c:pt>
                <c:pt idx="2917">
                  <c:v>1</c:v>
                </c:pt>
                <c:pt idx="2918">
                  <c:v>1</c:v>
                </c:pt>
                <c:pt idx="2919">
                  <c:v>1</c:v>
                </c:pt>
                <c:pt idx="2920">
                  <c:v>1</c:v>
                </c:pt>
                <c:pt idx="2921">
                  <c:v>1</c:v>
                </c:pt>
                <c:pt idx="2922">
                  <c:v>1</c:v>
                </c:pt>
                <c:pt idx="2923">
                  <c:v>1</c:v>
                </c:pt>
                <c:pt idx="2924">
                  <c:v>1</c:v>
                </c:pt>
                <c:pt idx="2925">
                  <c:v>1</c:v>
                </c:pt>
                <c:pt idx="2926">
                  <c:v>1</c:v>
                </c:pt>
                <c:pt idx="2927">
                  <c:v>1</c:v>
                </c:pt>
                <c:pt idx="2928">
                  <c:v>1</c:v>
                </c:pt>
                <c:pt idx="2929">
                  <c:v>1</c:v>
                </c:pt>
                <c:pt idx="2930">
                  <c:v>1</c:v>
                </c:pt>
                <c:pt idx="2931">
                  <c:v>1</c:v>
                </c:pt>
                <c:pt idx="2932">
                  <c:v>1</c:v>
                </c:pt>
                <c:pt idx="2933">
                  <c:v>1</c:v>
                </c:pt>
                <c:pt idx="2934">
                  <c:v>1</c:v>
                </c:pt>
                <c:pt idx="2935">
                  <c:v>1</c:v>
                </c:pt>
                <c:pt idx="2936">
                  <c:v>1</c:v>
                </c:pt>
                <c:pt idx="2937">
                  <c:v>1</c:v>
                </c:pt>
                <c:pt idx="2938">
                  <c:v>1</c:v>
                </c:pt>
                <c:pt idx="2939">
                  <c:v>1</c:v>
                </c:pt>
                <c:pt idx="2940">
                  <c:v>1</c:v>
                </c:pt>
                <c:pt idx="2941">
                  <c:v>1</c:v>
                </c:pt>
                <c:pt idx="2942">
                  <c:v>1</c:v>
                </c:pt>
                <c:pt idx="2943">
                  <c:v>1</c:v>
                </c:pt>
                <c:pt idx="2944">
                  <c:v>1</c:v>
                </c:pt>
                <c:pt idx="2945">
                  <c:v>1</c:v>
                </c:pt>
                <c:pt idx="2946">
                  <c:v>1</c:v>
                </c:pt>
                <c:pt idx="2947">
                  <c:v>1</c:v>
                </c:pt>
                <c:pt idx="2948">
                  <c:v>1</c:v>
                </c:pt>
                <c:pt idx="2949">
                  <c:v>1</c:v>
                </c:pt>
                <c:pt idx="2950">
                  <c:v>1</c:v>
                </c:pt>
                <c:pt idx="2951">
                  <c:v>1</c:v>
                </c:pt>
                <c:pt idx="2952">
                  <c:v>1</c:v>
                </c:pt>
                <c:pt idx="2953">
                  <c:v>1</c:v>
                </c:pt>
                <c:pt idx="2954">
                  <c:v>1</c:v>
                </c:pt>
                <c:pt idx="2955">
                  <c:v>1</c:v>
                </c:pt>
                <c:pt idx="2956">
                  <c:v>1</c:v>
                </c:pt>
                <c:pt idx="2957">
                  <c:v>1</c:v>
                </c:pt>
                <c:pt idx="2958">
                  <c:v>1</c:v>
                </c:pt>
                <c:pt idx="2959">
                  <c:v>1</c:v>
                </c:pt>
                <c:pt idx="2960">
                  <c:v>1</c:v>
                </c:pt>
                <c:pt idx="2961">
                  <c:v>1</c:v>
                </c:pt>
                <c:pt idx="2962">
                  <c:v>1</c:v>
                </c:pt>
                <c:pt idx="2963">
                  <c:v>1</c:v>
                </c:pt>
                <c:pt idx="2964">
                  <c:v>1</c:v>
                </c:pt>
                <c:pt idx="2965">
                  <c:v>1</c:v>
                </c:pt>
                <c:pt idx="2966">
                  <c:v>1</c:v>
                </c:pt>
                <c:pt idx="2967">
                  <c:v>1</c:v>
                </c:pt>
                <c:pt idx="2968">
                  <c:v>1</c:v>
                </c:pt>
                <c:pt idx="2969">
                  <c:v>1</c:v>
                </c:pt>
                <c:pt idx="2970">
                  <c:v>1</c:v>
                </c:pt>
                <c:pt idx="2971">
                  <c:v>1</c:v>
                </c:pt>
                <c:pt idx="2972">
                  <c:v>1</c:v>
                </c:pt>
                <c:pt idx="2973">
                  <c:v>1</c:v>
                </c:pt>
                <c:pt idx="2974">
                  <c:v>1</c:v>
                </c:pt>
                <c:pt idx="2975">
                  <c:v>1</c:v>
                </c:pt>
                <c:pt idx="2976">
                  <c:v>1</c:v>
                </c:pt>
                <c:pt idx="2977">
                  <c:v>1</c:v>
                </c:pt>
                <c:pt idx="2978">
                  <c:v>1</c:v>
                </c:pt>
                <c:pt idx="2979">
                  <c:v>1</c:v>
                </c:pt>
                <c:pt idx="2980">
                  <c:v>1</c:v>
                </c:pt>
                <c:pt idx="2981">
                  <c:v>1</c:v>
                </c:pt>
                <c:pt idx="2982">
                  <c:v>1</c:v>
                </c:pt>
                <c:pt idx="2983">
                  <c:v>1</c:v>
                </c:pt>
                <c:pt idx="2984">
                  <c:v>1</c:v>
                </c:pt>
                <c:pt idx="2985">
                  <c:v>1</c:v>
                </c:pt>
                <c:pt idx="2986">
                  <c:v>1</c:v>
                </c:pt>
                <c:pt idx="2987">
                  <c:v>1</c:v>
                </c:pt>
                <c:pt idx="2988">
                  <c:v>1</c:v>
                </c:pt>
                <c:pt idx="2989">
                  <c:v>1</c:v>
                </c:pt>
                <c:pt idx="2990">
                  <c:v>1</c:v>
                </c:pt>
                <c:pt idx="2991">
                  <c:v>1</c:v>
                </c:pt>
                <c:pt idx="2992">
                  <c:v>1</c:v>
                </c:pt>
                <c:pt idx="2993">
                  <c:v>1</c:v>
                </c:pt>
                <c:pt idx="2994">
                  <c:v>1</c:v>
                </c:pt>
                <c:pt idx="2995">
                  <c:v>1</c:v>
                </c:pt>
                <c:pt idx="2996">
                  <c:v>1</c:v>
                </c:pt>
                <c:pt idx="2997">
                  <c:v>1</c:v>
                </c:pt>
                <c:pt idx="2998">
                  <c:v>1</c:v>
                </c:pt>
                <c:pt idx="2999">
                  <c:v>1</c:v>
                </c:pt>
                <c:pt idx="3000">
                  <c:v>1</c:v>
                </c:pt>
                <c:pt idx="3001">
                  <c:v>1</c:v>
                </c:pt>
                <c:pt idx="3002">
                  <c:v>1</c:v>
                </c:pt>
                <c:pt idx="3003">
                  <c:v>1</c:v>
                </c:pt>
                <c:pt idx="3004">
                  <c:v>1</c:v>
                </c:pt>
                <c:pt idx="3005">
                  <c:v>1</c:v>
                </c:pt>
                <c:pt idx="3006">
                  <c:v>1</c:v>
                </c:pt>
                <c:pt idx="3007">
                  <c:v>1</c:v>
                </c:pt>
                <c:pt idx="3008">
                  <c:v>1</c:v>
                </c:pt>
                <c:pt idx="3009">
                  <c:v>1</c:v>
                </c:pt>
                <c:pt idx="3010">
                  <c:v>1</c:v>
                </c:pt>
                <c:pt idx="3011">
                  <c:v>1</c:v>
                </c:pt>
                <c:pt idx="3012">
                  <c:v>1</c:v>
                </c:pt>
                <c:pt idx="3013">
                  <c:v>1</c:v>
                </c:pt>
                <c:pt idx="3014">
                  <c:v>1</c:v>
                </c:pt>
                <c:pt idx="3015">
                  <c:v>1</c:v>
                </c:pt>
                <c:pt idx="3016">
                  <c:v>1</c:v>
                </c:pt>
                <c:pt idx="3017">
                  <c:v>1</c:v>
                </c:pt>
                <c:pt idx="3018">
                  <c:v>1</c:v>
                </c:pt>
                <c:pt idx="3019">
                  <c:v>1</c:v>
                </c:pt>
                <c:pt idx="3020">
                  <c:v>1</c:v>
                </c:pt>
                <c:pt idx="3021">
                  <c:v>1</c:v>
                </c:pt>
                <c:pt idx="3022">
                  <c:v>1</c:v>
                </c:pt>
                <c:pt idx="3023">
                  <c:v>1</c:v>
                </c:pt>
                <c:pt idx="3024">
                  <c:v>1</c:v>
                </c:pt>
                <c:pt idx="3025">
                  <c:v>1</c:v>
                </c:pt>
                <c:pt idx="3026">
                  <c:v>1</c:v>
                </c:pt>
                <c:pt idx="3027">
                  <c:v>1</c:v>
                </c:pt>
                <c:pt idx="3028">
                  <c:v>1</c:v>
                </c:pt>
                <c:pt idx="3029">
                  <c:v>1</c:v>
                </c:pt>
                <c:pt idx="3030">
                  <c:v>1</c:v>
                </c:pt>
                <c:pt idx="3031">
                  <c:v>1</c:v>
                </c:pt>
                <c:pt idx="3032">
                  <c:v>1</c:v>
                </c:pt>
                <c:pt idx="3033">
                  <c:v>1</c:v>
                </c:pt>
                <c:pt idx="3034">
                  <c:v>1</c:v>
                </c:pt>
                <c:pt idx="3035">
                  <c:v>1</c:v>
                </c:pt>
                <c:pt idx="3036">
                  <c:v>1</c:v>
                </c:pt>
                <c:pt idx="3037">
                  <c:v>1</c:v>
                </c:pt>
                <c:pt idx="3038">
                  <c:v>1</c:v>
                </c:pt>
                <c:pt idx="3039">
                  <c:v>1</c:v>
                </c:pt>
                <c:pt idx="3040">
                  <c:v>1</c:v>
                </c:pt>
                <c:pt idx="3041">
                  <c:v>1</c:v>
                </c:pt>
                <c:pt idx="3042">
                  <c:v>1</c:v>
                </c:pt>
                <c:pt idx="3043">
                  <c:v>1</c:v>
                </c:pt>
                <c:pt idx="3044">
                  <c:v>1</c:v>
                </c:pt>
                <c:pt idx="3045">
                  <c:v>1</c:v>
                </c:pt>
                <c:pt idx="3046">
                  <c:v>1</c:v>
                </c:pt>
                <c:pt idx="3047">
                  <c:v>1</c:v>
                </c:pt>
                <c:pt idx="3048">
                  <c:v>1</c:v>
                </c:pt>
                <c:pt idx="3049">
                  <c:v>1</c:v>
                </c:pt>
                <c:pt idx="3050">
                  <c:v>1</c:v>
                </c:pt>
                <c:pt idx="3051">
                  <c:v>1</c:v>
                </c:pt>
                <c:pt idx="3052">
                  <c:v>1</c:v>
                </c:pt>
                <c:pt idx="3053">
                  <c:v>1</c:v>
                </c:pt>
                <c:pt idx="3054">
                  <c:v>1</c:v>
                </c:pt>
                <c:pt idx="3055">
                  <c:v>1</c:v>
                </c:pt>
                <c:pt idx="3056">
                  <c:v>1</c:v>
                </c:pt>
                <c:pt idx="3057">
                  <c:v>1</c:v>
                </c:pt>
                <c:pt idx="3058">
                  <c:v>1</c:v>
                </c:pt>
                <c:pt idx="3059">
                  <c:v>1</c:v>
                </c:pt>
                <c:pt idx="3060">
                  <c:v>1</c:v>
                </c:pt>
                <c:pt idx="3061">
                  <c:v>1</c:v>
                </c:pt>
                <c:pt idx="3062">
                  <c:v>1</c:v>
                </c:pt>
                <c:pt idx="3063">
                  <c:v>1</c:v>
                </c:pt>
                <c:pt idx="3064">
                  <c:v>1</c:v>
                </c:pt>
                <c:pt idx="3065">
                  <c:v>1</c:v>
                </c:pt>
                <c:pt idx="3066">
                  <c:v>1</c:v>
                </c:pt>
                <c:pt idx="3067">
                  <c:v>1</c:v>
                </c:pt>
                <c:pt idx="3068">
                  <c:v>1</c:v>
                </c:pt>
                <c:pt idx="3069">
                  <c:v>1</c:v>
                </c:pt>
                <c:pt idx="3070">
                  <c:v>1</c:v>
                </c:pt>
                <c:pt idx="3071">
                  <c:v>1</c:v>
                </c:pt>
                <c:pt idx="3072">
                  <c:v>1</c:v>
                </c:pt>
                <c:pt idx="3073">
                  <c:v>1</c:v>
                </c:pt>
                <c:pt idx="3074">
                  <c:v>1</c:v>
                </c:pt>
                <c:pt idx="3075">
                  <c:v>1</c:v>
                </c:pt>
                <c:pt idx="3076">
                  <c:v>1</c:v>
                </c:pt>
                <c:pt idx="3077">
                  <c:v>1</c:v>
                </c:pt>
                <c:pt idx="3078">
                  <c:v>1</c:v>
                </c:pt>
                <c:pt idx="3079">
                  <c:v>1</c:v>
                </c:pt>
                <c:pt idx="3080">
                  <c:v>1</c:v>
                </c:pt>
                <c:pt idx="3081">
                  <c:v>1</c:v>
                </c:pt>
                <c:pt idx="3082">
                  <c:v>1</c:v>
                </c:pt>
                <c:pt idx="3083">
                  <c:v>1</c:v>
                </c:pt>
                <c:pt idx="3084">
                  <c:v>1</c:v>
                </c:pt>
                <c:pt idx="3085">
                  <c:v>1</c:v>
                </c:pt>
                <c:pt idx="3086">
                  <c:v>1</c:v>
                </c:pt>
                <c:pt idx="3087">
                  <c:v>1</c:v>
                </c:pt>
                <c:pt idx="3088">
                  <c:v>1</c:v>
                </c:pt>
                <c:pt idx="3089">
                  <c:v>1</c:v>
                </c:pt>
                <c:pt idx="3090">
                  <c:v>1</c:v>
                </c:pt>
                <c:pt idx="3091">
                  <c:v>1</c:v>
                </c:pt>
                <c:pt idx="3092">
                  <c:v>1</c:v>
                </c:pt>
                <c:pt idx="3093">
                  <c:v>1</c:v>
                </c:pt>
                <c:pt idx="3094">
                  <c:v>1</c:v>
                </c:pt>
                <c:pt idx="3095">
                  <c:v>1</c:v>
                </c:pt>
                <c:pt idx="3096">
                  <c:v>1</c:v>
                </c:pt>
                <c:pt idx="3097">
                  <c:v>1</c:v>
                </c:pt>
                <c:pt idx="3098">
                  <c:v>1</c:v>
                </c:pt>
                <c:pt idx="3099">
                  <c:v>1</c:v>
                </c:pt>
                <c:pt idx="3100">
                  <c:v>1</c:v>
                </c:pt>
                <c:pt idx="3101">
                  <c:v>1</c:v>
                </c:pt>
                <c:pt idx="3102">
                  <c:v>1</c:v>
                </c:pt>
                <c:pt idx="3103">
                  <c:v>1</c:v>
                </c:pt>
                <c:pt idx="3104">
                  <c:v>1</c:v>
                </c:pt>
                <c:pt idx="3105">
                  <c:v>1</c:v>
                </c:pt>
                <c:pt idx="3106">
                  <c:v>1</c:v>
                </c:pt>
                <c:pt idx="3107">
                  <c:v>1</c:v>
                </c:pt>
                <c:pt idx="3108">
                  <c:v>1</c:v>
                </c:pt>
                <c:pt idx="3109">
                  <c:v>1</c:v>
                </c:pt>
                <c:pt idx="3110">
                  <c:v>1</c:v>
                </c:pt>
                <c:pt idx="3111">
                  <c:v>1</c:v>
                </c:pt>
                <c:pt idx="3112">
                  <c:v>1</c:v>
                </c:pt>
                <c:pt idx="3113">
                  <c:v>1</c:v>
                </c:pt>
                <c:pt idx="3114">
                  <c:v>1</c:v>
                </c:pt>
                <c:pt idx="3115">
                  <c:v>1</c:v>
                </c:pt>
                <c:pt idx="3116">
                  <c:v>1</c:v>
                </c:pt>
                <c:pt idx="3117">
                  <c:v>1</c:v>
                </c:pt>
                <c:pt idx="3118">
                  <c:v>1</c:v>
                </c:pt>
                <c:pt idx="3119">
                  <c:v>1</c:v>
                </c:pt>
                <c:pt idx="3120">
                  <c:v>1</c:v>
                </c:pt>
                <c:pt idx="3121">
                  <c:v>1</c:v>
                </c:pt>
                <c:pt idx="3122">
                  <c:v>1</c:v>
                </c:pt>
                <c:pt idx="3123">
                  <c:v>1</c:v>
                </c:pt>
                <c:pt idx="3124">
                  <c:v>1</c:v>
                </c:pt>
                <c:pt idx="3125">
                  <c:v>1</c:v>
                </c:pt>
                <c:pt idx="3126">
                  <c:v>1</c:v>
                </c:pt>
                <c:pt idx="3127">
                  <c:v>1</c:v>
                </c:pt>
                <c:pt idx="3128">
                  <c:v>1</c:v>
                </c:pt>
                <c:pt idx="3129">
                  <c:v>1</c:v>
                </c:pt>
                <c:pt idx="3130">
                  <c:v>1</c:v>
                </c:pt>
                <c:pt idx="3131">
                  <c:v>1</c:v>
                </c:pt>
                <c:pt idx="3132">
                  <c:v>1</c:v>
                </c:pt>
                <c:pt idx="3133">
                  <c:v>1</c:v>
                </c:pt>
                <c:pt idx="3134">
                  <c:v>1</c:v>
                </c:pt>
                <c:pt idx="3135">
                  <c:v>1</c:v>
                </c:pt>
                <c:pt idx="3136">
                  <c:v>1</c:v>
                </c:pt>
                <c:pt idx="3137">
                  <c:v>1</c:v>
                </c:pt>
                <c:pt idx="3138">
                  <c:v>1</c:v>
                </c:pt>
                <c:pt idx="3139">
                  <c:v>1</c:v>
                </c:pt>
                <c:pt idx="3140">
                  <c:v>1</c:v>
                </c:pt>
                <c:pt idx="3141">
                  <c:v>1</c:v>
                </c:pt>
                <c:pt idx="3142">
                  <c:v>1</c:v>
                </c:pt>
                <c:pt idx="3143">
                  <c:v>1</c:v>
                </c:pt>
                <c:pt idx="3144">
                  <c:v>1</c:v>
                </c:pt>
                <c:pt idx="3145">
                  <c:v>1</c:v>
                </c:pt>
                <c:pt idx="3146">
                  <c:v>1</c:v>
                </c:pt>
                <c:pt idx="3147">
                  <c:v>1</c:v>
                </c:pt>
                <c:pt idx="3148">
                  <c:v>1</c:v>
                </c:pt>
                <c:pt idx="3149">
                  <c:v>1</c:v>
                </c:pt>
                <c:pt idx="3150">
                  <c:v>1</c:v>
                </c:pt>
                <c:pt idx="3151">
                  <c:v>1</c:v>
                </c:pt>
                <c:pt idx="3152">
                  <c:v>1</c:v>
                </c:pt>
                <c:pt idx="3153">
                  <c:v>1</c:v>
                </c:pt>
                <c:pt idx="3154">
                  <c:v>1</c:v>
                </c:pt>
                <c:pt idx="3155">
                  <c:v>1</c:v>
                </c:pt>
                <c:pt idx="3156">
                  <c:v>1</c:v>
                </c:pt>
                <c:pt idx="3157">
                  <c:v>1</c:v>
                </c:pt>
                <c:pt idx="3158">
                  <c:v>1</c:v>
                </c:pt>
                <c:pt idx="3159">
                  <c:v>1</c:v>
                </c:pt>
                <c:pt idx="3160">
                  <c:v>1</c:v>
                </c:pt>
                <c:pt idx="3161">
                  <c:v>1</c:v>
                </c:pt>
                <c:pt idx="3162">
                  <c:v>1</c:v>
                </c:pt>
                <c:pt idx="3163">
                  <c:v>1</c:v>
                </c:pt>
                <c:pt idx="3164">
                  <c:v>1</c:v>
                </c:pt>
                <c:pt idx="3165">
                  <c:v>1</c:v>
                </c:pt>
                <c:pt idx="3166">
                  <c:v>1</c:v>
                </c:pt>
                <c:pt idx="3167">
                  <c:v>1</c:v>
                </c:pt>
                <c:pt idx="3168">
                  <c:v>1</c:v>
                </c:pt>
                <c:pt idx="3169">
                  <c:v>1</c:v>
                </c:pt>
                <c:pt idx="3170">
                  <c:v>1</c:v>
                </c:pt>
                <c:pt idx="3171">
                  <c:v>1</c:v>
                </c:pt>
                <c:pt idx="3172">
                  <c:v>1</c:v>
                </c:pt>
                <c:pt idx="3173">
                  <c:v>1</c:v>
                </c:pt>
                <c:pt idx="3174">
                  <c:v>1</c:v>
                </c:pt>
                <c:pt idx="3175">
                  <c:v>1</c:v>
                </c:pt>
                <c:pt idx="3176">
                  <c:v>1</c:v>
                </c:pt>
                <c:pt idx="3177">
                  <c:v>1</c:v>
                </c:pt>
                <c:pt idx="3178">
                  <c:v>1</c:v>
                </c:pt>
                <c:pt idx="3179">
                  <c:v>1</c:v>
                </c:pt>
                <c:pt idx="3180">
                  <c:v>1</c:v>
                </c:pt>
                <c:pt idx="3181">
                  <c:v>1</c:v>
                </c:pt>
                <c:pt idx="3182">
                  <c:v>1</c:v>
                </c:pt>
                <c:pt idx="3183">
                  <c:v>1</c:v>
                </c:pt>
                <c:pt idx="3184">
                  <c:v>1</c:v>
                </c:pt>
                <c:pt idx="3185">
                  <c:v>1</c:v>
                </c:pt>
                <c:pt idx="3186">
                  <c:v>1</c:v>
                </c:pt>
                <c:pt idx="3187">
                  <c:v>1</c:v>
                </c:pt>
                <c:pt idx="3188">
                  <c:v>1</c:v>
                </c:pt>
                <c:pt idx="3189">
                  <c:v>1</c:v>
                </c:pt>
                <c:pt idx="3190">
                  <c:v>1</c:v>
                </c:pt>
                <c:pt idx="3191">
                  <c:v>1</c:v>
                </c:pt>
                <c:pt idx="3192">
                  <c:v>1</c:v>
                </c:pt>
                <c:pt idx="3193">
                  <c:v>1</c:v>
                </c:pt>
                <c:pt idx="3194">
                  <c:v>1</c:v>
                </c:pt>
                <c:pt idx="3195">
                  <c:v>1</c:v>
                </c:pt>
                <c:pt idx="3196">
                  <c:v>1</c:v>
                </c:pt>
                <c:pt idx="3197">
                  <c:v>1</c:v>
                </c:pt>
                <c:pt idx="3198">
                  <c:v>1</c:v>
                </c:pt>
                <c:pt idx="3199">
                  <c:v>1</c:v>
                </c:pt>
                <c:pt idx="3200">
                  <c:v>1</c:v>
                </c:pt>
                <c:pt idx="3201">
                  <c:v>1</c:v>
                </c:pt>
                <c:pt idx="3202">
                  <c:v>1</c:v>
                </c:pt>
                <c:pt idx="3203">
                  <c:v>1</c:v>
                </c:pt>
                <c:pt idx="3204">
                  <c:v>1</c:v>
                </c:pt>
                <c:pt idx="3205">
                  <c:v>1</c:v>
                </c:pt>
                <c:pt idx="3206">
                  <c:v>1</c:v>
                </c:pt>
                <c:pt idx="3207">
                  <c:v>1</c:v>
                </c:pt>
                <c:pt idx="3208">
                  <c:v>1</c:v>
                </c:pt>
                <c:pt idx="3209">
                  <c:v>1</c:v>
                </c:pt>
                <c:pt idx="3210">
                  <c:v>1</c:v>
                </c:pt>
                <c:pt idx="3211">
                  <c:v>1</c:v>
                </c:pt>
                <c:pt idx="3212">
                  <c:v>1</c:v>
                </c:pt>
                <c:pt idx="3213">
                  <c:v>1</c:v>
                </c:pt>
                <c:pt idx="3214">
                  <c:v>1</c:v>
                </c:pt>
                <c:pt idx="3215">
                  <c:v>1</c:v>
                </c:pt>
                <c:pt idx="3216">
                  <c:v>1</c:v>
                </c:pt>
                <c:pt idx="3217">
                  <c:v>1</c:v>
                </c:pt>
                <c:pt idx="3218">
                  <c:v>1</c:v>
                </c:pt>
                <c:pt idx="3219">
                  <c:v>1</c:v>
                </c:pt>
                <c:pt idx="3220">
                  <c:v>1</c:v>
                </c:pt>
                <c:pt idx="3221">
                  <c:v>1</c:v>
                </c:pt>
                <c:pt idx="3222">
                  <c:v>1</c:v>
                </c:pt>
                <c:pt idx="3223">
                  <c:v>1</c:v>
                </c:pt>
                <c:pt idx="3224">
                  <c:v>1</c:v>
                </c:pt>
                <c:pt idx="3225">
                  <c:v>1</c:v>
                </c:pt>
                <c:pt idx="3226">
                  <c:v>1</c:v>
                </c:pt>
                <c:pt idx="3227">
                  <c:v>1</c:v>
                </c:pt>
                <c:pt idx="3228">
                  <c:v>1</c:v>
                </c:pt>
                <c:pt idx="3229">
                  <c:v>1</c:v>
                </c:pt>
                <c:pt idx="3230">
                  <c:v>1</c:v>
                </c:pt>
                <c:pt idx="3231">
                  <c:v>1</c:v>
                </c:pt>
                <c:pt idx="3232">
                  <c:v>1</c:v>
                </c:pt>
                <c:pt idx="3233">
                  <c:v>1</c:v>
                </c:pt>
                <c:pt idx="3234">
                  <c:v>1</c:v>
                </c:pt>
                <c:pt idx="3235">
                  <c:v>1</c:v>
                </c:pt>
                <c:pt idx="3236">
                  <c:v>1</c:v>
                </c:pt>
                <c:pt idx="3237">
                  <c:v>1</c:v>
                </c:pt>
                <c:pt idx="3238">
                  <c:v>1</c:v>
                </c:pt>
                <c:pt idx="3239">
                  <c:v>1</c:v>
                </c:pt>
                <c:pt idx="3240">
                  <c:v>1</c:v>
                </c:pt>
                <c:pt idx="3241">
                  <c:v>1</c:v>
                </c:pt>
                <c:pt idx="3242">
                  <c:v>1</c:v>
                </c:pt>
                <c:pt idx="3243">
                  <c:v>1</c:v>
                </c:pt>
                <c:pt idx="3244">
                  <c:v>1</c:v>
                </c:pt>
                <c:pt idx="3245">
                  <c:v>1</c:v>
                </c:pt>
                <c:pt idx="3246">
                  <c:v>1</c:v>
                </c:pt>
                <c:pt idx="3247">
                  <c:v>1</c:v>
                </c:pt>
                <c:pt idx="3248">
                  <c:v>1</c:v>
                </c:pt>
                <c:pt idx="3249">
                  <c:v>1</c:v>
                </c:pt>
                <c:pt idx="3250">
                  <c:v>1</c:v>
                </c:pt>
                <c:pt idx="3251">
                  <c:v>1</c:v>
                </c:pt>
                <c:pt idx="3252">
                  <c:v>1</c:v>
                </c:pt>
                <c:pt idx="3253">
                  <c:v>1</c:v>
                </c:pt>
                <c:pt idx="3254">
                  <c:v>1</c:v>
                </c:pt>
                <c:pt idx="3255">
                  <c:v>1</c:v>
                </c:pt>
                <c:pt idx="3256">
                  <c:v>1</c:v>
                </c:pt>
                <c:pt idx="3257">
                  <c:v>1</c:v>
                </c:pt>
                <c:pt idx="3258">
                  <c:v>1</c:v>
                </c:pt>
                <c:pt idx="3259">
                  <c:v>1</c:v>
                </c:pt>
                <c:pt idx="3260">
                  <c:v>1</c:v>
                </c:pt>
                <c:pt idx="3261">
                  <c:v>1</c:v>
                </c:pt>
                <c:pt idx="3262">
                  <c:v>1</c:v>
                </c:pt>
                <c:pt idx="3263">
                  <c:v>1</c:v>
                </c:pt>
                <c:pt idx="3264">
                  <c:v>1</c:v>
                </c:pt>
                <c:pt idx="3265">
                  <c:v>1</c:v>
                </c:pt>
                <c:pt idx="3266">
                  <c:v>1</c:v>
                </c:pt>
                <c:pt idx="3267">
                  <c:v>1</c:v>
                </c:pt>
                <c:pt idx="3268">
                  <c:v>1</c:v>
                </c:pt>
                <c:pt idx="3269">
                  <c:v>1</c:v>
                </c:pt>
                <c:pt idx="3270">
                  <c:v>1</c:v>
                </c:pt>
                <c:pt idx="3271">
                  <c:v>1</c:v>
                </c:pt>
                <c:pt idx="3272">
                  <c:v>1</c:v>
                </c:pt>
                <c:pt idx="3273">
                  <c:v>1</c:v>
                </c:pt>
                <c:pt idx="3274">
                  <c:v>1</c:v>
                </c:pt>
                <c:pt idx="3275">
                  <c:v>1</c:v>
                </c:pt>
                <c:pt idx="3276">
                  <c:v>1</c:v>
                </c:pt>
                <c:pt idx="3277">
                  <c:v>1</c:v>
                </c:pt>
                <c:pt idx="3278">
                  <c:v>1</c:v>
                </c:pt>
                <c:pt idx="3279">
                  <c:v>1</c:v>
                </c:pt>
                <c:pt idx="3280">
                  <c:v>1</c:v>
                </c:pt>
                <c:pt idx="3281">
                  <c:v>1</c:v>
                </c:pt>
                <c:pt idx="3282">
                  <c:v>1</c:v>
                </c:pt>
                <c:pt idx="3283">
                  <c:v>1</c:v>
                </c:pt>
                <c:pt idx="3284">
                  <c:v>1</c:v>
                </c:pt>
                <c:pt idx="3285">
                  <c:v>1</c:v>
                </c:pt>
                <c:pt idx="3286">
                  <c:v>1</c:v>
                </c:pt>
                <c:pt idx="3287">
                  <c:v>1</c:v>
                </c:pt>
                <c:pt idx="3288">
                  <c:v>1</c:v>
                </c:pt>
                <c:pt idx="3289">
                  <c:v>1</c:v>
                </c:pt>
                <c:pt idx="3290">
                  <c:v>1</c:v>
                </c:pt>
                <c:pt idx="3291">
                  <c:v>1</c:v>
                </c:pt>
                <c:pt idx="3292">
                  <c:v>1</c:v>
                </c:pt>
                <c:pt idx="3293">
                  <c:v>1</c:v>
                </c:pt>
                <c:pt idx="3294">
                  <c:v>1</c:v>
                </c:pt>
                <c:pt idx="3295">
                  <c:v>1</c:v>
                </c:pt>
                <c:pt idx="3296">
                  <c:v>1</c:v>
                </c:pt>
                <c:pt idx="3297">
                  <c:v>1</c:v>
                </c:pt>
                <c:pt idx="3298">
                  <c:v>1</c:v>
                </c:pt>
                <c:pt idx="3299">
                  <c:v>1</c:v>
                </c:pt>
                <c:pt idx="3300">
                  <c:v>1</c:v>
                </c:pt>
                <c:pt idx="3301">
                  <c:v>1</c:v>
                </c:pt>
                <c:pt idx="3302">
                  <c:v>1</c:v>
                </c:pt>
                <c:pt idx="3303">
                  <c:v>1</c:v>
                </c:pt>
                <c:pt idx="3304">
                  <c:v>1</c:v>
                </c:pt>
                <c:pt idx="3305">
                  <c:v>1</c:v>
                </c:pt>
                <c:pt idx="3306">
                  <c:v>1</c:v>
                </c:pt>
                <c:pt idx="3307">
                  <c:v>1</c:v>
                </c:pt>
                <c:pt idx="3308">
                  <c:v>1</c:v>
                </c:pt>
                <c:pt idx="3309">
                  <c:v>1</c:v>
                </c:pt>
                <c:pt idx="3310">
                  <c:v>1</c:v>
                </c:pt>
                <c:pt idx="3311">
                  <c:v>1</c:v>
                </c:pt>
                <c:pt idx="3312">
                  <c:v>1</c:v>
                </c:pt>
                <c:pt idx="3313">
                  <c:v>1</c:v>
                </c:pt>
                <c:pt idx="3314">
                  <c:v>1</c:v>
                </c:pt>
                <c:pt idx="3315">
                  <c:v>1</c:v>
                </c:pt>
                <c:pt idx="3316">
                  <c:v>1</c:v>
                </c:pt>
                <c:pt idx="3317">
                  <c:v>1</c:v>
                </c:pt>
                <c:pt idx="3318">
                  <c:v>1</c:v>
                </c:pt>
                <c:pt idx="3319">
                  <c:v>1</c:v>
                </c:pt>
                <c:pt idx="3320">
                  <c:v>1</c:v>
                </c:pt>
                <c:pt idx="3321">
                  <c:v>1</c:v>
                </c:pt>
                <c:pt idx="3322">
                  <c:v>1</c:v>
                </c:pt>
                <c:pt idx="3323">
                  <c:v>1</c:v>
                </c:pt>
                <c:pt idx="3324">
                  <c:v>1</c:v>
                </c:pt>
                <c:pt idx="3325">
                  <c:v>1</c:v>
                </c:pt>
                <c:pt idx="3326">
                  <c:v>1</c:v>
                </c:pt>
                <c:pt idx="3327">
                  <c:v>1</c:v>
                </c:pt>
                <c:pt idx="3328">
                  <c:v>1</c:v>
                </c:pt>
                <c:pt idx="3329">
                  <c:v>1</c:v>
                </c:pt>
                <c:pt idx="3330">
                  <c:v>1</c:v>
                </c:pt>
                <c:pt idx="3331">
                  <c:v>1</c:v>
                </c:pt>
                <c:pt idx="3332">
                  <c:v>1</c:v>
                </c:pt>
                <c:pt idx="3333">
                  <c:v>1</c:v>
                </c:pt>
                <c:pt idx="3334">
                  <c:v>1</c:v>
                </c:pt>
                <c:pt idx="3335">
                  <c:v>1</c:v>
                </c:pt>
                <c:pt idx="3336">
                  <c:v>1</c:v>
                </c:pt>
                <c:pt idx="3337">
                  <c:v>1</c:v>
                </c:pt>
                <c:pt idx="3338">
                  <c:v>1</c:v>
                </c:pt>
                <c:pt idx="3339">
                  <c:v>1</c:v>
                </c:pt>
                <c:pt idx="3340">
                  <c:v>1</c:v>
                </c:pt>
                <c:pt idx="3341">
                  <c:v>1</c:v>
                </c:pt>
                <c:pt idx="3342">
                  <c:v>1</c:v>
                </c:pt>
                <c:pt idx="3343">
                  <c:v>1</c:v>
                </c:pt>
                <c:pt idx="3344">
                  <c:v>1</c:v>
                </c:pt>
                <c:pt idx="3345">
                  <c:v>1</c:v>
                </c:pt>
                <c:pt idx="3346">
                  <c:v>1</c:v>
                </c:pt>
                <c:pt idx="3347">
                  <c:v>1</c:v>
                </c:pt>
                <c:pt idx="3348">
                  <c:v>1</c:v>
                </c:pt>
                <c:pt idx="3349">
                  <c:v>1</c:v>
                </c:pt>
                <c:pt idx="3350">
                  <c:v>1</c:v>
                </c:pt>
                <c:pt idx="3351">
                  <c:v>1</c:v>
                </c:pt>
                <c:pt idx="3352">
                  <c:v>1</c:v>
                </c:pt>
                <c:pt idx="3353">
                  <c:v>1</c:v>
                </c:pt>
                <c:pt idx="3354">
                  <c:v>1</c:v>
                </c:pt>
                <c:pt idx="3355">
                  <c:v>1</c:v>
                </c:pt>
                <c:pt idx="3356">
                  <c:v>1</c:v>
                </c:pt>
                <c:pt idx="3357">
                  <c:v>1</c:v>
                </c:pt>
                <c:pt idx="3358">
                  <c:v>1</c:v>
                </c:pt>
                <c:pt idx="3359">
                  <c:v>1</c:v>
                </c:pt>
                <c:pt idx="3360">
                  <c:v>1</c:v>
                </c:pt>
                <c:pt idx="3361">
                  <c:v>1</c:v>
                </c:pt>
                <c:pt idx="3362">
                  <c:v>1</c:v>
                </c:pt>
                <c:pt idx="3363">
                  <c:v>1</c:v>
                </c:pt>
                <c:pt idx="3364">
                  <c:v>1</c:v>
                </c:pt>
                <c:pt idx="3365">
                  <c:v>1</c:v>
                </c:pt>
                <c:pt idx="3366">
                  <c:v>1</c:v>
                </c:pt>
                <c:pt idx="3367">
                  <c:v>1</c:v>
                </c:pt>
                <c:pt idx="3368">
                  <c:v>1</c:v>
                </c:pt>
                <c:pt idx="3369">
                  <c:v>1</c:v>
                </c:pt>
                <c:pt idx="3370">
                  <c:v>1</c:v>
                </c:pt>
                <c:pt idx="3371">
                  <c:v>1</c:v>
                </c:pt>
                <c:pt idx="3372">
                  <c:v>1</c:v>
                </c:pt>
                <c:pt idx="3373">
                  <c:v>1</c:v>
                </c:pt>
                <c:pt idx="3374">
                  <c:v>1</c:v>
                </c:pt>
                <c:pt idx="3375">
                  <c:v>1</c:v>
                </c:pt>
                <c:pt idx="3376">
                  <c:v>1</c:v>
                </c:pt>
                <c:pt idx="3377">
                  <c:v>1</c:v>
                </c:pt>
                <c:pt idx="3378">
                  <c:v>1</c:v>
                </c:pt>
                <c:pt idx="3379">
                  <c:v>1</c:v>
                </c:pt>
                <c:pt idx="3380">
                  <c:v>1</c:v>
                </c:pt>
                <c:pt idx="3381">
                  <c:v>1</c:v>
                </c:pt>
                <c:pt idx="3382">
                  <c:v>1</c:v>
                </c:pt>
                <c:pt idx="3383">
                  <c:v>1</c:v>
                </c:pt>
                <c:pt idx="3384">
                  <c:v>1</c:v>
                </c:pt>
                <c:pt idx="3385">
                  <c:v>1</c:v>
                </c:pt>
                <c:pt idx="3386">
                  <c:v>1</c:v>
                </c:pt>
                <c:pt idx="3387">
                  <c:v>1</c:v>
                </c:pt>
                <c:pt idx="3388">
                  <c:v>1</c:v>
                </c:pt>
                <c:pt idx="3389">
                  <c:v>1</c:v>
                </c:pt>
                <c:pt idx="3390">
                  <c:v>1</c:v>
                </c:pt>
                <c:pt idx="3391">
                  <c:v>1</c:v>
                </c:pt>
                <c:pt idx="3392">
                  <c:v>1</c:v>
                </c:pt>
                <c:pt idx="3393">
                  <c:v>1</c:v>
                </c:pt>
                <c:pt idx="3394">
                  <c:v>1</c:v>
                </c:pt>
                <c:pt idx="3395">
                  <c:v>1</c:v>
                </c:pt>
                <c:pt idx="3396">
                  <c:v>1</c:v>
                </c:pt>
                <c:pt idx="3397">
                  <c:v>1</c:v>
                </c:pt>
                <c:pt idx="3398">
                  <c:v>1</c:v>
                </c:pt>
                <c:pt idx="3399">
                  <c:v>1</c:v>
                </c:pt>
                <c:pt idx="3400">
                  <c:v>1</c:v>
                </c:pt>
                <c:pt idx="3401">
                  <c:v>1</c:v>
                </c:pt>
                <c:pt idx="3402">
                  <c:v>1</c:v>
                </c:pt>
                <c:pt idx="3403">
                  <c:v>1</c:v>
                </c:pt>
                <c:pt idx="3404">
                  <c:v>1</c:v>
                </c:pt>
                <c:pt idx="3405">
                  <c:v>1</c:v>
                </c:pt>
                <c:pt idx="3406">
                  <c:v>1</c:v>
                </c:pt>
                <c:pt idx="3407">
                  <c:v>1</c:v>
                </c:pt>
                <c:pt idx="3408">
                  <c:v>1</c:v>
                </c:pt>
                <c:pt idx="3409">
                  <c:v>1</c:v>
                </c:pt>
                <c:pt idx="3410">
                  <c:v>1</c:v>
                </c:pt>
                <c:pt idx="3411">
                  <c:v>1</c:v>
                </c:pt>
                <c:pt idx="3412">
                  <c:v>1</c:v>
                </c:pt>
                <c:pt idx="3413">
                  <c:v>1</c:v>
                </c:pt>
                <c:pt idx="3414">
                  <c:v>1</c:v>
                </c:pt>
                <c:pt idx="3415">
                  <c:v>1</c:v>
                </c:pt>
                <c:pt idx="3416">
                  <c:v>1</c:v>
                </c:pt>
                <c:pt idx="3417">
                  <c:v>1</c:v>
                </c:pt>
                <c:pt idx="3418">
                  <c:v>1</c:v>
                </c:pt>
                <c:pt idx="3419">
                  <c:v>1</c:v>
                </c:pt>
                <c:pt idx="3420">
                  <c:v>1</c:v>
                </c:pt>
                <c:pt idx="3421">
                  <c:v>1</c:v>
                </c:pt>
                <c:pt idx="3422">
                  <c:v>1</c:v>
                </c:pt>
                <c:pt idx="3423">
                  <c:v>1</c:v>
                </c:pt>
                <c:pt idx="3424">
                  <c:v>1</c:v>
                </c:pt>
                <c:pt idx="3425">
                  <c:v>1</c:v>
                </c:pt>
                <c:pt idx="3426">
                  <c:v>1</c:v>
                </c:pt>
                <c:pt idx="3427">
                  <c:v>1</c:v>
                </c:pt>
                <c:pt idx="3428">
                  <c:v>1</c:v>
                </c:pt>
                <c:pt idx="3429">
                  <c:v>1</c:v>
                </c:pt>
                <c:pt idx="3430">
                  <c:v>1</c:v>
                </c:pt>
                <c:pt idx="3431">
                  <c:v>1</c:v>
                </c:pt>
                <c:pt idx="3432">
                  <c:v>1</c:v>
                </c:pt>
                <c:pt idx="3433">
                  <c:v>1</c:v>
                </c:pt>
                <c:pt idx="3434">
                  <c:v>1</c:v>
                </c:pt>
                <c:pt idx="3435">
                  <c:v>1</c:v>
                </c:pt>
                <c:pt idx="3436">
                  <c:v>1</c:v>
                </c:pt>
                <c:pt idx="3437">
                  <c:v>1</c:v>
                </c:pt>
                <c:pt idx="3438">
                  <c:v>1</c:v>
                </c:pt>
                <c:pt idx="3439">
                  <c:v>1</c:v>
                </c:pt>
                <c:pt idx="3440">
                  <c:v>1</c:v>
                </c:pt>
                <c:pt idx="3441">
                  <c:v>1</c:v>
                </c:pt>
                <c:pt idx="3442">
                  <c:v>1</c:v>
                </c:pt>
                <c:pt idx="3443">
                  <c:v>1</c:v>
                </c:pt>
                <c:pt idx="3444">
                  <c:v>1</c:v>
                </c:pt>
                <c:pt idx="3445">
                  <c:v>1</c:v>
                </c:pt>
                <c:pt idx="3446">
                  <c:v>1</c:v>
                </c:pt>
                <c:pt idx="3447">
                  <c:v>1</c:v>
                </c:pt>
                <c:pt idx="3448">
                  <c:v>1</c:v>
                </c:pt>
                <c:pt idx="3449">
                  <c:v>1</c:v>
                </c:pt>
                <c:pt idx="3450">
                  <c:v>1</c:v>
                </c:pt>
                <c:pt idx="3451">
                  <c:v>1</c:v>
                </c:pt>
                <c:pt idx="3452">
                  <c:v>1</c:v>
                </c:pt>
                <c:pt idx="3453">
                  <c:v>1</c:v>
                </c:pt>
                <c:pt idx="3454">
                  <c:v>1</c:v>
                </c:pt>
                <c:pt idx="3455">
                  <c:v>1</c:v>
                </c:pt>
                <c:pt idx="3456">
                  <c:v>1</c:v>
                </c:pt>
                <c:pt idx="3457">
                  <c:v>1</c:v>
                </c:pt>
                <c:pt idx="3458">
                  <c:v>1</c:v>
                </c:pt>
                <c:pt idx="3459">
                  <c:v>1</c:v>
                </c:pt>
                <c:pt idx="3460">
                  <c:v>1</c:v>
                </c:pt>
                <c:pt idx="3461">
                  <c:v>1</c:v>
                </c:pt>
                <c:pt idx="3462">
                  <c:v>1</c:v>
                </c:pt>
                <c:pt idx="3463">
                  <c:v>1</c:v>
                </c:pt>
                <c:pt idx="3464">
                  <c:v>1</c:v>
                </c:pt>
                <c:pt idx="3465">
                  <c:v>1</c:v>
                </c:pt>
                <c:pt idx="3466">
                  <c:v>1</c:v>
                </c:pt>
                <c:pt idx="3467">
                  <c:v>1</c:v>
                </c:pt>
                <c:pt idx="3468">
                  <c:v>1</c:v>
                </c:pt>
                <c:pt idx="3469">
                  <c:v>1</c:v>
                </c:pt>
                <c:pt idx="3470">
                  <c:v>1</c:v>
                </c:pt>
                <c:pt idx="3471">
                  <c:v>1</c:v>
                </c:pt>
                <c:pt idx="3472">
                  <c:v>1</c:v>
                </c:pt>
                <c:pt idx="3473">
                  <c:v>1</c:v>
                </c:pt>
                <c:pt idx="3474">
                  <c:v>1</c:v>
                </c:pt>
                <c:pt idx="3475">
                  <c:v>1</c:v>
                </c:pt>
                <c:pt idx="3476">
                  <c:v>1</c:v>
                </c:pt>
                <c:pt idx="3477">
                  <c:v>1</c:v>
                </c:pt>
                <c:pt idx="3478">
                  <c:v>1</c:v>
                </c:pt>
                <c:pt idx="3479">
                  <c:v>1</c:v>
                </c:pt>
                <c:pt idx="3480">
                  <c:v>1</c:v>
                </c:pt>
                <c:pt idx="3481">
                  <c:v>1</c:v>
                </c:pt>
                <c:pt idx="3482">
                  <c:v>1</c:v>
                </c:pt>
                <c:pt idx="3483">
                  <c:v>1</c:v>
                </c:pt>
                <c:pt idx="3484">
                  <c:v>1</c:v>
                </c:pt>
                <c:pt idx="3485">
                  <c:v>1</c:v>
                </c:pt>
                <c:pt idx="3486">
                  <c:v>1</c:v>
                </c:pt>
                <c:pt idx="3487">
                  <c:v>1</c:v>
                </c:pt>
                <c:pt idx="3488">
                  <c:v>1</c:v>
                </c:pt>
                <c:pt idx="3489">
                  <c:v>1</c:v>
                </c:pt>
                <c:pt idx="3490">
                  <c:v>1</c:v>
                </c:pt>
                <c:pt idx="3491">
                  <c:v>1</c:v>
                </c:pt>
                <c:pt idx="3492">
                  <c:v>1</c:v>
                </c:pt>
                <c:pt idx="3493">
                  <c:v>1</c:v>
                </c:pt>
                <c:pt idx="3494">
                  <c:v>1</c:v>
                </c:pt>
                <c:pt idx="3495">
                  <c:v>1</c:v>
                </c:pt>
                <c:pt idx="3496">
                  <c:v>1</c:v>
                </c:pt>
                <c:pt idx="3497">
                  <c:v>1</c:v>
                </c:pt>
                <c:pt idx="3498">
                  <c:v>1</c:v>
                </c:pt>
                <c:pt idx="3499">
                  <c:v>1</c:v>
                </c:pt>
                <c:pt idx="3500">
                  <c:v>1</c:v>
                </c:pt>
                <c:pt idx="3501">
                  <c:v>1</c:v>
                </c:pt>
                <c:pt idx="3502">
                  <c:v>1</c:v>
                </c:pt>
                <c:pt idx="3503">
                  <c:v>1</c:v>
                </c:pt>
                <c:pt idx="3504">
                  <c:v>1</c:v>
                </c:pt>
                <c:pt idx="3505">
                  <c:v>1</c:v>
                </c:pt>
                <c:pt idx="3506">
                  <c:v>1</c:v>
                </c:pt>
                <c:pt idx="3507">
                  <c:v>1</c:v>
                </c:pt>
                <c:pt idx="3508">
                  <c:v>1</c:v>
                </c:pt>
                <c:pt idx="3509">
                  <c:v>1</c:v>
                </c:pt>
                <c:pt idx="3510">
                  <c:v>1</c:v>
                </c:pt>
                <c:pt idx="3511">
                  <c:v>1</c:v>
                </c:pt>
                <c:pt idx="3512">
                  <c:v>1</c:v>
                </c:pt>
                <c:pt idx="3513">
                  <c:v>1</c:v>
                </c:pt>
                <c:pt idx="3514">
                  <c:v>1</c:v>
                </c:pt>
                <c:pt idx="3515">
                  <c:v>1</c:v>
                </c:pt>
                <c:pt idx="3516">
                  <c:v>1</c:v>
                </c:pt>
                <c:pt idx="3517">
                  <c:v>1</c:v>
                </c:pt>
                <c:pt idx="3518">
                  <c:v>1</c:v>
                </c:pt>
                <c:pt idx="3519">
                  <c:v>1</c:v>
                </c:pt>
                <c:pt idx="3520">
                  <c:v>1</c:v>
                </c:pt>
                <c:pt idx="3521">
                  <c:v>1</c:v>
                </c:pt>
                <c:pt idx="3522">
                  <c:v>1</c:v>
                </c:pt>
                <c:pt idx="3523">
                  <c:v>1</c:v>
                </c:pt>
                <c:pt idx="3524">
                  <c:v>1</c:v>
                </c:pt>
                <c:pt idx="3525">
                  <c:v>1</c:v>
                </c:pt>
                <c:pt idx="3526">
                  <c:v>1</c:v>
                </c:pt>
                <c:pt idx="3527">
                  <c:v>1</c:v>
                </c:pt>
                <c:pt idx="3528">
                  <c:v>1</c:v>
                </c:pt>
                <c:pt idx="3529">
                  <c:v>1</c:v>
                </c:pt>
                <c:pt idx="3530">
                  <c:v>1</c:v>
                </c:pt>
                <c:pt idx="3531">
                  <c:v>1</c:v>
                </c:pt>
                <c:pt idx="3532">
                  <c:v>1</c:v>
                </c:pt>
                <c:pt idx="3533">
                  <c:v>1</c:v>
                </c:pt>
                <c:pt idx="3534">
                  <c:v>1</c:v>
                </c:pt>
                <c:pt idx="3535">
                  <c:v>1</c:v>
                </c:pt>
                <c:pt idx="3536">
                  <c:v>1</c:v>
                </c:pt>
                <c:pt idx="3537">
                  <c:v>1</c:v>
                </c:pt>
                <c:pt idx="3538">
                  <c:v>1</c:v>
                </c:pt>
                <c:pt idx="3539">
                  <c:v>1</c:v>
                </c:pt>
                <c:pt idx="3540">
                  <c:v>1</c:v>
                </c:pt>
                <c:pt idx="3541">
                  <c:v>1</c:v>
                </c:pt>
                <c:pt idx="3542">
                  <c:v>1</c:v>
                </c:pt>
                <c:pt idx="3543">
                  <c:v>1</c:v>
                </c:pt>
                <c:pt idx="3544">
                  <c:v>1</c:v>
                </c:pt>
                <c:pt idx="3545">
                  <c:v>1</c:v>
                </c:pt>
                <c:pt idx="3546">
                  <c:v>1</c:v>
                </c:pt>
                <c:pt idx="3547">
                  <c:v>1</c:v>
                </c:pt>
                <c:pt idx="3548">
                  <c:v>1</c:v>
                </c:pt>
                <c:pt idx="3549">
                  <c:v>1</c:v>
                </c:pt>
                <c:pt idx="3550">
                  <c:v>1</c:v>
                </c:pt>
                <c:pt idx="3551">
                  <c:v>1</c:v>
                </c:pt>
                <c:pt idx="3552">
                  <c:v>1</c:v>
                </c:pt>
                <c:pt idx="3553">
                  <c:v>1</c:v>
                </c:pt>
                <c:pt idx="3554">
                  <c:v>1</c:v>
                </c:pt>
                <c:pt idx="3555">
                  <c:v>1</c:v>
                </c:pt>
                <c:pt idx="3556">
                  <c:v>1</c:v>
                </c:pt>
                <c:pt idx="3557">
                  <c:v>1</c:v>
                </c:pt>
                <c:pt idx="3558">
                  <c:v>1</c:v>
                </c:pt>
                <c:pt idx="3559">
                  <c:v>1</c:v>
                </c:pt>
                <c:pt idx="3560">
                  <c:v>1</c:v>
                </c:pt>
                <c:pt idx="3561">
                  <c:v>1</c:v>
                </c:pt>
                <c:pt idx="3562">
                  <c:v>1</c:v>
                </c:pt>
                <c:pt idx="3563">
                  <c:v>1</c:v>
                </c:pt>
                <c:pt idx="3564">
                  <c:v>1</c:v>
                </c:pt>
                <c:pt idx="3565">
                  <c:v>1</c:v>
                </c:pt>
                <c:pt idx="3566">
                  <c:v>1</c:v>
                </c:pt>
                <c:pt idx="3567">
                  <c:v>1</c:v>
                </c:pt>
                <c:pt idx="3568">
                  <c:v>1</c:v>
                </c:pt>
                <c:pt idx="3569">
                  <c:v>1</c:v>
                </c:pt>
                <c:pt idx="3570">
                  <c:v>1</c:v>
                </c:pt>
                <c:pt idx="3571">
                  <c:v>1</c:v>
                </c:pt>
                <c:pt idx="3572">
                  <c:v>1</c:v>
                </c:pt>
                <c:pt idx="3573">
                  <c:v>1</c:v>
                </c:pt>
                <c:pt idx="3574">
                  <c:v>1</c:v>
                </c:pt>
                <c:pt idx="3575">
                  <c:v>1</c:v>
                </c:pt>
                <c:pt idx="3576">
                  <c:v>1</c:v>
                </c:pt>
                <c:pt idx="3577">
                  <c:v>1</c:v>
                </c:pt>
                <c:pt idx="3578">
                  <c:v>1</c:v>
                </c:pt>
                <c:pt idx="3579">
                  <c:v>1</c:v>
                </c:pt>
                <c:pt idx="3580">
                  <c:v>1</c:v>
                </c:pt>
                <c:pt idx="3581">
                  <c:v>1</c:v>
                </c:pt>
                <c:pt idx="3582">
                  <c:v>1</c:v>
                </c:pt>
                <c:pt idx="3583">
                  <c:v>1</c:v>
                </c:pt>
                <c:pt idx="3584">
                  <c:v>1</c:v>
                </c:pt>
                <c:pt idx="3585">
                  <c:v>1</c:v>
                </c:pt>
                <c:pt idx="3586">
                  <c:v>1</c:v>
                </c:pt>
                <c:pt idx="3587">
                  <c:v>1</c:v>
                </c:pt>
                <c:pt idx="3588">
                  <c:v>1</c:v>
                </c:pt>
                <c:pt idx="3589">
                  <c:v>1</c:v>
                </c:pt>
                <c:pt idx="3590">
                  <c:v>1</c:v>
                </c:pt>
                <c:pt idx="3591">
                  <c:v>1</c:v>
                </c:pt>
                <c:pt idx="3592">
                  <c:v>1</c:v>
                </c:pt>
                <c:pt idx="3593">
                  <c:v>1</c:v>
                </c:pt>
                <c:pt idx="3594">
                  <c:v>1</c:v>
                </c:pt>
                <c:pt idx="3595">
                  <c:v>1</c:v>
                </c:pt>
                <c:pt idx="3596">
                  <c:v>1</c:v>
                </c:pt>
                <c:pt idx="3597">
                  <c:v>1</c:v>
                </c:pt>
                <c:pt idx="3598">
                  <c:v>1</c:v>
                </c:pt>
                <c:pt idx="3599">
                  <c:v>1</c:v>
                </c:pt>
                <c:pt idx="3600">
                  <c:v>1</c:v>
                </c:pt>
                <c:pt idx="3601">
                  <c:v>1</c:v>
                </c:pt>
                <c:pt idx="3602">
                  <c:v>1</c:v>
                </c:pt>
                <c:pt idx="3603">
                  <c:v>1</c:v>
                </c:pt>
                <c:pt idx="3604">
                  <c:v>1</c:v>
                </c:pt>
                <c:pt idx="3605">
                  <c:v>1</c:v>
                </c:pt>
                <c:pt idx="3606">
                  <c:v>1</c:v>
                </c:pt>
                <c:pt idx="3607">
                  <c:v>1</c:v>
                </c:pt>
                <c:pt idx="3608">
                  <c:v>1</c:v>
                </c:pt>
                <c:pt idx="3609">
                  <c:v>1</c:v>
                </c:pt>
                <c:pt idx="3610">
                  <c:v>1</c:v>
                </c:pt>
                <c:pt idx="3611">
                  <c:v>1</c:v>
                </c:pt>
                <c:pt idx="3612">
                  <c:v>1</c:v>
                </c:pt>
                <c:pt idx="3613">
                  <c:v>1</c:v>
                </c:pt>
                <c:pt idx="3614">
                  <c:v>1</c:v>
                </c:pt>
                <c:pt idx="3615">
                  <c:v>1</c:v>
                </c:pt>
                <c:pt idx="3616">
                  <c:v>1</c:v>
                </c:pt>
                <c:pt idx="3617">
                  <c:v>1</c:v>
                </c:pt>
                <c:pt idx="3618">
                  <c:v>1</c:v>
                </c:pt>
                <c:pt idx="3619">
                  <c:v>1</c:v>
                </c:pt>
                <c:pt idx="3620">
                  <c:v>1</c:v>
                </c:pt>
                <c:pt idx="3621">
                  <c:v>1</c:v>
                </c:pt>
                <c:pt idx="3622">
                  <c:v>1</c:v>
                </c:pt>
                <c:pt idx="3623">
                  <c:v>1</c:v>
                </c:pt>
                <c:pt idx="3624">
                  <c:v>1</c:v>
                </c:pt>
                <c:pt idx="3625">
                  <c:v>1</c:v>
                </c:pt>
                <c:pt idx="3626">
                  <c:v>1</c:v>
                </c:pt>
                <c:pt idx="3627">
                  <c:v>1</c:v>
                </c:pt>
                <c:pt idx="3628">
                  <c:v>1</c:v>
                </c:pt>
                <c:pt idx="3629">
                  <c:v>1</c:v>
                </c:pt>
                <c:pt idx="3630">
                  <c:v>1</c:v>
                </c:pt>
                <c:pt idx="3631">
                  <c:v>1</c:v>
                </c:pt>
                <c:pt idx="3632">
                  <c:v>1</c:v>
                </c:pt>
                <c:pt idx="3633">
                  <c:v>1</c:v>
                </c:pt>
                <c:pt idx="3634">
                  <c:v>1</c:v>
                </c:pt>
                <c:pt idx="3635">
                  <c:v>1</c:v>
                </c:pt>
                <c:pt idx="3636">
                  <c:v>1</c:v>
                </c:pt>
                <c:pt idx="3637">
                  <c:v>1</c:v>
                </c:pt>
                <c:pt idx="3638">
                  <c:v>1</c:v>
                </c:pt>
                <c:pt idx="3639">
                  <c:v>1</c:v>
                </c:pt>
                <c:pt idx="3640">
                  <c:v>1</c:v>
                </c:pt>
                <c:pt idx="3641">
                  <c:v>1</c:v>
                </c:pt>
                <c:pt idx="3642">
                  <c:v>1</c:v>
                </c:pt>
                <c:pt idx="3643">
                  <c:v>1</c:v>
                </c:pt>
                <c:pt idx="3644">
                  <c:v>1</c:v>
                </c:pt>
                <c:pt idx="3645">
                  <c:v>1</c:v>
                </c:pt>
                <c:pt idx="3646">
                  <c:v>1</c:v>
                </c:pt>
                <c:pt idx="3647">
                  <c:v>1</c:v>
                </c:pt>
                <c:pt idx="3648">
                  <c:v>1</c:v>
                </c:pt>
                <c:pt idx="3649">
                  <c:v>1</c:v>
                </c:pt>
                <c:pt idx="3650">
                  <c:v>1</c:v>
                </c:pt>
                <c:pt idx="3651">
                  <c:v>1</c:v>
                </c:pt>
                <c:pt idx="3652">
                  <c:v>1</c:v>
                </c:pt>
                <c:pt idx="3653">
                  <c:v>1</c:v>
                </c:pt>
                <c:pt idx="3654">
                  <c:v>1</c:v>
                </c:pt>
                <c:pt idx="3655">
                  <c:v>1</c:v>
                </c:pt>
                <c:pt idx="3656">
                  <c:v>1</c:v>
                </c:pt>
                <c:pt idx="3657">
                  <c:v>1</c:v>
                </c:pt>
                <c:pt idx="3658">
                  <c:v>1</c:v>
                </c:pt>
                <c:pt idx="3659">
                  <c:v>1</c:v>
                </c:pt>
                <c:pt idx="3660">
                  <c:v>1</c:v>
                </c:pt>
                <c:pt idx="3661">
                  <c:v>1</c:v>
                </c:pt>
                <c:pt idx="3662">
                  <c:v>1</c:v>
                </c:pt>
                <c:pt idx="3663">
                  <c:v>1</c:v>
                </c:pt>
                <c:pt idx="3664">
                  <c:v>1</c:v>
                </c:pt>
                <c:pt idx="3665">
                  <c:v>1</c:v>
                </c:pt>
                <c:pt idx="3666">
                  <c:v>1</c:v>
                </c:pt>
                <c:pt idx="3667">
                  <c:v>1</c:v>
                </c:pt>
                <c:pt idx="3668">
                  <c:v>1</c:v>
                </c:pt>
                <c:pt idx="3669">
                  <c:v>1</c:v>
                </c:pt>
                <c:pt idx="3670">
                  <c:v>1</c:v>
                </c:pt>
                <c:pt idx="3671">
                  <c:v>1</c:v>
                </c:pt>
                <c:pt idx="3672">
                  <c:v>1</c:v>
                </c:pt>
                <c:pt idx="3673">
                  <c:v>1</c:v>
                </c:pt>
                <c:pt idx="3674">
                  <c:v>1</c:v>
                </c:pt>
                <c:pt idx="3675">
                  <c:v>1</c:v>
                </c:pt>
                <c:pt idx="3676">
                  <c:v>1</c:v>
                </c:pt>
                <c:pt idx="3677">
                  <c:v>1</c:v>
                </c:pt>
                <c:pt idx="3678">
                  <c:v>1</c:v>
                </c:pt>
                <c:pt idx="3679">
                  <c:v>1</c:v>
                </c:pt>
                <c:pt idx="3680">
                  <c:v>1</c:v>
                </c:pt>
                <c:pt idx="3681">
                  <c:v>1</c:v>
                </c:pt>
                <c:pt idx="3682">
                  <c:v>1</c:v>
                </c:pt>
                <c:pt idx="368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7AB-418E-AE6A-954CA57916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742108448"/>
        <c:axId val="742109008"/>
      </c:barChart>
      <c:catAx>
        <c:axId val="74210844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Frequency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one"/>
        <c:crossAx val="742109008"/>
        <c:crosses val="autoZero"/>
        <c:auto val="1"/>
        <c:lblAlgn val="ctr"/>
        <c:lblOffset val="100"/>
        <c:noMultiLvlLbl val="0"/>
      </c:catAx>
      <c:valAx>
        <c:axId val="742109008"/>
        <c:scaling>
          <c:orientation val="minMax"/>
          <c:max val="1"/>
        </c:scaling>
        <c:delete val="1"/>
        <c:axPos val="l"/>
        <c:numFmt formatCode="General" sourceLinked="1"/>
        <c:majorTickMark val="out"/>
        <c:minorTickMark val="none"/>
        <c:tickLblPos val="none"/>
        <c:crossAx val="7421084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Data!$AA$2</c:f>
              <c:strCache>
                <c:ptCount val="1"/>
                <c:pt idx="0">
                  <c:v>Chipped data</c:v>
                </c:pt>
              </c:strCache>
            </c:strRef>
          </c:tx>
          <c:spPr>
            <a:solidFill>
              <a:srgbClr val="4F81BD"/>
            </a:solidFill>
            <a:ln w="19050">
              <a:noFill/>
            </a:ln>
          </c:spPr>
          <c:invertIfNegative val="1"/>
          <c:cat>
            <c:numRef>
              <c:f>Data!$Z$3:$Z$42</c:f>
              <c:numCache>
                <c:formatCode>General</c:formatCode>
                <c:ptCount val="4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</c:numCache>
            </c:numRef>
          </c:cat>
          <c:val>
            <c:numRef>
              <c:f>Data!$AA$3:$AA$42</c:f>
              <c:numCache>
                <c:formatCode>General</c:formatCode>
                <c:ptCount val="40"/>
                <c:pt idx="0">
                  <c:v>-1</c:v>
                </c:pt>
                <c:pt idx="1">
                  <c:v>1</c:v>
                </c:pt>
                <c:pt idx="2">
                  <c:v>1</c:v>
                </c:pt>
                <c:pt idx="3">
                  <c:v>-1</c:v>
                </c:pt>
                <c:pt idx="4">
                  <c:v>-1</c:v>
                </c:pt>
                <c:pt idx="5">
                  <c:v>1</c:v>
                </c:pt>
                <c:pt idx="6">
                  <c:v>1</c:v>
                </c:pt>
                <c:pt idx="7">
                  <c:v>-1</c:v>
                </c:pt>
                <c:pt idx="8">
                  <c:v>-1</c:v>
                </c:pt>
                <c:pt idx="9">
                  <c:v>1</c:v>
                </c:pt>
                <c:pt idx="10">
                  <c:v>1</c:v>
                </c:pt>
                <c:pt idx="11">
                  <c:v>-1</c:v>
                </c:pt>
                <c:pt idx="12">
                  <c:v>-1</c:v>
                </c:pt>
                <c:pt idx="13">
                  <c:v>1</c:v>
                </c:pt>
                <c:pt idx="14">
                  <c:v>1</c:v>
                </c:pt>
                <c:pt idx="15">
                  <c:v>-1</c:v>
                </c:pt>
                <c:pt idx="16">
                  <c:v>1</c:v>
                </c:pt>
                <c:pt idx="17">
                  <c:v>-1</c:v>
                </c:pt>
                <c:pt idx="18">
                  <c:v>-1</c:v>
                </c:pt>
                <c:pt idx="19">
                  <c:v>1</c:v>
                </c:pt>
                <c:pt idx="20">
                  <c:v>1</c:v>
                </c:pt>
                <c:pt idx="21">
                  <c:v>-1</c:v>
                </c:pt>
                <c:pt idx="22">
                  <c:v>-1</c:v>
                </c:pt>
                <c:pt idx="23">
                  <c:v>1</c:v>
                </c:pt>
                <c:pt idx="24">
                  <c:v>1</c:v>
                </c:pt>
                <c:pt idx="25">
                  <c:v>-1</c:v>
                </c:pt>
                <c:pt idx="26">
                  <c:v>-1</c:v>
                </c:pt>
                <c:pt idx="27">
                  <c:v>1</c:v>
                </c:pt>
                <c:pt idx="28">
                  <c:v>1</c:v>
                </c:pt>
                <c:pt idx="29">
                  <c:v>-1</c:v>
                </c:pt>
                <c:pt idx="30">
                  <c:v>-1</c:v>
                </c:pt>
                <c:pt idx="31">
                  <c:v>1</c:v>
                </c:pt>
                <c:pt idx="32">
                  <c:v>-1</c:v>
                </c:pt>
                <c:pt idx="33">
                  <c:v>1</c:v>
                </c:pt>
                <c:pt idx="34">
                  <c:v>1</c:v>
                </c:pt>
                <c:pt idx="35">
                  <c:v>-1</c:v>
                </c:pt>
                <c:pt idx="36">
                  <c:v>-1</c:v>
                </c:pt>
                <c:pt idx="37">
                  <c:v>1</c:v>
                </c:pt>
                <c:pt idx="38">
                  <c:v>1</c:v>
                </c:pt>
                <c:pt idx="39">
                  <c:v>-1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19050">
                    <a:noFill/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00-CF61-4CF6-80AE-543E120A0A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610613008"/>
        <c:axId val="610613568"/>
      </c:barChart>
      <c:scatterChart>
        <c:scatterStyle val="lineMarker"/>
        <c:varyColors val="1"/>
        <c:ser>
          <c:idx val="1"/>
          <c:order val="1"/>
          <c:tx>
            <c:v>data</c:v>
          </c:tx>
          <c:spPr>
            <a:ln w="63500"/>
          </c:spPr>
          <c:marker>
            <c:symbol val="none"/>
          </c:marker>
          <c:xVal>
            <c:numRef>
              <c:f>Data!$AB$3:$AB$44</c:f>
              <c:numCache>
                <c:formatCode>General</c:formatCode>
                <c:ptCount val="4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33</c:v>
                </c:pt>
                <c:pt idx="35">
                  <c:v>34</c:v>
                </c:pt>
                <c:pt idx="36">
                  <c:v>35</c:v>
                </c:pt>
                <c:pt idx="37">
                  <c:v>36</c:v>
                </c:pt>
                <c:pt idx="38">
                  <c:v>37</c:v>
                </c:pt>
                <c:pt idx="39">
                  <c:v>38</c:v>
                </c:pt>
                <c:pt idx="40">
                  <c:v>39</c:v>
                </c:pt>
                <c:pt idx="41">
                  <c:v>40</c:v>
                </c:pt>
              </c:numCache>
            </c:numRef>
          </c:xVal>
          <c:yVal>
            <c:numRef>
              <c:f>Data!$AC$3:$AC$44</c:f>
              <c:numCache>
                <c:formatCode>General</c:formatCode>
                <c:ptCount val="4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-1</c:v>
                </c:pt>
                <c:pt idx="18">
                  <c:v>-1</c:v>
                </c:pt>
                <c:pt idx="19">
                  <c:v>-1</c:v>
                </c:pt>
                <c:pt idx="20">
                  <c:v>-1</c:v>
                </c:pt>
                <c:pt idx="21">
                  <c:v>-1</c:v>
                </c:pt>
                <c:pt idx="22">
                  <c:v>-1</c:v>
                </c:pt>
                <c:pt idx="23">
                  <c:v>-1</c:v>
                </c:pt>
                <c:pt idx="24">
                  <c:v>-1</c:v>
                </c:pt>
                <c:pt idx="25">
                  <c:v>-1</c:v>
                </c:pt>
                <c:pt idx="26">
                  <c:v>-1</c:v>
                </c:pt>
                <c:pt idx="27">
                  <c:v>-1</c:v>
                </c:pt>
                <c:pt idx="28">
                  <c:v>-1</c:v>
                </c:pt>
                <c:pt idx="29">
                  <c:v>-1</c:v>
                </c:pt>
                <c:pt idx="30">
                  <c:v>-1</c:v>
                </c:pt>
                <c:pt idx="31">
                  <c:v>-1</c:v>
                </c:pt>
                <c:pt idx="32">
                  <c:v>-1</c:v>
                </c:pt>
                <c:pt idx="33">
                  <c:v>-1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F61-4CF6-80AE-543E120A0A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0614688"/>
        <c:axId val="610614128"/>
      </c:scatterChart>
      <c:catAx>
        <c:axId val="610613008"/>
        <c:scaling>
          <c:orientation val="minMax"/>
        </c:scaling>
        <c:delete val="1"/>
        <c:axPos val="b"/>
        <c:numFmt formatCode="General" sourceLinked="1"/>
        <c:majorTickMark val="none"/>
        <c:minorTickMark val="cross"/>
        <c:tickLblPos val="none"/>
        <c:crossAx val="610613568"/>
        <c:crosses val="autoZero"/>
        <c:auto val="1"/>
        <c:lblAlgn val="ctr"/>
        <c:lblOffset val="100"/>
        <c:noMultiLvlLbl val="1"/>
      </c:catAx>
      <c:valAx>
        <c:axId val="610613568"/>
        <c:scaling>
          <c:orientation val="minMax"/>
          <c:max val="1"/>
          <c:min val="-1"/>
        </c:scaling>
        <c:delete val="1"/>
        <c:axPos val="l"/>
        <c:numFmt formatCode="General" sourceLinked="1"/>
        <c:majorTickMark val="none"/>
        <c:minorTickMark val="cross"/>
        <c:tickLblPos val="none"/>
        <c:crossAx val="610613008"/>
        <c:crosses val="autoZero"/>
        <c:crossBetween val="between"/>
      </c:valAx>
      <c:valAx>
        <c:axId val="610614128"/>
        <c:scaling>
          <c:orientation val="minMax"/>
          <c:max val="1"/>
          <c:min val="-1"/>
        </c:scaling>
        <c:delete val="1"/>
        <c:axPos val="r"/>
        <c:numFmt formatCode="General" sourceLinked="1"/>
        <c:majorTickMark val="none"/>
        <c:minorTickMark val="cross"/>
        <c:tickLblPos val="none"/>
        <c:crossAx val="610614688"/>
        <c:crosses val="max"/>
        <c:crossBetween val="midCat"/>
      </c:valAx>
      <c:valAx>
        <c:axId val="610614688"/>
        <c:scaling>
          <c:orientation val="minMax"/>
          <c:max val="40"/>
          <c:min val="1"/>
        </c:scaling>
        <c:delete val="1"/>
        <c:axPos val="b"/>
        <c:numFmt formatCode="General" sourceLinked="1"/>
        <c:majorTickMark val="none"/>
        <c:minorTickMark val="cross"/>
        <c:tickLblPos val="none"/>
        <c:crossAx val="61061412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9984889909594626"/>
          <c:y val="0.76521893311693645"/>
          <c:w val="0.1945955453484981"/>
          <c:h val="0.11568016175366114"/>
        </c:manualLayout>
      </c:layout>
      <c:overlay val="1"/>
    </c:legend>
    <c:plotVisOnly val="1"/>
    <c:dispBlanksAs val="gap"/>
    <c:showDLblsOverMax val="1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0.54375</cdr:x>
      <cdr:y>0.16667</cdr:y>
    </cdr:from>
    <cdr:to>
      <cdr:x>0.65686</cdr:x>
      <cdr:y>0.82639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3127541" y="1875959"/>
          <a:ext cx="3076564" cy="8791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dirty="0"/>
            <a:t>Downstream DSL channel (138 – 1,104 KHz)</a:t>
          </a:r>
        </a:p>
      </cdr:txBody>
    </cdr:sp>
  </cdr:relSizeAnchor>
  <cdr:relSizeAnchor xmlns:cdr="http://schemas.openxmlformats.org/drawingml/2006/chartDrawing">
    <cdr:from>
      <cdr:x>0.04902</cdr:x>
      <cdr:y>0.16667</cdr:y>
    </cdr:from>
    <cdr:to>
      <cdr:x>0.13542</cdr:x>
      <cdr:y>0.82639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-821513" y="1979769"/>
          <a:ext cx="3076564" cy="6715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000" dirty="0"/>
            <a:t>Upstream DSL channel (25.875 – 138 KHz)</a:t>
          </a:r>
        </a:p>
      </cdr:txBody>
    </cdr:sp>
  </cdr:relSizeAnchor>
  <cdr:relSizeAnchor xmlns:cdr="http://schemas.openxmlformats.org/drawingml/2006/chartDrawing">
    <cdr:from>
      <cdr:x>0.13333</cdr:x>
      <cdr:y>0.06944</cdr:y>
    </cdr:from>
    <cdr:to>
      <cdr:x>0.55882</cdr:x>
      <cdr:y>0.1875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036294" y="323829"/>
          <a:ext cx="3307106" cy="5505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2000" dirty="0"/>
            <a:t>Phone channel (0.3 – 3.1 KHz)</a:t>
          </a:r>
        </a:p>
      </cdr:txBody>
    </cdr:sp>
  </cdr:relSizeAnchor>
  <cdr:relSizeAnchor xmlns:cdr="http://schemas.openxmlformats.org/drawingml/2006/chartDrawing">
    <cdr:from>
      <cdr:x>0.01961</cdr:x>
      <cdr:y>0.12153</cdr:y>
    </cdr:from>
    <cdr:to>
      <cdr:x>0.1375</cdr:x>
      <cdr:y>0.17974</cdr:y>
    </cdr:to>
    <cdr:sp macro="" textlink="">
      <cdr:nvSpPr>
        <cdr:cNvPr id="6" name="Straight Arrow Connector 5"/>
        <cdr:cNvSpPr/>
      </cdr:nvSpPr>
      <cdr:spPr>
        <a:xfrm xmlns:a="http://schemas.openxmlformats.org/drawingml/2006/main" rot="10800000" flipV="1">
          <a:off x="152400" y="566749"/>
          <a:ext cx="916305" cy="27145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DC7B7-C197-4A09-87CA-F5FAB484B99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CE028-AE7F-42BE-B3B5-AC93671A51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101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B338D-97FC-400F-BAD7-9F11D3E51E98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C988F2-5C2C-48C6-AA8C-527802D5F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890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96200" y="45720"/>
            <a:ext cx="1374009" cy="182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96200" y="45720"/>
            <a:ext cx="1374008" cy="182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S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96200" y="45720"/>
            <a:ext cx="1374008" cy="182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ell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96200" y="45720"/>
            <a:ext cx="1374008" cy="182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D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96200" y="45720"/>
            <a:ext cx="1374008" cy="182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Chapter 16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Phone networks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Phone line channels with DSL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5" name="Chart 4"/>
          <p:cNvGraphicFramePr>
            <a:graphicFrameLocks noChangeAspect="1"/>
          </p:cNvGraphicFramePr>
          <p:nvPr/>
        </p:nvGraphicFramePr>
        <p:xfrm>
          <a:off x="457200" y="1752600"/>
          <a:ext cx="7772400" cy="4663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phones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Popular development in voice communication in first decade of 21</a:t>
            </a:r>
            <a:r>
              <a:rPr lang="en-US" baseline="30000" dirty="0"/>
              <a:t>st</a:t>
            </a:r>
            <a:r>
              <a:rPr lang="en-US" dirty="0"/>
              <a:t> century</a:t>
            </a:r>
          </a:p>
          <a:p>
            <a:r>
              <a:rPr lang="en-US" dirty="0"/>
              <a:t>~1 cell phone per person in developed world</a:t>
            </a:r>
          </a:p>
          <a:p>
            <a:r>
              <a:rPr lang="en-US" dirty="0"/>
              <a:t>~1 cell phone per family in developing world</a:t>
            </a:r>
          </a:p>
          <a:p>
            <a:r>
              <a:rPr lang="en-US" dirty="0"/>
              <a:t>In developing countries, cell phone infrastructure can be cheaper to create than landline infrastructure</a:t>
            </a:r>
          </a:p>
          <a:p>
            <a:pPr lvl="1"/>
            <a:r>
              <a:rPr lang="en-US" dirty="0"/>
              <a:t>Operating a cell phone can be a business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phone adoption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7589520" cy="4968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phone technology evolution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First generation (1G)</a:t>
            </a:r>
          </a:p>
          <a:p>
            <a:pPr lvl="1"/>
            <a:r>
              <a:rPr lang="en-US" dirty="0"/>
              <a:t>Deployment began around 1980</a:t>
            </a:r>
          </a:p>
          <a:p>
            <a:pPr lvl="1"/>
            <a:r>
              <a:rPr lang="en-US" dirty="0"/>
              <a:t>Voice modulated for transmission using FM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No data service</a:t>
            </a:r>
          </a:p>
          <a:p>
            <a:pPr lvl="1"/>
            <a:r>
              <a:rPr lang="en-US" dirty="0"/>
              <a:t>Phones heavy and unwieldy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phone technology evolution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Second generation (2G)</a:t>
            </a:r>
          </a:p>
          <a:p>
            <a:pPr lvl="1"/>
            <a:r>
              <a:rPr lang="en-US" dirty="0"/>
              <a:t>Deployment began around 1990</a:t>
            </a:r>
          </a:p>
          <a:p>
            <a:pPr lvl="1"/>
            <a:r>
              <a:rPr lang="en-US" dirty="0"/>
              <a:t>Digital signals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Supported both voice and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phone technology evolution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3G</a:t>
            </a:r>
          </a:p>
          <a:p>
            <a:pPr lvl="1"/>
            <a:r>
              <a:rPr lang="en-US" dirty="0"/>
              <a:t>Defined in 2000 as IMT – 2000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Data rates adequate to support rich multi-media applications, replicating desktop experience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Minimum data rates specified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phone technology evolution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4G</a:t>
            </a:r>
          </a:p>
          <a:p>
            <a:pPr lvl="1"/>
            <a:endParaRPr lang="en-US" dirty="0"/>
          </a:p>
          <a:p>
            <a:r>
              <a:rPr lang="en-US" dirty="0"/>
              <a:t>Key requirements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295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phone technology evolution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Evolutionary developments</a:t>
            </a:r>
          </a:p>
          <a:p>
            <a:pPr lvl="1"/>
            <a:r>
              <a:rPr lang="en-US" dirty="0"/>
              <a:t>Intermediate system (IS)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2.5G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2.75G</a:t>
            </a:r>
          </a:p>
          <a:p>
            <a:pPr lvl="2"/>
            <a:endParaRPr lang="en-US" u="sng" dirty="0"/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phone technology evolution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 descr="Cellphone evolution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1203960"/>
            <a:ext cx="4876141" cy="557784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phone architecture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4" descr="CellsArchitecture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447800"/>
            <a:ext cx="7483169" cy="4267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Earliest communication network</a:t>
            </a:r>
          </a:p>
          <a:p>
            <a:r>
              <a:rPr lang="en-US" dirty="0"/>
              <a:t>Still one of the most important communication networks</a:t>
            </a:r>
          </a:p>
          <a:p>
            <a:r>
              <a:rPr lang="en-US" dirty="0"/>
              <a:t>Called plain old telephone service - POTS</a:t>
            </a:r>
          </a:p>
          <a:p>
            <a:r>
              <a:rPr lang="en-US" dirty="0"/>
              <a:t>Served as platform for modems in 1990’s</a:t>
            </a:r>
          </a:p>
          <a:p>
            <a:pPr lvl="1"/>
            <a:endParaRPr lang="en-US" dirty="0"/>
          </a:p>
          <a:p>
            <a:r>
              <a:rPr lang="en-US" dirty="0"/>
              <a:t>Best understood as analog information transmission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frequency reuse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4" name="Picture 3" descr="CellsFrequencyReuse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2734" y="1371593"/>
            <a:ext cx="5212080" cy="4933083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</a:t>
            </a:r>
            <a:r>
              <a:rPr lang="en-US"/>
              <a:t>frequency reuse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5" descr="CellsFrequencyReuseRedivide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95500" y="1266544"/>
            <a:ext cx="4953000" cy="51342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Cell towers example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http://www.antennasearch.com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4" descr="CellTowersCalPolyPomo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71227" y="1371600"/>
            <a:ext cx="5577840" cy="498686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division multiple access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Preferred multiplexing technology for 3G</a:t>
            </a:r>
          </a:p>
          <a:p>
            <a:pPr lvl="1"/>
            <a:endParaRPr lang="en-US" dirty="0"/>
          </a:p>
          <a:p>
            <a:r>
              <a:rPr lang="en-US" dirty="0"/>
              <a:t>Any number of chipping codes may be generated</a:t>
            </a:r>
          </a:p>
          <a:p>
            <a:pPr lvl="1"/>
            <a:endParaRPr lang="en-US" dirty="0"/>
          </a:p>
          <a:p>
            <a:r>
              <a:rPr lang="en-US" dirty="0"/>
              <a:t>Receiver processes signal in medium with same chipping code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Phone system used for personal and business communication for over a century</a:t>
            </a:r>
          </a:p>
          <a:p>
            <a:r>
              <a:rPr lang="en-US" dirty="0"/>
              <a:t>Landline PSTN phones</a:t>
            </a:r>
          </a:p>
          <a:p>
            <a:r>
              <a:rPr lang="en-US" dirty="0"/>
              <a:t>DSL service over land line phones</a:t>
            </a:r>
          </a:p>
          <a:p>
            <a:r>
              <a:rPr lang="en-US" dirty="0"/>
              <a:t>Modified final judgment ’84; Telecom Act ’96</a:t>
            </a:r>
          </a:p>
          <a:p>
            <a:r>
              <a:rPr lang="en-US" dirty="0"/>
              <a:t>Cell phones</a:t>
            </a:r>
          </a:p>
          <a:p>
            <a:r>
              <a:rPr lang="en-US" dirty="0"/>
              <a:t>Frequency reuse</a:t>
            </a:r>
          </a:p>
          <a:p>
            <a:r>
              <a:rPr lang="en-US"/>
              <a:t>CDMA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– Africa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Celtel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Yet</a:t>
            </a:r>
          </a:p>
          <a:p>
            <a:pPr lvl="1"/>
            <a:endParaRPr lang="en-US" dirty="0"/>
          </a:p>
          <a:p>
            <a:r>
              <a:rPr lang="en-US" dirty="0"/>
              <a:t>Stated opportunity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8883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90600"/>
          </a:xfrm>
        </p:spPr>
        <p:txBody>
          <a:bodyPr/>
          <a:lstStyle/>
          <a:p>
            <a:r>
              <a:rPr lang="en-US" dirty="0"/>
              <a:t>CDMA</a:t>
            </a:r>
          </a:p>
        </p:txBody>
      </p:sp>
      <p:graphicFrame>
        <p:nvGraphicFramePr>
          <p:cNvPr id="5" name="Picture 2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5135458"/>
              </p:ext>
            </p:extLst>
          </p:nvPr>
        </p:nvGraphicFramePr>
        <p:xfrm>
          <a:off x="1676400" y="2362199"/>
          <a:ext cx="5486400" cy="3970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infrastructure design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Voice over IP</a:t>
            </a:r>
          </a:p>
          <a:p>
            <a:pPr lvl="1"/>
            <a:r>
              <a:rPr lang="en-US" dirty="0"/>
              <a:t>Advantages and disadvantages over traditional phone lines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Phone adoption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9593" y="1295400"/>
            <a:ext cx="6955029" cy="512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Local loop</a:t>
            </a:r>
          </a:p>
          <a:p>
            <a:endParaRPr lang="en-US" dirty="0"/>
          </a:p>
          <a:p>
            <a:r>
              <a:rPr lang="en-US" dirty="0"/>
              <a:t>End office/ central office</a:t>
            </a:r>
          </a:p>
          <a:p>
            <a:endParaRPr lang="en-US" dirty="0"/>
          </a:p>
          <a:p>
            <a:r>
              <a:rPr lang="en-US" dirty="0"/>
              <a:t>Carrier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Phone network components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 descr="PSTN_Component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871231"/>
            <a:ext cx="7315200" cy="394881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Significant recent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Antitrust lawsuit against AT&amp;T in 1974 - 82</a:t>
            </a:r>
          </a:p>
          <a:p>
            <a:pPr lvl="1"/>
            <a:r>
              <a:rPr lang="en-US" dirty="0"/>
              <a:t>Competitors emerging in long distance service</a:t>
            </a:r>
          </a:p>
          <a:p>
            <a:pPr lvl="1"/>
            <a:r>
              <a:rPr lang="en-US" dirty="0"/>
              <a:t>Modified final judgment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 RBOCs after Jan 1, 1984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7498" y="1600193"/>
            <a:ext cx="6583680" cy="47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Telecommunications act 1996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major overhaul of telecommunications law since 1934</a:t>
            </a:r>
          </a:p>
          <a:p>
            <a:pPr lvl="1"/>
            <a:endParaRPr lang="en-US" dirty="0"/>
          </a:p>
          <a:p>
            <a:r>
              <a:rPr lang="en-US" dirty="0"/>
              <a:t>RBOCs allowed to offer long distance service</a:t>
            </a:r>
          </a:p>
          <a:p>
            <a:r>
              <a:rPr lang="en-US" dirty="0"/>
              <a:t>RBOCs required to allow competitors to use their networks to compete against them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Phone signals and DSL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300 - 3,400 Hz band for voice channel</a:t>
            </a:r>
          </a:p>
          <a:p>
            <a:r>
              <a:rPr lang="en-US" dirty="0"/>
              <a:t>25,875 – 138,000 Hz band for upstream data</a:t>
            </a:r>
          </a:p>
          <a:p>
            <a:r>
              <a:rPr lang="en-US" dirty="0"/>
              <a:t>138,000 – 1,104,000 Hz band for downstream data</a:t>
            </a:r>
          </a:p>
          <a:p>
            <a:r>
              <a:rPr lang="en-US" dirty="0"/>
              <a:t>High frequency DSL signals can only be carried over short distances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2366</TotalTime>
  <Words>465</Words>
  <Application>Microsoft Office PowerPoint</Application>
  <PresentationFormat>On-screen Show (4:3)</PresentationFormat>
  <Paragraphs>133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Office Theme</vt:lpstr>
      <vt:lpstr>Chapter 16</vt:lpstr>
      <vt:lpstr>Introduction</vt:lpstr>
      <vt:lpstr>Phone adoption</vt:lpstr>
      <vt:lpstr>Components</vt:lpstr>
      <vt:lpstr>Phone network components</vt:lpstr>
      <vt:lpstr>Significant recent developments</vt:lpstr>
      <vt:lpstr>7 RBOCs after Jan 1, 1984</vt:lpstr>
      <vt:lpstr>Telecommunications act 1996</vt:lpstr>
      <vt:lpstr>Phone signals and DSL </vt:lpstr>
      <vt:lpstr>Phone line channels with DSL</vt:lpstr>
      <vt:lpstr>Cell phones</vt:lpstr>
      <vt:lpstr>Cell phone adoption</vt:lpstr>
      <vt:lpstr>Cell phone technology evolution</vt:lpstr>
      <vt:lpstr>Cell phone technology evolution</vt:lpstr>
      <vt:lpstr>Cell phone technology evolution</vt:lpstr>
      <vt:lpstr>Cell phone technology evolution</vt:lpstr>
      <vt:lpstr>Cell phone technology evolution</vt:lpstr>
      <vt:lpstr>Cell phone technology evolution</vt:lpstr>
      <vt:lpstr>Cell phone architecture</vt:lpstr>
      <vt:lpstr>Cell frequency reuse</vt:lpstr>
      <vt:lpstr>Cell frequency reuse</vt:lpstr>
      <vt:lpstr>Cell towers example</vt:lpstr>
      <vt:lpstr>Code division multiple access</vt:lpstr>
      <vt:lpstr>Summary</vt:lpstr>
      <vt:lpstr>Case study – Africa</vt:lpstr>
      <vt:lpstr>Hands-on exercise</vt:lpstr>
      <vt:lpstr>IT infrastructure design exercise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</dc:title>
  <dc:creator>Agrawal, Manish</dc:creator>
  <cp:lastModifiedBy>Manish Agrawal</cp:lastModifiedBy>
  <cp:revision>159</cp:revision>
  <dcterms:created xsi:type="dcterms:W3CDTF">2006-08-16T00:00:00Z</dcterms:created>
  <dcterms:modified xsi:type="dcterms:W3CDTF">2020-11-22T20:01:13Z</dcterms:modified>
</cp:coreProperties>
</file>